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0.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1.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4.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5.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6.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7.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18.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9.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theme/theme20.xml" ContentType="application/vnd.openxmlformats-officedocument.theme+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1.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theme/theme22.xml" ContentType="application/vnd.openxmlformats-officedocument.theme+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theme/theme23.xml" ContentType="application/vnd.openxmlformats-officedocument.theme+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theme/theme24.xml" ContentType="application/vnd.openxmlformats-officedocument.theme+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25.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theme/theme26.xml" ContentType="application/vnd.openxmlformats-officedocument.theme+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theme/theme27.xml" ContentType="application/vnd.openxmlformats-officedocument.theme+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theme/theme28.xml" ContentType="application/vnd.openxmlformats-officedocument.theme+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theme/theme29.xml" ContentType="application/vnd.openxmlformats-officedocument.theme+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theme/theme30.xml" ContentType="application/vnd.openxmlformats-officedocument.theme+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theme/theme31.xml" ContentType="application/vnd.openxmlformats-officedocument.theme+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theme/theme32.xml" ContentType="application/vnd.openxmlformats-officedocument.theme+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theme/theme33.xml" ContentType="application/vnd.openxmlformats-officedocument.theme+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theme/theme34.xml" ContentType="application/vnd.openxmlformats-officedocument.theme+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theme/theme35.xml" ContentType="application/vnd.openxmlformats-officedocument.theme+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theme/theme36.xml" ContentType="application/vnd.openxmlformats-officedocument.theme+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theme/theme37.xml" ContentType="application/vnd.openxmlformats-officedocument.theme+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theme/theme38.xml" ContentType="application/vnd.openxmlformats-officedocument.theme+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theme/theme39.xml" ContentType="application/vnd.openxmlformats-officedocument.theme+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theme/theme40.xml" ContentType="application/vnd.openxmlformats-officedocument.theme+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theme/theme41.xml" ContentType="application/vnd.openxmlformats-officedocument.theme+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theme/theme42.xml" ContentType="application/vnd.openxmlformats-officedocument.theme+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theme/theme43.xml" ContentType="application/vnd.openxmlformats-officedocument.theme+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theme/theme44.xml" ContentType="application/vnd.openxmlformats-officedocument.theme+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theme/theme45.xml" ContentType="application/vnd.openxmlformats-officedocument.theme+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theme/theme46.xml" ContentType="application/vnd.openxmlformats-officedocument.theme+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theme/theme47.xml" ContentType="application/vnd.openxmlformats-officedocument.theme+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theme/theme48.xml" ContentType="application/vnd.openxmlformats-officedocument.theme+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theme/theme49.xml" ContentType="application/vnd.openxmlformats-officedocument.theme+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theme/theme50.xml" ContentType="application/vnd.openxmlformats-officedocument.theme+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theme/theme51.xml" ContentType="application/vnd.openxmlformats-officedocument.theme+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theme/theme52.xml" ContentType="application/vnd.openxmlformats-officedocument.theme+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slideLayouts/slideLayout1699.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slideLayouts/slideLayout1719.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slideLayouts/slideLayout1729.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theme/theme53.xml" ContentType="application/vnd.openxmlformats-officedocument.theme+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slideLayouts/slideLayout1737.xml" ContentType="application/vnd.openxmlformats-officedocument.presentationml.slideLayout+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0.xml" ContentType="application/vnd.openxmlformats-officedocument.presentationml.slideLayout+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slideLayouts/slideLayout1749.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0.xml" ContentType="application/vnd.openxmlformats-officedocument.presentationml.slideLayout+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slideLayouts/slideLayout1776.xml" ContentType="application/vnd.openxmlformats-officedocument.presentationml.slideLayout+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0.xml" ContentType="application/vnd.openxmlformats-officedocument.presentationml.slideLayout+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slideLayouts/slideLayout178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slideLayouts/slideLayout1796.xml" ContentType="application/vnd.openxmlformats-officedocument.presentationml.slideLayout+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00.xml" ContentType="application/vnd.openxmlformats-officedocument.presentationml.slideLayout+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0.xml" ContentType="application/vnd.openxmlformats-officedocument.presentationml.slideLayout+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slideLayouts/slideLayout1815.xml" ContentType="application/vnd.openxmlformats-officedocument.presentationml.slideLayout+xml"/>
  <Override PartName="/ppt/slideLayouts/slideLayout1816.xml" ContentType="application/vnd.openxmlformats-officedocument.presentationml.slideLayout+xml"/>
  <Override PartName="/ppt/slideLayouts/slideLayout1817.xml" ContentType="application/vnd.openxmlformats-officedocument.presentationml.slideLayout+xml"/>
  <Override PartName="/ppt/slideLayouts/slideLayout1818.xml" ContentType="application/vnd.openxmlformats-officedocument.presentationml.slideLayout+xml"/>
  <Override PartName="/ppt/slideLayouts/slideLayout1819.xml" ContentType="application/vnd.openxmlformats-officedocument.presentationml.slideLayout+xml"/>
  <Override PartName="/ppt/slideLayouts/slideLayout1820.xml" ContentType="application/vnd.openxmlformats-officedocument.presentationml.slideLayout+xml"/>
  <Override PartName="/ppt/slideLayouts/slideLayout1821.xml" ContentType="application/vnd.openxmlformats-officedocument.presentationml.slideLayout+xml"/>
  <Override PartName="/ppt/slideLayouts/slideLayout1822.xml" ContentType="application/vnd.openxmlformats-officedocument.presentationml.slideLayout+xml"/>
  <Override PartName="/ppt/slideLayouts/slideLayout1823.xml" ContentType="application/vnd.openxmlformats-officedocument.presentationml.slideLayout+xml"/>
  <Override PartName="/ppt/slideLayouts/slideLayout1824.xml" ContentType="application/vnd.openxmlformats-officedocument.presentationml.slideLayout+xml"/>
  <Override PartName="/ppt/slideLayouts/slideLayout1825.xml" ContentType="application/vnd.openxmlformats-officedocument.presentationml.slideLayout+xml"/>
  <Override PartName="/ppt/slideLayouts/slideLayout1826.xml" ContentType="application/vnd.openxmlformats-officedocument.presentationml.slideLayout+xml"/>
  <Override PartName="/ppt/slideLayouts/slideLayout1827.xml" ContentType="application/vnd.openxmlformats-officedocument.presentationml.slideLayout+xml"/>
  <Override PartName="/ppt/slideLayouts/slideLayout1828.xml" ContentType="application/vnd.openxmlformats-officedocument.presentationml.slideLayout+xml"/>
  <Override PartName="/ppt/slideLayouts/slideLayout1829.xml" ContentType="application/vnd.openxmlformats-officedocument.presentationml.slideLayout+xml"/>
  <Override PartName="/ppt/slideLayouts/slideLayout1830.xml" ContentType="application/vnd.openxmlformats-officedocument.presentationml.slideLayout+xml"/>
  <Override PartName="/ppt/slideLayouts/slideLayout1831.xml" ContentType="application/vnd.openxmlformats-officedocument.presentationml.slideLayout+xml"/>
  <Override PartName="/ppt/slideLayouts/slideLayout1832.xml" ContentType="application/vnd.openxmlformats-officedocument.presentationml.slideLayout+xml"/>
  <Override PartName="/ppt/slideLayouts/slideLayout1833.xml" ContentType="application/vnd.openxmlformats-officedocument.presentationml.slideLayout+xml"/>
  <Override PartName="/ppt/slideLayouts/slideLayout1834.xml" ContentType="application/vnd.openxmlformats-officedocument.presentationml.slideLayout+xml"/>
  <Override PartName="/ppt/slideLayouts/slideLayout1835.xml" ContentType="application/vnd.openxmlformats-officedocument.presentationml.slideLayout+xml"/>
  <Override PartName="/ppt/slideLayouts/slideLayout1836.xml" ContentType="application/vnd.openxmlformats-officedocument.presentationml.slideLayout+xml"/>
  <Override PartName="/ppt/slideLayouts/slideLayout1837.xml" ContentType="application/vnd.openxmlformats-officedocument.presentationml.slideLayout+xml"/>
  <Override PartName="/ppt/slideLayouts/slideLayout1838.xml" ContentType="application/vnd.openxmlformats-officedocument.presentationml.slideLayout+xml"/>
  <Override PartName="/ppt/slideLayouts/slideLayout1839.xml" ContentType="application/vnd.openxmlformats-officedocument.presentationml.slideLayout+xml"/>
  <Override PartName="/ppt/slideLayouts/slideLayout1840.xml" ContentType="application/vnd.openxmlformats-officedocument.presentationml.slideLayout+xml"/>
  <Override PartName="/ppt/slideLayouts/slideLayout1841.xml" ContentType="application/vnd.openxmlformats-officedocument.presentationml.slideLayout+xml"/>
  <Override PartName="/ppt/slideLayouts/slideLayout1842.xml" ContentType="application/vnd.openxmlformats-officedocument.presentationml.slideLayout+xml"/>
  <Override PartName="/ppt/slideLayouts/slideLayout1843.xml" ContentType="application/vnd.openxmlformats-officedocument.presentationml.slideLayout+xml"/>
  <Override PartName="/ppt/slideLayouts/slideLayout1844.xml" ContentType="application/vnd.openxmlformats-officedocument.presentationml.slideLayout+xml"/>
  <Override PartName="/ppt/slideLayouts/slideLayout1845.xml" ContentType="application/vnd.openxmlformats-officedocument.presentationml.slideLayout+xml"/>
  <Override PartName="/ppt/slideLayouts/slideLayout1846.xml" ContentType="application/vnd.openxmlformats-officedocument.presentationml.slideLayout+xml"/>
  <Override PartName="/ppt/slideLayouts/slideLayout1847.xml" ContentType="application/vnd.openxmlformats-officedocument.presentationml.slideLayout+xml"/>
  <Override PartName="/ppt/slideLayouts/slideLayout1848.xml" ContentType="application/vnd.openxmlformats-officedocument.presentationml.slideLayout+xml"/>
  <Override PartName="/ppt/slideLayouts/slideLayout1849.xml" ContentType="application/vnd.openxmlformats-officedocument.presentationml.slideLayout+xml"/>
  <Override PartName="/ppt/slideLayouts/slideLayout1850.xml" ContentType="application/vnd.openxmlformats-officedocument.presentationml.slideLayout+xml"/>
  <Override PartName="/ppt/slideLayouts/slideLayout1851.xml" ContentType="application/vnd.openxmlformats-officedocument.presentationml.slideLayout+xml"/>
  <Override PartName="/ppt/slideLayouts/slideLayout1852.xml" ContentType="application/vnd.openxmlformats-officedocument.presentationml.slideLayout+xml"/>
  <Override PartName="/ppt/slideLayouts/slideLayout1853.xml" ContentType="application/vnd.openxmlformats-officedocument.presentationml.slideLayout+xml"/>
  <Override PartName="/ppt/slideLayouts/slideLayout1854.xml" ContentType="application/vnd.openxmlformats-officedocument.presentationml.slideLayout+xml"/>
  <Override PartName="/ppt/slideLayouts/slideLayout1855.xml" ContentType="application/vnd.openxmlformats-officedocument.presentationml.slideLayout+xml"/>
  <Override PartName="/ppt/theme/theme54.xml" ContentType="application/vnd.openxmlformats-officedocument.theme+xml"/>
  <Override PartName="/ppt/slideLayouts/slideLayout1856.xml" ContentType="application/vnd.openxmlformats-officedocument.presentationml.slideLayout+xml"/>
  <Override PartName="/ppt/slideLayouts/slideLayout1857.xml" ContentType="application/vnd.openxmlformats-officedocument.presentationml.slideLayout+xml"/>
  <Override PartName="/ppt/slideLayouts/slideLayout1858.xml" ContentType="application/vnd.openxmlformats-officedocument.presentationml.slideLayout+xml"/>
  <Override PartName="/ppt/slideLayouts/slideLayout1859.xml" ContentType="application/vnd.openxmlformats-officedocument.presentationml.slideLayout+xml"/>
  <Override PartName="/ppt/slideLayouts/slideLayout1860.xml" ContentType="application/vnd.openxmlformats-officedocument.presentationml.slideLayout+xml"/>
  <Override PartName="/ppt/slideLayouts/slideLayout1861.xml" ContentType="application/vnd.openxmlformats-officedocument.presentationml.slideLayout+xml"/>
  <Override PartName="/ppt/slideLayouts/slideLayout1862.xml" ContentType="application/vnd.openxmlformats-officedocument.presentationml.slideLayout+xml"/>
  <Override PartName="/ppt/slideLayouts/slideLayout1863.xml" ContentType="application/vnd.openxmlformats-officedocument.presentationml.slideLayout+xml"/>
  <Override PartName="/ppt/slideLayouts/slideLayout1864.xml" ContentType="application/vnd.openxmlformats-officedocument.presentationml.slideLayout+xml"/>
  <Override PartName="/ppt/slideLayouts/slideLayout1865.xml" ContentType="application/vnd.openxmlformats-officedocument.presentationml.slideLayout+xml"/>
  <Override PartName="/ppt/slideLayouts/slideLayout1866.xml" ContentType="application/vnd.openxmlformats-officedocument.presentationml.slideLayout+xml"/>
  <Override PartName="/ppt/slideLayouts/slideLayout1867.xml" ContentType="application/vnd.openxmlformats-officedocument.presentationml.slideLayout+xml"/>
  <Override PartName="/ppt/slideLayouts/slideLayout1868.xml" ContentType="application/vnd.openxmlformats-officedocument.presentationml.slideLayout+xml"/>
  <Override PartName="/ppt/slideLayouts/slideLayout1869.xml" ContentType="application/vnd.openxmlformats-officedocument.presentationml.slideLayout+xml"/>
  <Override PartName="/ppt/slideLayouts/slideLayout1870.xml" ContentType="application/vnd.openxmlformats-officedocument.presentationml.slideLayout+xml"/>
  <Override PartName="/ppt/slideLayouts/slideLayout1871.xml" ContentType="application/vnd.openxmlformats-officedocument.presentationml.slideLayout+xml"/>
  <Override PartName="/ppt/slideLayouts/slideLayout1872.xml" ContentType="application/vnd.openxmlformats-officedocument.presentationml.slideLayout+xml"/>
  <Override PartName="/ppt/slideLayouts/slideLayout1873.xml" ContentType="application/vnd.openxmlformats-officedocument.presentationml.slideLayout+xml"/>
  <Override PartName="/ppt/slideLayouts/slideLayout1874.xml" ContentType="application/vnd.openxmlformats-officedocument.presentationml.slideLayout+xml"/>
  <Override PartName="/ppt/slideLayouts/slideLayout1875.xml" ContentType="application/vnd.openxmlformats-officedocument.presentationml.slideLayout+xml"/>
  <Override PartName="/ppt/slideLayouts/slideLayout1876.xml" ContentType="application/vnd.openxmlformats-officedocument.presentationml.slideLayout+xml"/>
  <Override PartName="/ppt/slideLayouts/slideLayout1877.xml" ContentType="application/vnd.openxmlformats-officedocument.presentationml.slideLayout+xml"/>
  <Override PartName="/ppt/slideLayouts/slideLayout1878.xml" ContentType="application/vnd.openxmlformats-officedocument.presentationml.slideLayout+xml"/>
  <Override PartName="/ppt/slideLayouts/slideLayout1879.xml" ContentType="application/vnd.openxmlformats-officedocument.presentationml.slideLayout+xml"/>
  <Override PartName="/ppt/slideLayouts/slideLayout1880.xml" ContentType="application/vnd.openxmlformats-officedocument.presentationml.slideLayout+xml"/>
  <Override PartName="/ppt/slideLayouts/slideLayout1881.xml" ContentType="application/vnd.openxmlformats-officedocument.presentationml.slideLayout+xml"/>
  <Override PartName="/ppt/slideLayouts/slideLayout1882.xml" ContentType="application/vnd.openxmlformats-officedocument.presentationml.slideLayout+xml"/>
  <Override PartName="/ppt/slideLayouts/slideLayout1883.xml" ContentType="application/vnd.openxmlformats-officedocument.presentationml.slideLayout+xml"/>
  <Override PartName="/ppt/slideLayouts/slideLayout1884.xml" ContentType="application/vnd.openxmlformats-officedocument.presentationml.slideLayout+xml"/>
  <Override PartName="/ppt/slideLayouts/slideLayout1885.xml" ContentType="application/vnd.openxmlformats-officedocument.presentationml.slideLayout+xml"/>
  <Override PartName="/ppt/slideLayouts/slideLayout1886.xml" ContentType="application/vnd.openxmlformats-officedocument.presentationml.slideLayout+xml"/>
  <Override PartName="/ppt/slideLayouts/slideLayout1887.xml" ContentType="application/vnd.openxmlformats-officedocument.presentationml.slideLayout+xml"/>
  <Override PartName="/ppt/slideLayouts/slideLayout1888.xml" ContentType="application/vnd.openxmlformats-officedocument.presentationml.slideLayout+xml"/>
  <Override PartName="/ppt/slideLayouts/slideLayout1889.xml" ContentType="application/vnd.openxmlformats-officedocument.presentationml.slideLayout+xml"/>
  <Override PartName="/ppt/slideLayouts/slideLayout1890.xml" ContentType="application/vnd.openxmlformats-officedocument.presentationml.slideLayout+xml"/>
  <Override PartName="/ppt/theme/theme55.xml" ContentType="application/vnd.openxmlformats-officedocument.theme+xml"/>
  <Override PartName="/ppt/slideLayouts/slideLayout1891.xml" ContentType="application/vnd.openxmlformats-officedocument.presentationml.slideLayout+xml"/>
  <Override PartName="/ppt/slideLayouts/slideLayout1892.xml" ContentType="application/vnd.openxmlformats-officedocument.presentationml.slideLayout+xml"/>
  <Override PartName="/ppt/slideLayouts/slideLayout1893.xml" ContentType="application/vnd.openxmlformats-officedocument.presentationml.slideLayout+xml"/>
  <Override PartName="/ppt/slideLayouts/slideLayout1894.xml" ContentType="application/vnd.openxmlformats-officedocument.presentationml.slideLayout+xml"/>
  <Override PartName="/ppt/slideLayouts/slideLayout1895.xml" ContentType="application/vnd.openxmlformats-officedocument.presentationml.slideLayout+xml"/>
  <Override PartName="/ppt/slideLayouts/slideLayout1896.xml" ContentType="application/vnd.openxmlformats-officedocument.presentationml.slideLayout+xml"/>
  <Override PartName="/ppt/slideLayouts/slideLayout1897.xml" ContentType="application/vnd.openxmlformats-officedocument.presentationml.slideLayout+xml"/>
  <Override PartName="/ppt/slideLayouts/slideLayout1898.xml" ContentType="application/vnd.openxmlformats-officedocument.presentationml.slideLayout+xml"/>
  <Override PartName="/ppt/slideLayouts/slideLayout1899.xml" ContentType="application/vnd.openxmlformats-officedocument.presentationml.slideLayout+xml"/>
  <Override PartName="/ppt/slideLayouts/slideLayout1900.xml" ContentType="application/vnd.openxmlformats-officedocument.presentationml.slideLayout+xml"/>
  <Override PartName="/ppt/slideLayouts/slideLayout1901.xml" ContentType="application/vnd.openxmlformats-officedocument.presentationml.slideLayout+xml"/>
  <Override PartName="/ppt/slideLayouts/slideLayout1902.xml" ContentType="application/vnd.openxmlformats-officedocument.presentationml.slideLayout+xml"/>
  <Override PartName="/ppt/slideLayouts/slideLayout1903.xml" ContentType="application/vnd.openxmlformats-officedocument.presentationml.slideLayout+xml"/>
  <Override PartName="/ppt/slideLayouts/slideLayout1904.xml" ContentType="application/vnd.openxmlformats-officedocument.presentationml.slideLayout+xml"/>
  <Override PartName="/ppt/slideLayouts/slideLayout1905.xml" ContentType="application/vnd.openxmlformats-officedocument.presentationml.slideLayout+xml"/>
  <Override PartName="/ppt/slideLayouts/slideLayout1906.xml" ContentType="application/vnd.openxmlformats-officedocument.presentationml.slideLayout+xml"/>
  <Override PartName="/ppt/slideLayouts/slideLayout1907.xml" ContentType="application/vnd.openxmlformats-officedocument.presentationml.slideLayout+xml"/>
  <Override PartName="/ppt/slideLayouts/slideLayout1908.xml" ContentType="application/vnd.openxmlformats-officedocument.presentationml.slideLayout+xml"/>
  <Override PartName="/ppt/slideLayouts/slideLayout1909.xml" ContentType="application/vnd.openxmlformats-officedocument.presentationml.slideLayout+xml"/>
  <Override PartName="/ppt/slideLayouts/slideLayout1910.xml" ContentType="application/vnd.openxmlformats-officedocument.presentationml.slideLayout+xml"/>
  <Override PartName="/ppt/slideLayouts/slideLayout1911.xml" ContentType="application/vnd.openxmlformats-officedocument.presentationml.slideLayout+xml"/>
  <Override PartName="/ppt/slideLayouts/slideLayout1912.xml" ContentType="application/vnd.openxmlformats-officedocument.presentationml.slideLayout+xml"/>
  <Override PartName="/ppt/slideLayouts/slideLayout1913.xml" ContentType="application/vnd.openxmlformats-officedocument.presentationml.slideLayout+xml"/>
  <Override PartName="/ppt/slideLayouts/slideLayout1914.xml" ContentType="application/vnd.openxmlformats-officedocument.presentationml.slideLayout+xml"/>
  <Override PartName="/ppt/slideLayouts/slideLayout1915.xml" ContentType="application/vnd.openxmlformats-officedocument.presentationml.slideLayout+xml"/>
  <Override PartName="/ppt/slideLayouts/slideLayout1916.xml" ContentType="application/vnd.openxmlformats-officedocument.presentationml.slideLayout+xml"/>
  <Override PartName="/ppt/slideLayouts/slideLayout1917.xml" ContentType="application/vnd.openxmlformats-officedocument.presentationml.slideLayout+xml"/>
  <Override PartName="/ppt/slideLayouts/slideLayout1918.xml" ContentType="application/vnd.openxmlformats-officedocument.presentationml.slideLayout+xml"/>
  <Override PartName="/ppt/slideLayouts/slideLayout1919.xml" ContentType="application/vnd.openxmlformats-officedocument.presentationml.slideLayout+xml"/>
  <Override PartName="/ppt/slideLayouts/slideLayout1920.xml" ContentType="application/vnd.openxmlformats-officedocument.presentationml.slideLayout+xml"/>
  <Override PartName="/ppt/slideLayouts/slideLayout1921.xml" ContentType="application/vnd.openxmlformats-officedocument.presentationml.slideLayout+xml"/>
  <Override PartName="/ppt/slideLayouts/slideLayout1922.xml" ContentType="application/vnd.openxmlformats-officedocument.presentationml.slideLayout+xml"/>
  <Override PartName="/ppt/slideLayouts/slideLayout1923.xml" ContentType="application/vnd.openxmlformats-officedocument.presentationml.slideLayout+xml"/>
  <Override PartName="/ppt/slideLayouts/slideLayout1924.xml" ContentType="application/vnd.openxmlformats-officedocument.presentationml.slideLayout+xml"/>
  <Override PartName="/ppt/slideLayouts/slideLayout1925.xml" ContentType="application/vnd.openxmlformats-officedocument.presentationml.slideLayout+xml"/>
  <Override PartName="/ppt/theme/theme56.xml" ContentType="application/vnd.openxmlformats-officedocument.theme+xml"/>
  <Override PartName="/ppt/slideLayouts/slideLayout1926.xml" ContentType="application/vnd.openxmlformats-officedocument.presentationml.slideLayout+xml"/>
  <Override PartName="/ppt/slideLayouts/slideLayout1927.xml" ContentType="application/vnd.openxmlformats-officedocument.presentationml.slideLayout+xml"/>
  <Override PartName="/ppt/slideLayouts/slideLayout1928.xml" ContentType="application/vnd.openxmlformats-officedocument.presentationml.slideLayout+xml"/>
  <Override PartName="/ppt/slideLayouts/slideLayout1929.xml" ContentType="application/vnd.openxmlformats-officedocument.presentationml.slideLayout+xml"/>
  <Override PartName="/ppt/slideLayouts/slideLayout1930.xml" ContentType="application/vnd.openxmlformats-officedocument.presentationml.slideLayout+xml"/>
  <Override PartName="/ppt/slideLayouts/slideLayout1931.xml" ContentType="application/vnd.openxmlformats-officedocument.presentationml.slideLayout+xml"/>
  <Override PartName="/ppt/slideLayouts/slideLayout1932.xml" ContentType="application/vnd.openxmlformats-officedocument.presentationml.slideLayout+xml"/>
  <Override PartName="/ppt/slideLayouts/slideLayout1933.xml" ContentType="application/vnd.openxmlformats-officedocument.presentationml.slideLayout+xml"/>
  <Override PartName="/ppt/slideLayouts/slideLayout1934.xml" ContentType="application/vnd.openxmlformats-officedocument.presentationml.slideLayout+xml"/>
  <Override PartName="/ppt/slideLayouts/slideLayout1935.xml" ContentType="application/vnd.openxmlformats-officedocument.presentationml.slideLayout+xml"/>
  <Override PartName="/ppt/slideLayouts/slideLayout1936.xml" ContentType="application/vnd.openxmlformats-officedocument.presentationml.slideLayout+xml"/>
  <Override PartName="/ppt/slideLayouts/slideLayout1937.xml" ContentType="application/vnd.openxmlformats-officedocument.presentationml.slideLayout+xml"/>
  <Override PartName="/ppt/slideLayouts/slideLayout1938.xml" ContentType="application/vnd.openxmlformats-officedocument.presentationml.slideLayout+xml"/>
  <Override PartName="/ppt/slideLayouts/slideLayout1939.xml" ContentType="application/vnd.openxmlformats-officedocument.presentationml.slideLayout+xml"/>
  <Override PartName="/ppt/slideLayouts/slideLayout1940.xml" ContentType="application/vnd.openxmlformats-officedocument.presentationml.slideLayout+xml"/>
  <Override PartName="/ppt/slideLayouts/slideLayout1941.xml" ContentType="application/vnd.openxmlformats-officedocument.presentationml.slideLayout+xml"/>
  <Override PartName="/ppt/slideLayouts/slideLayout1942.xml" ContentType="application/vnd.openxmlformats-officedocument.presentationml.slideLayout+xml"/>
  <Override PartName="/ppt/theme/theme57.xml" ContentType="application/vnd.openxmlformats-officedocument.theme+xml"/>
  <Override PartName="/ppt/slideLayouts/slideLayout1943.xml" ContentType="application/vnd.openxmlformats-officedocument.presentationml.slideLayout+xml"/>
  <Override PartName="/ppt/slideLayouts/slideLayout1944.xml" ContentType="application/vnd.openxmlformats-officedocument.presentationml.slideLayout+xml"/>
  <Override PartName="/ppt/slideLayouts/slideLayout1945.xml" ContentType="application/vnd.openxmlformats-officedocument.presentationml.slideLayout+xml"/>
  <Override PartName="/ppt/slideLayouts/slideLayout1946.xml" ContentType="application/vnd.openxmlformats-officedocument.presentationml.slideLayout+xml"/>
  <Override PartName="/ppt/slideLayouts/slideLayout1947.xml" ContentType="application/vnd.openxmlformats-officedocument.presentationml.slideLayout+xml"/>
  <Override PartName="/ppt/slideLayouts/slideLayout1948.xml" ContentType="application/vnd.openxmlformats-officedocument.presentationml.slideLayout+xml"/>
  <Override PartName="/ppt/slideLayouts/slideLayout1949.xml" ContentType="application/vnd.openxmlformats-officedocument.presentationml.slideLayout+xml"/>
  <Override PartName="/ppt/slideLayouts/slideLayout1950.xml" ContentType="application/vnd.openxmlformats-officedocument.presentationml.slideLayout+xml"/>
  <Override PartName="/ppt/slideLayouts/slideLayout1951.xml" ContentType="application/vnd.openxmlformats-officedocument.presentationml.slideLayout+xml"/>
  <Override PartName="/ppt/slideLayouts/slideLayout1952.xml" ContentType="application/vnd.openxmlformats-officedocument.presentationml.slideLayout+xml"/>
  <Override PartName="/ppt/slideLayouts/slideLayout1953.xml" ContentType="application/vnd.openxmlformats-officedocument.presentationml.slideLayout+xml"/>
  <Override PartName="/ppt/slideLayouts/slideLayout1954.xml" ContentType="application/vnd.openxmlformats-officedocument.presentationml.slideLayout+xml"/>
  <Override PartName="/ppt/slideLayouts/slideLayout1955.xml" ContentType="application/vnd.openxmlformats-officedocument.presentationml.slideLayout+xml"/>
  <Override PartName="/ppt/slideLayouts/slideLayout1956.xml" ContentType="application/vnd.openxmlformats-officedocument.presentationml.slideLayout+xml"/>
  <Override PartName="/ppt/slideLayouts/slideLayout1957.xml" ContentType="application/vnd.openxmlformats-officedocument.presentationml.slideLayout+xml"/>
  <Override PartName="/ppt/slideLayouts/slideLayout1958.xml" ContentType="application/vnd.openxmlformats-officedocument.presentationml.slideLayout+xml"/>
  <Override PartName="/ppt/slideLayouts/slideLayout1959.xml" ContentType="application/vnd.openxmlformats-officedocument.presentationml.slideLayout+xml"/>
  <Override PartName="/ppt/slideLayouts/slideLayout1960.xml" ContentType="application/vnd.openxmlformats-officedocument.presentationml.slideLayout+xml"/>
  <Override PartName="/ppt/slideLayouts/slideLayout1961.xml" ContentType="application/vnd.openxmlformats-officedocument.presentationml.slideLayout+xml"/>
  <Override PartName="/ppt/slideLayouts/slideLayout1962.xml" ContentType="application/vnd.openxmlformats-officedocument.presentationml.slideLayout+xml"/>
  <Override PartName="/ppt/slideLayouts/slideLayout1963.xml" ContentType="application/vnd.openxmlformats-officedocument.presentationml.slideLayout+xml"/>
  <Override PartName="/ppt/slideLayouts/slideLayout1964.xml" ContentType="application/vnd.openxmlformats-officedocument.presentationml.slideLayout+xml"/>
  <Override PartName="/ppt/slideLayouts/slideLayout1965.xml" ContentType="application/vnd.openxmlformats-officedocument.presentationml.slideLayout+xml"/>
  <Override PartName="/ppt/slideLayouts/slideLayout1966.xml" ContentType="application/vnd.openxmlformats-officedocument.presentationml.slideLayout+xml"/>
  <Override PartName="/ppt/slideLayouts/slideLayout1967.xml" ContentType="application/vnd.openxmlformats-officedocument.presentationml.slideLayout+xml"/>
  <Override PartName="/ppt/slideLayouts/slideLayout1968.xml" ContentType="application/vnd.openxmlformats-officedocument.presentationml.slideLayout+xml"/>
  <Override PartName="/ppt/slideLayouts/slideLayout1969.xml" ContentType="application/vnd.openxmlformats-officedocument.presentationml.slideLayout+xml"/>
  <Override PartName="/ppt/slideLayouts/slideLayout1970.xml" ContentType="application/vnd.openxmlformats-officedocument.presentationml.slideLayout+xml"/>
  <Override PartName="/ppt/slideLayouts/slideLayout1971.xml" ContentType="application/vnd.openxmlformats-officedocument.presentationml.slideLayout+xml"/>
  <Override PartName="/ppt/slideLayouts/slideLayout1972.xml" ContentType="application/vnd.openxmlformats-officedocument.presentationml.slideLayout+xml"/>
  <Override PartName="/ppt/slideLayouts/slideLayout1973.xml" ContentType="application/vnd.openxmlformats-officedocument.presentationml.slideLayout+xml"/>
  <Override PartName="/ppt/slideLayouts/slideLayout1974.xml" ContentType="application/vnd.openxmlformats-officedocument.presentationml.slideLayout+xml"/>
  <Override PartName="/ppt/slideLayouts/slideLayout1975.xml" ContentType="application/vnd.openxmlformats-officedocument.presentationml.slideLayout+xml"/>
  <Override PartName="/ppt/slideLayouts/slideLayout1976.xml" ContentType="application/vnd.openxmlformats-officedocument.presentationml.slideLayout+xml"/>
  <Override PartName="/ppt/slideLayouts/slideLayout1977.xml" ContentType="application/vnd.openxmlformats-officedocument.presentationml.slideLayout+xml"/>
  <Override PartName="/ppt/slideLayouts/slideLayout1978.xml" ContentType="application/vnd.openxmlformats-officedocument.presentationml.slideLayout+xml"/>
  <Override PartName="/ppt/slideLayouts/slideLayout1979.xml" ContentType="application/vnd.openxmlformats-officedocument.presentationml.slideLayout+xml"/>
  <Override PartName="/ppt/slideLayouts/slideLayout1980.xml" ContentType="application/vnd.openxmlformats-officedocument.presentationml.slideLayout+xml"/>
  <Override PartName="/ppt/slideLayouts/slideLayout1981.xml" ContentType="application/vnd.openxmlformats-officedocument.presentationml.slideLayout+xml"/>
  <Override PartName="/ppt/slideLayouts/slideLayout1982.xml" ContentType="application/vnd.openxmlformats-officedocument.presentationml.slideLayout+xml"/>
  <Override PartName="/ppt/slideLayouts/slideLayout1983.xml" ContentType="application/vnd.openxmlformats-officedocument.presentationml.slideLayout+xml"/>
  <Override PartName="/ppt/slideLayouts/slideLayout1984.xml" ContentType="application/vnd.openxmlformats-officedocument.presentationml.slideLayout+xml"/>
  <Override PartName="/ppt/slideLayouts/slideLayout1985.xml" ContentType="application/vnd.openxmlformats-officedocument.presentationml.slideLayout+xml"/>
  <Override PartName="/ppt/slideLayouts/slideLayout1986.xml" ContentType="application/vnd.openxmlformats-officedocument.presentationml.slideLayout+xml"/>
  <Override PartName="/ppt/slideLayouts/slideLayout1987.xml" ContentType="application/vnd.openxmlformats-officedocument.presentationml.slideLayout+xml"/>
  <Override PartName="/ppt/slideLayouts/slideLayout1988.xml" ContentType="application/vnd.openxmlformats-officedocument.presentationml.slideLayout+xml"/>
  <Override PartName="/ppt/slideLayouts/slideLayout1989.xml" ContentType="application/vnd.openxmlformats-officedocument.presentationml.slideLayout+xml"/>
  <Override PartName="/ppt/slideLayouts/slideLayout1990.xml" ContentType="application/vnd.openxmlformats-officedocument.presentationml.slideLayout+xml"/>
  <Override PartName="/ppt/slideLayouts/slideLayout1991.xml" ContentType="application/vnd.openxmlformats-officedocument.presentationml.slideLayout+xml"/>
  <Override PartName="/ppt/slideLayouts/slideLayout1992.xml" ContentType="application/vnd.openxmlformats-officedocument.presentationml.slideLayout+xml"/>
  <Override PartName="/ppt/slideLayouts/slideLayout1993.xml" ContentType="application/vnd.openxmlformats-officedocument.presentationml.slideLayout+xml"/>
  <Override PartName="/ppt/slideLayouts/slideLayout1994.xml" ContentType="application/vnd.openxmlformats-officedocument.presentationml.slideLayout+xml"/>
  <Override PartName="/ppt/slideLayouts/slideLayout1995.xml" ContentType="application/vnd.openxmlformats-officedocument.presentationml.slideLayout+xml"/>
  <Override PartName="/ppt/slideLayouts/slideLayout1996.xml" ContentType="application/vnd.openxmlformats-officedocument.presentationml.slideLayout+xml"/>
  <Override PartName="/ppt/slideLayouts/slideLayout1997.xml" ContentType="application/vnd.openxmlformats-officedocument.presentationml.slideLayout+xml"/>
  <Override PartName="/ppt/slideLayouts/slideLayout1998.xml" ContentType="application/vnd.openxmlformats-officedocument.presentationml.slideLayout+xml"/>
  <Override PartName="/ppt/slideLayouts/slideLayout1999.xml" ContentType="application/vnd.openxmlformats-officedocument.presentationml.slideLayout+xml"/>
  <Override PartName="/ppt/slideLayouts/slideLayout2000.xml" ContentType="application/vnd.openxmlformats-officedocument.presentationml.slideLayout+xml"/>
  <Override PartName="/ppt/slideLayouts/slideLayout2001.xml" ContentType="application/vnd.openxmlformats-officedocument.presentationml.slideLayout+xml"/>
  <Override PartName="/ppt/slideLayouts/slideLayout2002.xml" ContentType="application/vnd.openxmlformats-officedocument.presentationml.slideLayout+xml"/>
  <Override PartName="/ppt/slideLayouts/slideLayout2003.xml" ContentType="application/vnd.openxmlformats-officedocument.presentationml.slideLayout+xml"/>
  <Override PartName="/ppt/slideLayouts/slideLayout2004.xml" ContentType="application/vnd.openxmlformats-officedocument.presentationml.slideLayout+xml"/>
  <Override PartName="/ppt/slideLayouts/slideLayout2005.xml" ContentType="application/vnd.openxmlformats-officedocument.presentationml.slideLayout+xml"/>
  <Override PartName="/ppt/slideLayouts/slideLayout2006.xml" ContentType="application/vnd.openxmlformats-officedocument.presentationml.slideLayout+xml"/>
  <Override PartName="/ppt/slideLayouts/slideLayout2007.xml" ContentType="application/vnd.openxmlformats-officedocument.presentationml.slideLayout+xml"/>
  <Override PartName="/ppt/slideLayouts/slideLayout2008.xml" ContentType="application/vnd.openxmlformats-officedocument.presentationml.slideLayout+xml"/>
  <Override PartName="/ppt/slideLayouts/slideLayout2009.xml" ContentType="application/vnd.openxmlformats-officedocument.presentationml.slideLayout+xml"/>
  <Override PartName="/ppt/slideLayouts/slideLayout2010.xml" ContentType="application/vnd.openxmlformats-officedocument.presentationml.slideLayout+xml"/>
  <Override PartName="/ppt/slideLayouts/slideLayout2011.xml" ContentType="application/vnd.openxmlformats-officedocument.presentationml.slideLayout+xml"/>
  <Override PartName="/ppt/slideLayouts/slideLayout2012.xml" ContentType="application/vnd.openxmlformats-officedocument.presentationml.slideLayout+xml"/>
  <Override PartName="/ppt/slideLayouts/slideLayout2013.xml" ContentType="application/vnd.openxmlformats-officedocument.presentationml.slideLayout+xml"/>
  <Override PartName="/ppt/slideLayouts/slideLayout2014.xml" ContentType="application/vnd.openxmlformats-officedocument.presentationml.slideLayout+xml"/>
  <Override PartName="/ppt/slideLayouts/slideLayout2015.xml" ContentType="application/vnd.openxmlformats-officedocument.presentationml.slideLayout+xml"/>
  <Override PartName="/ppt/slideLayouts/slideLayout2016.xml" ContentType="application/vnd.openxmlformats-officedocument.presentationml.slideLayout+xml"/>
  <Override PartName="/ppt/slideLayouts/slideLayout2017.xml" ContentType="application/vnd.openxmlformats-officedocument.presentationml.slideLayout+xml"/>
  <Override PartName="/ppt/slideLayouts/slideLayout2018.xml" ContentType="application/vnd.openxmlformats-officedocument.presentationml.slideLayout+xml"/>
  <Override PartName="/ppt/slideLayouts/slideLayout2019.xml" ContentType="application/vnd.openxmlformats-officedocument.presentationml.slideLayout+xml"/>
  <Override PartName="/ppt/slideLayouts/slideLayout2020.xml" ContentType="application/vnd.openxmlformats-officedocument.presentationml.slideLayout+xml"/>
  <Override PartName="/ppt/slideLayouts/slideLayout2021.xml" ContentType="application/vnd.openxmlformats-officedocument.presentationml.slideLayout+xml"/>
  <Override PartName="/ppt/slideLayouts/slideLayout2022.xml" ContentType="application/vnd.openxmlformats-officedocument.presentationml.slideLayout+xml"/>
  <Override PartName="/ppt/slideLayouts/slideLayout2023.xml" ContentType="application/vnd.openxmlformats-officedocument.presentationml.slideLayout+xml"/>
  <Override PartName="/ppt/slideLayouts/slideLayout2024.xml" ContentType="application/vnd.openxmlformats-officedocument.presentationml.slideLayout+xml"/>
  <Override PartName="/ppt/slideLayouts/slideLayout2025.xml" ContentType="application/vnd.openxmlformats-officedocument.presentationml.slideLayout+xml"/>
  <Override PartName="/ppt/slideLayouts/slideLayout2026.xml" ContentType="application/vnd.openxmlformats-officedocument.presentationml.slideLayout+xml"/>
  <Override PartName="/ppt/slideLayouts/slideLayout2027.xml" ContentType="application/vnd.openxmlformats-officedocument.presentationml.slideLayout+xml"/>
  <Override PartName="/ppt/slideLayouts/slideLayout2028.xml" ContentType="application/vnd.openxmlformats-officedocument.presentationml.slideLayout+xml"/>
  <Override PartName="/ppt/slideLayouts/slideLayout2029.xml" ContentType="application/vnd.openxmlformats-officedocument.presentationml.slideLayout+xml"/>
  <Override PartName="/ppt/slideLayouts/slideLayout2030.xml" ContentType="application/vnd.openxmlformats-officedocument.presentationml.slideLayout+xml"/>
  <Override PartName="/ppt/slideLayouts/slideLayout2031.xml" ContentType="application/vnd.openxmlformats-officedocument.presentationml.slideLayout+xml"/>
  <Override PartName="/ppt/slideLayouts/slideLayout2032.xml" ContentType="application/vnd.openxmlformats-officedocument.presentationml.slideLayout+xml"/>
  <Override PartName="/ppt/slideLayouts/slideLayout2033.xml" ContentType="application/vnd.openxmlformats-officedocument.presentationml.slideLayout+xml"/>
  <Override PartName="/ppt/slideLayouts/slideLayout2034.xml" ContentType="application/vnd.openxmlformats-officedocument.presentationml.slideLayout+xml"/>
  <Override PartName="/ppt/slideLayouts/slideLayout2035.xml" ContentType="application/vnd.openxmlformats-officedocument.presentationml.slideLayout+xml"/>
  <Override PartName="/ppt/slideLayouts/slideLayout2036.xml" ContentType="application/vnd.openxmlformats-officedocument.presentationml.slideLayout+xml"/>
  <Override PartName="/ppt/slideLayouts/slideLayout2037.xml" ContentType="application/vnd.openxmlformats-officedocument.presentationml.slideLayout+xml"/>
  <Override PartName="/ppt/slideLayouts/slideLayout2038.xml" ContentType="application/vnd.openxmlformats-officedocument.presentationml.slideLayout+xml"/>
  <Override PartName="/ppt/slideLayouts/slideLayout2039.xml" ContentType="application/vnd.openxmlformats-officedocument.presentationml.slideLayout+xml"/>
  <Override PartName="/ppt/slideLayouts/slideLayout2040.xml" ContentType="application/vnd.openxmlformats-officedocument.presentationml.slideLayout+xml"/>
  <Override PartName="/ppt/slideLayouts/slideLayout2041.xml" ContentType="application/vnd.openxmlformats-officedocument.presentationml.slideLayout+xml"/>
  <Override PartName="/ppt/slideLayouts/slideLayout2042.xml" ContentType="application/vnd.openxmlformats-officedocument.presentationml.slideLayout+xml"/>
  <Override PartName="/ppt/slideLayouts/slideLayout2043.xml" ContentType="application/vnd.openxmlformats-officedocument.presentationml.slideLayout+xml"/>
  <Override PartName="/ppt/slideLayouts/slideLayout2044.xml" ContentType="application/vnd.openxmlformats-officedocument.presentationml.slideLayout+xml"/>
  <Override PartName="/ppt/slideLayouts/slideLayout2045.xml" ContentType="application/vnd.openxmlformats-officedocument.presentationml.slideLayout+xml"/>
  <Override PartName="/ppt/slideLayouts/slideLayout2046.xml" ContentType="application/vnd.openxmlformats-officedocument.presentationml.slideLayout+xml"/>
  <Override PartName="/ppt/slideLayouts/slideLayout2047.xml" ContentType="application/vnd.openxmlformats-officedocument.presentationml.slideLayout+xml"/>
  <Override PartName="/ppt/slideLayouts/slideLayout2048.xml" ContentType="application/vnd.openxmlformats-officedocument.presentationml.slideLayout+xml"/>
  <Override PartName="/ppt/slideLayouts/slideLayout2049.xml" ContentType="application/vnd.openxmlformats-officedocument.presentationml.slideLayout+xml"/>
  <Override PartName="/ppt/slideLayouts/slideLayout2050.xml" ContentType="application/vnd.openxmlformats-officedocument.presentationml.slideLayout+xml"/>
  <Override PartName="/ppt/slideLayouts/slideLayout2051.xml" ContentType="application/vnd.openxmlformats-officedocument.presentationml.slideLayout+xml"/>
  <Override PartName="/ppt/slideLayouts/slideLayout2052.xml" ContentType="application/vnd.openxmlformats-officedocument.presentationml.slideLayout+xml"/>
  <Override PartName="/ppt/slideLayouts/slideLayout2053.xml" ContentType="application/vnd.openxmlformats-officedocument.presentationml.slideLayout+xml"/>
  <Override PartName="/ppt/slideLayouts/slideLayout2054.xml" ContentType="application/vnd.openxmlformats-officedocument.presentationml.slideLayout+xml"/>
  <Override PartName="/ppt/slideLayouts/slideLayout2055.xml" ContentType="application/vnd.openxmlformats-officedocument.presentationml.slideLayout+xml"/>
  <Override PartName="/ppt/slideLayouts/slideLayout2056.xml" ContentType="application/vnd.openxmlformats-officedocument.presentationml.slideLayout+xml"/>
  <Override PartName="/ppt/slideLayouts/slideLayout2057.xml" ContentType="application/vnd.openxmlformats-officedocument.presentationml.slideLayout+xml"/>
  <Override PartName="/ppt/slideLayouts/slideLayout2058.xml" ContentType="application/vnd.openxmlformats-officedocument.presentationml.slideLayout+xml"/>
  <Override PartName="/ppt/slideLayouts/slideLayout2059.xml" ContentType="application/vnd.openxmlformats-officedocument.presentationml.slideLayout+xml"/>
  <Override PartName="/ppt/slideLayouts/slideLayout2060.xml" ContentType="application/vnd.openxmlformats-officedocument.presentationml.slideLayout+xml"/>
  <Override PartName="/ppt/slideLayouts/slideLayout2061.xml" ContentType="application/vnd.openxmlformats-officedocument.presentationml.slideLayout+xml"/>
  <Override PartName="/ppt/slideLayouts/slideLayout2062.xml" ContentType="application/vnd.openxmlformats-officedocument.presentationml.slideLayout+xml"/>
  <Override PartName="/ppt/slideLayouts/slideLayout2063.xml" ContentType="application/vnd.openxmlformats-officedocument.presentationml.slideLayout+xml"/>
  <Override PartName="/ppt/slideLayouts/slideLayout2064.xml" ContentType="application/vnd.openxmlformats-officedocument.presentationml.slideLayout+xml"/>
  <Override PartName="/ppt/slideLayouts/slideLayout2065.xml" ContentType="application/vnd.openxmlformats-officedocument.presentationml.slideLayout+xml"/>
  <Override PartName="/ppt/theme/theme58.xml" ContentType="application/vnd.openxmlformats-officedocument.theme+xml"/>
  <Override PartName="/ppt/slideLayouts/slideLayout2066.xml" ContentType="application/vnd.openxmlformats-officedocument.presentationml.slideLayout+xml"/>
  <Override PartName="/ppt/slideLayouts/slideLayout2067.xml" ContentType="application/vnd.openxmlformats-officedocument.presentationml.slideLayout+xml"/>
  <Override PartName="/ppt/slideLayouts/slideLayout2068.xml" ContentType="application/vnd.openxmlformats-officedocument.presentationml.slideLayout+xml"/>
  <Override PartName="/ppt/slideLayouts/slideLayout2069.xml" ContentType="application/vnd.openxmlformats-officedocument.presentationml.slideLayout+xml"/>
  <Override PartName="/ppt/slideLayouts/slideLayout2070.xml" ContentType="application/vnd.openxmlformats-officedocument.presentationml.slideLayout+xml"/>
  <Override PartName="/ppt/slideLayouts/slideLayout2071.xml" ContentType="application/vnd.openxmlformats-officedocument.presentationml.slideLayout+xml"/>
  <Override PartName="/ppt/slideLayouts/slideLayout2072.xml" ContentType="application/vnd.openxmlformats-officedocument.presentationml.slideLayout+xml"/>
  <Override PartName="/ppt/slideLayouts/slideLayout2073.xml" ContentType="application/vnd.openxmlformats-officedocument.presentationml.slideLayout+xml"/>
  <Override PartName="/ppt/slideLayouts/slideLayout2074.xml" ContentType="application/vnd.openxmlformats-officedocument.presentationml.slideLayout+xml"/>
  <Override PartName="/ppt/slideLayouts/slideLayout2075.xml" ContentType="application/vnd.openxmlformats-officedocument.presentationml.slideLayout+xml"/>
  <Override PartName="/ppt/slideLayouts/slideLayout2076.xml" ContentType="application/vnd.openxmlformats-officedocument.presentationml.slideLayout+xml"/>
  <Override PartName="/ppt/slideLayouts/slideLayout2077.xml" ContentType="application/vnd.openxmlformats-officedocument.presentationml.slideLayout+xml"/>
  <Override PartName="/ppt/slideLayouts/slideLayout2078.xml" ContentType="application/vnd.openxmlformats-officedocument.presentationml.slideLayout+xml"/>
  <Override PartName="/ppt/slideLayouts/slideLayout2079.xml" ContentType="application/vnd.openxmlformats-officedocument.presentationml.slideLayout+xml"/>
  <Override PartName="/ppt/slideLayouts/slideLayout2080.xml" ContentType="application/vnd.openxmlformats-officedocument.presentationml.slideLayout+xml"/>
  <Override PartName="/ppt/slideLayouts/slideLayout2081.xml" ContentType="application/vnd.openxmlformats-officedocument.presentationml.slideLayout+xml"/>
  <Override PartName="/ppt/slideLayouts/slideLayout2082.xml" ContentType="application/vnd.openxmlformats-officedocument.presentationml.slideLayout+xml"/>
  <Override PartName="/ppt/slideLayouts/slideLayout2083.xml" ContentType="application/vnd.openxmlformats-officedocument.presentationml.slideLayout+xml"/>
  <Override PartName="/ppt/slideLayouts/slideLayout2084.xml" ContentType="application/vnd.openxmlformats-officedocument.presentationml.slideLayout+xml"/>
  <Override PartName="/ppt/slideLayouts/slideLayout2085.xml" ContentType="application/vnd.openxmlformats-officedocument.presentationml.slideLayout+xml"/>
  <Override PartName="/ppt/slideLayouts/slideLayout2086.xml" ContentType="application/vnd.openxmlformats-officedocument.presentationml.slideLayout+xml"/>
  <Override PartName="/ppt/slideLayouts/slideLayout2087.xml" ContentType="application/vnd.openxmlformats-officedocument.presentationml.slideLayout+xml"/>
  <Override PartName="/ppt/slideLayouts/slideLayout2088.xml" ContentType="application/vnd.openxmlformats-officedocument.presentationml.slideLayout+xml"/>
  <Override PartName="/ppt/slideLayouts/slideLayout2089.xml" ContentType="application/vnd.openxmlformats-officedocument.presentationml.slideLayout+xml"/>
  <Override PartName="/ppt/slideLayouts/slideLayout2090.xml" ContentType="application/vnd.openxmlformats-officedocument.presentationml.slideLayout+xml"/>
  <Override PartName="/ppt/slideLayouts/slideLayout2091.xml" ContentType="application/vnd.openxmlformats-officedocument.presentationml.slideLayout+xml"/>
  <Override PartName="/ppt/slideLayouts/slideLayout2092.xml" ContentType="application/vnd.openxmlformats-officedocument.presentationml.slideLayout+xml"/>
  <Override PartName="/ppt/slideLayouts/slideLayout2093.xml" ContentType="application/vnd.openxmlformats-officedocument.presentationml.slideLayout+xml"/>
  <Override PartName="/ppt/slideLayouts/slideLayout2094.xml" ContentType="application/vnd.openxmlformats-officedocument.presentationml.slideLayout+xml"/>
  <Override PartName="/ppt/slideLayouts/slideLayout2095.xml" ContentType="application/vnd.openxmlformats-officedocument.presentationml.slideLayout+xml"/>
  <Override PartName="/ppt/slideLayouts/slideLayout2096.xml" ContentType="application/vnd.openxmlformats-officedocument.presentationml.slideLayout+xml"/>
  <Override PartName="/ppt/slideLayouts/slideLayout2097.xml" ContentType="application/vnd.openxmlformats-officedocument.presentationml.slideLayout+xml"/>
  <Override PartName="/ppt/slideLayouts/slideLayout2098.xml" ContentType="application/vnd.openxmlformats-officedocument.presentationml.slideLayout+xml"/>
  <Override PartName="/ppt/slideLayouts/slideLayout2099.xml" ContentType="application/vnd.openxmlformats-officedocument.presentationml.slideLayout+xml"/>
  <Override PartName="/ppt/slideLayouts/slideLayout2100.xml" ContentType="application/vnd.openxmlformats-officedocument.presentationml.slideLayout+xml"/>
  <Override PartName="/ppt/slideLayouts/slideLayout2101.xml" ContentType="application/vnd.openxmlformats-officedocument.presentationml.slideLayout+xml"/>
  <Override PartName="/ppt/theme/theme59.xml" ContentType="application/vnd.openxmlformats-officedocument.theme+xml"/>
  <Override PartName="/ppt/slideLayouts/slideLayout2102.xml" ContentType="application/vnd.openxmlformats-officedocument.presentationml.slideLayout+xml"/>
  <Override PartName="/ppt/slideLayouts/slideLayout2103.xml" ContentType="application/vnd.openxmlformats-officedocument.presentationml.slideLayout+xml"/>
  <Override PartName="/ppt/slideLayouts/slideLayout2104.xml" ContentType="application/vnd.openxmlformats-officedocument.presentationml.slideLayout+xml"/>
  <Override PartName="/ppt/slideLayouts/slideLayout2105.xml" ContentType="application/vnd.openxmlformats-officedocument.presentationml.slideLayout+xml"/>
  <Override PartName="/ppt/slideLayouts/slideLayout2106.xml" ContentType="application/vnd.openxmlformats-officedocument.presentationml.slideLayout+xml"/>
  <Override PartName="/ppt/slideLayouts/slideLayout2107.xml" ContentType="application/vnd.openxmlformats-officedocument.presentationml.slideLayout+xml"/>
  <Override PartName="/ppt/slideLayouts/slideLayout2108.xml" ContentType="application/vnd.openxmlformats-officedocument.presentationml.slideLayout+xml"/>
  <Override PartName="/ppt/slideLayouts/slideLayout2109.xml" ContentType="application/vnd.openxmlformats-officedocument.presentationml.slideLayout+xml"/>
  <Override PartName="/ppt/slideLayouts/slideLayout2110.xml" ContentType="application/vnd.openxmlformats-officedocument.presentationml.slideLayout+xml"/>
  <Override PartName="/ppt/slideLayouts/slideLayout2111.xml" ContentType="application/vnd.openxmlformats-officedocument.presentationml.slideLayout+xml"/>
  <Override PartName="/ppt/slideLayouts/slideLayout2112.xml" ContentType="application/vnd.openxmlformats-officedocument.presentationml.slideLayout+xml"/>
  <Override PartName="/ppt/slideLayouts/slideLayout2113.xml" ContentType="application/vnd.openxmlformats-officedocument.presentationml.slideLayout+xml"/>
  <Override PartName="/ppt/slideLayouts/slideLayout2114.xml" ContentType="application/vnd.openxmlformats-officedocument.presentationml.slideLayout+xml"/>
  <Override PartName="/ppt/slideLayouts/slideLayout2115.xml" ContentType="application/vnd.openxmlformats-officedocument.presentationml.slideLayout+xml"/>
  <Override PartName="/ppt/slideLayouts/slideLayout2116.xml" ContentType="application/vnd.openxmlformats-officedocument.presentationml.slideLayout+xml"/>
  <Override PartName="/ppt/slideLayouts/slideLayout2117.xml" ContentType="application/vnd.openxmlformats-officedocument.presentationml.slideLayout+xml"/>
  <Override PartName="/ppt/slideLayouts/slideLayout2118.xml" ContentType="application/vnd.openxmlformats-officedocument.presentationml.slideLayout+xml"/>
  <Override PartName="/ppt/slideLayouts/slideLayout2119.xml" ContentType="application/vnd.openxmlformats-officedocument.presentationml.slideLayout+xml"/>
  <Override PartName="/ppt/slideLayouts/slideLayout2120.xml" ContentType="application/vnd.openxmlformats-officedocument.presentationml.slideLayout+xml"/>
  <Override PartName="/ppt/slideLayouts/slideLayout2121.xml" ContentType="application/vnd.openxmlformats-officedocument.presentationml.slideLayout+xml"/>
  <Override PartName="/ppt/slideLayouts/slideLayout2122.xml" ContentType="application/vnd.openxmlformats-officedocument.presentationml.slideLayout+xml"/>
  <Override PartName="/ppt/slideLayouts/slideLayout2123.xml" ContentType="application/vnd.openxmlformats-officedocument.presentationml.slideLayout+xml"/>
  <Override PartName="/ppt/slideLayouts/slideLayout2124.xml" ContentType="application/vnd.openxmlformats-officedocument.presentationml.slideLayout+xml"/>
  <Override PartName="/ppt/slideLayouts/slideLayout2125.xml" ContentType="application/vnd.openxmlformats-officedocument.presentationml.slideLayout+xml"/>
  <Override PartName="/ppt/slideLayouts/slideLayout2126.xml" ContentType="application/vnd.openxmlformats-officedocument.presentationml.slideLayout+xml"/>
  <Override PartName="/ppt/slideLayouts/slideLayout2127.xml" ContentType="application/vnd.openxmlformats-officedocument.presentationml.slideLayout+xml"/>
  <Override PartName="/ppt/slideLayouts/slideLayout2128.xml" ContentType="application/vnd.openxmlformats-officedocument.presentationml.slideLayout+xml"/>
  <Override PartName="/ppt/slideLayouts/slideLayout2129.xml" ContentType="application/vnd.openxmlformats-officedocument.presentationml.slideLayout+xml"/>
  <Override PartName="/ppt/slideLayouts/slideLayout2130.xml" ContentType="application/vnd.openxmlformats-officedocument.presentationml.slideLayout+xml"/>
  <Override PartName="/ppt/slideLayouts/slideLayout2131.xml" ContentType="application/vnd.openxmlformats-officedocument.presentationml.slideLayout+xml"/>
  <Override PartName="/ppt/slideLayouts/slideLayout2132.xml" ContentType="application/vnd.openxmlformats-officedocument.presentationml.slideLayout+xml"/>
  <Override PartName="/ppt/slideLayouts/slideLayout2133.xml" ContentType="application/vnd.openxmlformats-officedocument.presentationml.slideLayout+xml"/>
  <Override PartName="/ppt/slideLayouts/slideLayout2134.xml" ContentType="application/vnd.openxmlformats-officedocument.presentationml.slideLayout+xml"/>
  <Override PartName="/ppt/slideLayouts/slideLayout2135.xml" ContentType="application/vnd.openxmlformats-officedocument.presentationml.slideLayout+xml"/>
  <Override PartName="/ppt/slideLayouts/slideLayout2136.xml" ContentType="application/vnd.openxmlformats-officedocument.presentationml.slideLayout+xml"/>
  <Override PartName="/ppt/slideLayouts/slideLayout2137.xml" ContentType="application/vnd.openxmlformats-officedocument.presentationml.slideLayout+xml"/>
  <Override PartName="/ppt/slideLayouts/slideLayout2138.xml" ContentType="application/vnd.openxmlformats-officedocument.presentationml.slideLayout+xml"/>
  <Override PartName="/ppt/slideLayouts/slideLayout2139.xml" ContentType="application/vnd.openxmlformats-officedocument.presentationml.slideLayout+xml"/>
  <Override PartName="/ppt/slideLayouts/slideLayout2140.xml" ContentType="application/vnd.openxmlformats-officedocument.presentationml.slideLayout+xml"/>
  <Override PartName="/ppt/slideLayouts/slideLayout2141.xml" ContentType="application/vnd.openxmlformats-officedocument.presentationml.slideLayout+xml"/>
  <Override PartName="/ppt/theme/theme60.xml" ContentType="application/vnd.openxmlformats-officedocument.theme+xml"/>
  <Override PartName="/ppt/slideLayouts/slideLayout2142.xml" ContentType="application/vnd.openxmlformats-officedocument.presentationml.slideLayout+xml"/>
  <Override PartName="/ppt/slideLayouts/slideLayout2143.xml" ContentType="application/vnd.openxmlformats-officedocument.presentationml.slideLayout+xml"/>
  <Override PartName="/ppt/slideLayouts/slideLayout2144.xml" ContentType="application/vnd.openxmlformats-officedocument.presentationml.slideLayout+xml"/>
  <Override PartName="/ppt/slideLayouts/slideLayout2145.xml" ContentType="application/vnd.openxmlformats-officedocument.presentationml.slideLayout+xml"/>
  <Override PartName="/ppt/slideLayouts/slideLayout2146.xml" ContentType="application/vnd.openxmlformats-officedocument.presentationml.slideLayout+xml"/>
  <Override PartName="/ppt/slideLayouts/slideLayout2147.xml" ContentType="application/vnd.openxmlformats-officedocument.presentationml.slideLayout+xml"/>
  <Override PartName="/ppt/slideLayouts/slideLayout2148.xml" ContentType="application/vnd.openxmlformats-officedocument.presentationml.slideLayout+xml"/>
  <Override PartName="/ppt/slideLayouts/slideLayout2149.xml" ContentType="application/vnd.openxmlformats-officedocument.presentationml.slideLayout+xml"/>
  <Override PartName="/ppt/slideLayouts/slideLayout2150.xml" ContentType="application/vnd.openxmlformats-officedocument.presentationml.slideLayout+xml"/>
  <Override PartName="/ppt/slideLayouts/slideLayout2151.xml" ContentType="application/vnd.openxmlformats-officedocument.presentationml.slideLayout+xml"/>
  <Override PartName="/ppt/slideLayouts/slideLayout2152.xml" ContentType="application/vnd.openxmlformats-officedocument.presentationml.slideLayout+xml"/>
  <Override PartName="/ppt/slideLayouts/slideLayout2153.xml" ContentType="application/vnd.openxmlformats-officedocument.presentationml.slideLayout+xml"/>
  <Override PartName="/ppt/slideLayouts/slideLayout2154.xml" ContentType="application/vnd.openxmlformats-officedocument.presentationml.slideLayout+xml"/>
  <Override PartName="/ppt/slideLayouts/slideLayout2155.xml" ContentType="application/vnd.openxmlformats-officedocument.presentationml.slideLayout+xml"/>
  <Override PartName="/ppt/slideLayouts/slideLayout2156.xml" ContentType="application/vnd.openxmlformats-officedocument.presentationml.slideLayout+xml"/>
  <Override PartName="/ppt/slideLayouts/slideLayout2157.xml" ContentType="application/vnd.openxmlformats-officedocument.presentationml.slideLayout+xml"/>
  <Override PartName="/ppt/slideLayouts/slideLayout2158.xml" ContentType="application/vnd.openxmlformats-officedocument.presentationml.slideLayout+xml"/>
  <Override PartName="/ppt/slideLayouts/slideLayout2159.xml" ContentType="application/vnd.openxmlformats-officedocument.presentationml.slideLayout+xml"/>
  <Override PartName="/ppt/slideLayouts/slideLayout2160.xml" ContentType="application/vnd.openxmlformats-officedocument.presentationml.slideLayout+xml"/>
  <Override PartName="/ppt/slideLayouts/slideLayout2161.xml" ContentType="application/vnd.openxmlformats-officedocument.presentationml.slideLayout+xml"/>
  <Override PartName="/ppt/slideLayouts/slideLayout2162.xml" ContentType="application/vnd.openxmlformats-officedocument.presentationml.slideLayout+xml"/>
  <Override PartName="/ppt/slideLayouts/slideLayout2163.xml" ContentType="application/vnd.openxmlformats-officedocument.presentationml.slideLayout+xml"/>
  <Override PartName="/ppt/slideLayouts/slideLayout2164.xml" ContentType="application/vnd.openxmlformats-officedocument.presentationml.slideLayout+xml"/>
  <Override PartName="/ppt/slideLayouts/slideLayout2165.xml" ContentType="application/vnd.openxmlformats-officedocument.presentationml.slideLayout+xml"/>
  <Override PartName="/ppt/slideLayouts/slideLayout2166.xml" ContentType="application/vnd.openxmlformats-officedocument.presentationml.slideLayout+xml"/>
  <Override PartName="/ppt/slideLayouts/slideLayout2167.xml" ContentType="application/vnd.openxmlformats-officedocument.presentationml.slideLayout+xml"/>
  <Override PartName="/ppt/slideLayouts/slideLayout2168.xml" ContentType="application/vnd.openxmlformats-officedocument.presentationml.slideLayout+xml"/>
  <Override PartName="/ppt/slideLayouts/slideLayout2169.xml" ContentType="application/vnd.openxmlformats-officedocument.presentationml.slideLayout+xml"/>
  <Override PartName="/ppt/slideLayouts/slideLayout2170.xml" ContentType="application/vnd.openxmlformats-officedocument.presentationml.slideLayout+xml"/>
  <Override PartName="/ppt/slideLayouts/slideLayout2171.xml" ContentType="application/vnd.openxmlformats-officedocument.presentationml.slideLayout+xml"/>
  <Override PartName="/ppt/slideLayouts/slideLayout2172.xml" ContentType="application/vnd.openxmlformats-officedocument.presentationml.slideLayout+xml"/>
  <Override PartName="/ppt/slideLayouts/slideLayout2173.xml" ContentType="application/vnd.openxmlformats-officedocument.presentationml.slideLayout+xml"/>
  <Override PartName="/ppt/slideLayouts/slideLayout2174.xml" ContentType="application/vnd.openxmlformats-officedocument.presentationml.slideLayout+xml"/>
  <Override PartName="/ppt/slideLayouts/slideLayout2175.xml" ContentType="application/vnd.openxmlformats-officedocument.presentationml.slideLayout+xml"/>
  <Override PartName="/ppt/slideLayouts/slideLayout2176.xml" ContentType="application/vnd.openxmlformats-officedocument.presentationml.slideLayout+xml"/>
  <Override PartName="/ppt/slideLayouts/slideLayout2177.xml" ContentType="application/vnd.openxmlformats-officedocument.presentationml.slideLayout+xml"/>
  <Override PartName="/ppt/slideLayouts/slideLayout2178.xml" ContentType="application/vnd.openxmlformats-officedocument.presentationml.slideLayout+xml"/>
  <Override PartName="/ppt/slideLayouts/slideLayout2179.xml" ContentType="application/vnd.openxmlformats-officedocument.presentationml.slideLayout+xml"/>
  <Override PartName="/ppt/slideLayouts/slideLayout2180.xml" ContentType="application/vnd.openxmlformats-officedocument.presentationml.slideLayout+xml"/>
  <Override PartName="/ppt/theme/theme61.xml" ContentType="application/vnd.openxmlformats-officedocument.theme+xml"/>
  <Override PartName="/ppt/slideLayouts/slideLayout2181.xml" ContentType="application/vnd.openxmlformats-officedocument.presentationml.slideLayout+xml"/>
  <Override PartName="/ppt/slideLayouts/slideLayout2182.xml" ContentType="application/vnd.openxmlformats-officedocument.presentationml.slideLayout+xml"/>
  <Override PartName="/ppt/slideLayouts/slideLayout2183.xml" ContentType="application/vnd.openxmlformats-officedocument.presentationml.slideLayout+xml"/>
  <Override PartName="/ppt/slideLayouts/slideLayout2184.xml" ContentType="application/vnd.openxmlformats-officedocument.presentationml.slideLayout+xml"/>
  <Override PartName="/ppt/slideLayouts/slideLayout2185.xml" ContentType="application/vnd.openxmlformats-officedocument.presentationml.slideLayout+xml"/>
  <Override PartName="/ppt/slideLayouts/slideLayout2186.xml" ContentType="application/vnd.openxmlformats-officedocument.presentationml.slideLayout+xml"/>
  <Override PartName="/ppt/slideLayouts/slideLayout2187.xml" ContentType="application/vnd.openxmlformats-officedocument.presentationml.slideLayout+xml"/>
  <Override PartName="/ppt/slideLayouts/slideLayout2188.xml" ContentType="application/vnd.openxmlformats-officedocument.presentationml.slideLayout+xml"/>
  <Override PartName="/ppt/slideLayouts/slideLayout2189.xml" ContentType="application/vnd.openxmlformats-officedocument.presentationml.slideLayout+xml"/>
  <Override PartName="/ppt/slideLayouts/slideLayout2190.xml" ContentType="application/vnd.openxmlformats-officedocument.presentationml.slideLayout+xml"/>
  <Override PartName="/ppt/slideLayouts/slideLayout2191.xml" ContentType="application/vnd.openxmlformats-officedocument.presentationml.slideLayout+xml"/>
  <Override PartName="/ppt/slideLayouts/slideLayout2192.xml" ContentType="application/vnd.openxmlformats-officedocument.presentationml.slideLayout+xml"/>
  <Override PartName="/ppt/slideLayouts/slideLayout2193.xml" ContentType="application/vnd.openxmlformats-officedocument.presentationml.slideLayout+xml"/>
  <Override PartName="/ppt/slideLayouts/slideLayout2194.xml" ContentType="application/vnd.openxmlformats-officedocument.presentationml.slideLayout+xml"/>
  <Override PartName="/ppt/slideLayouts/slideLayout2195.xml" ContentType="application/vnd.openxmlformats-officedocument.presentationml.slideLayout+xml"/>
  <Override PartName="/ppt/slideLayouts/slideLayout2196.xml" ContentType="application/vnd.openxmlformats-officedocument.presentationml.slideLayout+xml"/>
  <Override PartName="/ppt/slideLayouts/slideLayout2197.xml" ContentType="application/vnd.openxmlformats-officedocument.presentationml.slideLayout+xml"/>
  <Override PartName="/ppt/slideLayouts/slideLayout2198.xml" ContentType="application/vnd.openxmlformats-officedocument.presentationml.slideLayout+xml"/>
  <Override PartName="/ppt/slideLayouts/slideLayout2199.xml" ContentType="application/vnd.openxmlformats-officedocument.presentationml.slideLayout+xml"/>
  <Override PartName="/ppt/slideLayouts/slideLayout2200.xml" ContentType="application/vnd.openxmlformats-officedocument.presentationml.slideLayout+xml"/>
  <Override PartName="/ppt/slideLayouts/slideLayout2201.xml" ContentType="application/vnd.openxmlformats-officedocument.presentationml.slideLayout+xml"/>
  <Override PartName="/ppt/slideLayouts/slideLayout2202.xml" ContentType="application/vnd.openxmlformats-officedocument.presentationml.slideLayout+xml"/>
  <Override PartName="/ppt/slideLayouts/slideLayout2203.xml" ContentType="application/vnd.openxmlformats-officedocument.presentationml.slideLayout+xml"/>
  <Override PartName="/ppt/slideLayouts/slideLayout2204.xml" ContentType="application/vnd.openxmlformats-officedocument.presentationml.slideLayout+xml"/>
  <Override PartName="/ppt/slideLayouts/slideLayout2205.xml" ContentType="application/vnd.openxmlformats-officedocument.presentationml.slideLayout+xml"/>
  <Override PartName="/ppt/slideLayouts/slideLayout2206.xml" ContentType="application/vnd.openxmlformats-officedocument.presentationml.slideLayout+xml"/>
  <Override PartName="/ppt/slideLayouts/slideLayout2207.xml" ContentType="application/vnd.openxmlformats-officedocument.presentationml.slideLayout+xml"/>
  <Override PartName="/ppt/slideLayouts/slideLayout2208.xml" ContentType="application/vnd.openxmlformats-officedocument.presentationml.slideLayout+xml"/>
  <Override PartName="/ppt/slideLayouts/slideLayout2209.xml" ContentType="application/vnd.openxmlformats-officedocument.presentationml.slideLayout+xml"/>
  <Override PartName="/ppt/slideLayouts/slideLayout2210.xml" ContentType="application/vnd.openxmlformats-officedocument.presentationml.slideLayout+xml"/>
  <Override PartName="/ppt/slideLayouts/slideLayout2211.xml" ContentType="application/vnd.openxmlformats-officedocument.presentationml.slideLayout+xml"/>
  <Override PartName="/ppt/slideLayouts/slideLayout2212.xml" ContentType="application/vnd.openxmlformats-officedocument.presentationml.slideLayout+xml"/>
  <Override PartName="/ppt/slideLayouts/slideLayout2213.xml" ContentType="application/vnd.openxmlformats-officedocument.presentationml.slideLayout+xml"/>
  <Override PartName="/ppt/slideLayouts/slideLayout2214.xml" ContentType="application/vnd.openxmlformats-officedocument.presentationml.slideLayout+xml"/>
  <Override PartName="/ppt/slideLayouts/slideLayout2215.xml" ContentType="application/vnd.openxmlformats-officedocument.presentationml.slideLayout+xml"/>
  <Override PartName="/ppt/slideLayouts/slideLayout2216.xml" ContentType="application/vnd.openxmlformats-officedocument.presentationml.slideLayout+xml"/>
  <Override PartName="/ppt/slideLayouts/slideLayout2217.xml" ContentType="application/vnd.openxmlformats-officedocument.presentationml.slideLayout+xml"/>
  <Override PartName="/ppt/slideLayouts/slideLayout2218.xml" ContentType="application/vnd.openxmlformats-officedocument.presentationml.slideLayout+xml"/>
  <Override PartName="/ppt/slideLayouts/slideLayout2219.xml" ContentType="application/vnd.openxmlformats-officedocument.presentationml.slideLayout+xml"/>
  <Override PartName="/ppt/theme/theme62.xml" ContentType="application/vnd.openxmlformats-officedocument.theme+xml"/>
  <Override PartName="/ppt/slideLayouts/slideLayout2220.xml" ContentType="application/vnd.openxmlformats-officedocument.presentationml.slideLayout+xml"/>
  <Override PartName="/ppt/slideLayouts/slideLayout2221.xml" ContentType="application/vnd.openxmlformats-officedocument.presentationml.slideLayout+xml"/>
  <Override PartName="/ppt/slideLayouts/slideLayout2222.xml" ContentType="application/vnd.openxmlformats-officedocument.presentationml.slideLayout+xml"/>
  <Override PartName="/ppt/slideLayouts/slideLayout2223.xml" ContentType="application/vnd.openxmlformats-officedocument.presentationml.slideLayout+xml"/>
  <Override PartName="/ppt/slideLayouts/slideLayout2224.xml" ContentType="application/vnd.openxmlformats-officedocument.presentationml.slideLayout+xml"/>
  <Override PartName="/ppt/slideLayouts/slideLayout2225.xml" ContentType="application/vnd.openxmlformats-officedocument.presentationml.slideLayout+xml"/>
  <Override PartName="/ppt/slideLayouts/slideLayout2226.xml" ContentType="application/vnd.openxmlformats-officedocument.presentationml.slideLayout+xml"/>
  <Override PartName="/ppt/slideLayouts/slideLayout2227.xml" ContentType="application/vnd.openxmlformats-officedocument.presentationml.slideLayout+xml"/>
  <Override PartName="/ppt/slideLayouts/slideLayout2228.xml" ContentType="application/vnd.openxmlformats-officedocument.presentationml.slideLayout+xml"/>
  <Override PartName="/ppt/slideLayouts/slideLayout2229.xml" ContentType="application/vnd.openxmlformats-officedocument.presentationml.slideLayout+xml"/>
  <Override PartName="/ppt/slideLayouts/slideLayout2230.xml" ContentType="application/vnd.openxmlformats-officedocument.presentationml.slideLayout+xml"/>
  <Override PartName="/ppt/slideLayouts/slideLayout2231.xml" ContentType="application/vnd.openxmlformats-officedocument.presentationml.slideLayout+xml"/>
  <Override PartName="/ppt/slideLayouts/slideLayout2232.xml" ContentType="application/vnd.openxmlformats-officedocument.presentationml.slideLayout+xml"/>
  <Override PartName="/ppt/slideLayouts/slideLayout2233.xml" ContentType="application/vnd.openxmlformats-officedocument.presentationml.slideLayout+xml"/>
  <Override PartName="/ppt/slideLayouts/slideLayout2234.xml" ContentType="application/vnd.openxmlformats-officedocument.presentationml.slideLayout+xml"/>
  <Override PartName="/ppt/slideLayouts/slideLayout2235.xml" ContentType="application/vnd.openxmlformats-officedocument.presentationml.slideLayout+xml"/>
  <Override PartName="/ppt/slideLayouts/slideLayout2236.xml" ContentType="application/vnd.openxmlformats-officedocument.presentationml.slideLayout+xml"/>
  <Override PartName="/ppt/slideLayouts/slideLayout2237.xml" ContentType="application/vnd.openxmlformats-officedocument.presentationml.slideLayout+xml"/>
  <Override PartName="/ppt/slideLayouts/slideLayout2238.xml" ContentType="application/vnd.openxmlformats-officedocument.presentationml.slideLayout+xml"/>
  <Override PartName="/ppt/slideLayouts/slideLayout2239.xml" ContentType="application/vnd.openxmlformats-officedocument.presentationml.slideLayout+xml"/>
  <Override PartName="/ppt/slideLayouts/slideLayout2240.xml" ContentType="application/vnd.openxmlformats-officedocument.presentationml.slideLayout+xml"/>
  <Override PartName="/ppt/slideLayouts/slideLayout2241.xml" ContentType="application/vnd.openxmlformats-officedocument.presentationml.slideLayout+xml"/>
  <Override PartName="/ppt/slideLayouts/slideLayout2242.xml" ContentType="application/vnd.openxmlformats-officedocument.presentationml.slideLayout+xml"/>
  <Override PartName="/ppt/slideLayouts/slideLayout2243.xml" ContentType="application/vnd.openxmlformats-officedocument.presentationml.slideLayout+xml"/>
  <Override PartName="/ppt/slideLayouts/slideLayout2244.xml" ContentType="application/vnd.openxmlformats-officedocument.presentationml.slideLayout+xml"/>
  <Override PartName="/ppt/slideLayouts/slideLayout2245.xml" ContentType="application/vnd.openxmlformats-officedocument.presentationml.slideLayout+xml"/>
  <Override PartName="/ppt/slideLayouts/slideLayout2246.xml" ContentType="application/vnd.openxmlformats-officedocument.presentationml.slideLayout+xml"/>
  <Override PartName="/ppt/slideLayouts/slideLayout2247.xml" ContentType="application/vnd.openxmlformats-officedocument.presentationml.slideLayout+xml"/>
  <Override PartName="/ppt/slideLayouts/slideLayout2248.xml" ContentType="application/vnd.openxmlformats-officedocument.presentationml.slideLayout+xml"/>
  <Override PartName="/ppt/slideLayouts/slideLayout2249.xml" ContentType="application/vnd.openxmlformats-officedocument.presentationml.slideLayout+xml"/>
  <Override PartName="/ppt/slideLayouts/slideLayout2250.xml" ContentType="application/vnd.openxmlformats-officedocument.presentationml.slideLayout+xml"/>
  <Override PartName="/ppt/slideLayouts/slideLayout2251.xml" ContentType="application/vnd.openxmlformats-officedocument.presentationml.slideLayout+xml"/>
  <Override PartName="/ppt/slideLayouts/slideLayout2252.xml" ContentType="application/vnd.openxmlformats-officedocument.presentationml.slideLayout+xml"/>
  <Override PartName="/ppt/slideLayouts/slideLayout2253.xml" ContentType="application/vnd.openxmlformats-officedocument.presentationml.slideLayout+xml"/>
  <Override PartName="/ppt/slideLayouts/slideLayout2254.xml" ContentType="application/vnd.openxmlformats-officedocument.presentationml.slideLayout+xml"/>
  <Override PartName="/ppt/slideLayouts/slideLayout2255.xml" ContentType="application/vnd.openxmlformats-officedocument.presentationml.slideLayout+xml"/>
  <Override PartName="/ppt/slideLayouts/slideLayout2256.xml" ContentType="application/vnd.openxmlformats-officedocument.presentationml.slideLayout+xml"/>
  <Override PartName="/ppt/slideLayouts/slideLayout2257.xml" ContentType="application/vnd.openxmlformats-officedocument.presentationml.slideLayout+xml"/>
  <Override PartName="/ppt/slideLayouts/slideLayout2258.xml" ContentType="application/vnd.openxmlformats-officedocument.presentationml.slideLayout+xml"/>
  <Override PartName="/ppt/theme/theme63.xml" ContentType="application/vnd.openxmlformats-officedocument.theme+xml"/>
  <Override PartName="/ppt/slideLayouts/slideLayout2259.xml" ContentType="application/vnd.openxmlformats-officedocument.presentationml.slideLayout+xml"/>
  <Override PartName="/ppt/slideLayouts/slideLayout2260.xml" ContentType="application/vnd.openxmlformats-officedocument.presentationml.slideLayout+xml"/>
  <Override PartName="/ppt/slideLayouts/slideLayout2261.xml" ContentType="application/vnd.openxmlformats-officedocument.presentationml.slideLayout+xml"/>
  <Override PartName="/ppt/slideLayouts/slideLayout2262.xml" ContentType="application/vnd.openxmlformats-officedocument.presentationml.slideLayout+xml"/>
  <Override PartName="/ppt/slideLayouts/slideLayout2263.xml" ContentType="application/vnd.openxmlformats-officedocument.presentationml.slideLayout+xml"/>
  <Override PartName="/ppt/slideLayouts/slideLayout2264.xml" ContentType="application/vnd.openxmlformats-officedocument.presentationml.slideLayout+xml"/>
  <Override PartName="/ppt/slideLayouts/slideLayout2265.xml" ContentType="application/vnd.openxmlformats-officedocument.presentationml.slideLayout+xml"/>
  <Override PartName="/ppt/slideLayouts/slideLayout2266.xml" ContentType="application/vnd.openxmlformats-officedocument.presentationml.slideLayout+xml"/>
  <Override PartName="/ppt/slideLayouts/slideLayout2267.xml" ContentType="application/vnd.openxmlformats-officedocument.presentationml.slideLayout+xml"/>
  <Override PartName="/ppt/slideLayouts/slideLayout2268.xml" ContentType="application/vnd.openxmlformats-officedocument.presentationml.slideLayout+xml"/>
  <Override PartName="/ppt/slideLayouts/slideLayout2269.xml" ContentType="application/vnd.openxmlformats-officedocument.presentationml.slideLayout+xml"/>
  <Override PartName="/ppt/slideLayouts/slideLayout2270.xml" ContentType="application/vnd.openxmlformats-officedocument.presentationml.slideLayout+xml"/>
  <Override PartName="/ppt/slideLayouts/slideLayout2271.xml" ContentType="application/vnd.openxmlformats-officedocument.presentationml.slideLayout+xml"/>
  <Override PartName="/ppt/theme/theme64.xml" ContentType="application/vnd.openxmlformats-officedocument.theme+xml"/>
  <Override PartName="/ppt/slideLayouts/slideLayout2272.xml" ContentType="application/vnd.openxmlformats-officedocument.presentationml.slideLayout+xml"/>
  <Override PartName="/ppt/slideLayouts/slideLayout2273.xml" ContentType="application/vnd.openxmlformats-officedocument.presentationml.slideLayout+xml"/>
  <Override PartName="/ppt/slideLayouts/slideLayout2274.xml" ContentType="application/vnd.openxmlformats-officedocument.presentationml.slideLayout+xml"/>
  <Override PartName="/ppt/slideLayouts/slideLayout2275.xml" ContentType="application/vnd.openxmlformats-officedocument.presentationml.slideLayout+xml"/>
  <Override PartName="/ppt/slideLayouts/slideLayout2276.xml" ContentType="application/vnd.openxmlformats-officedocument.presentationml.slideLayout+xml"/>
  <Override PartName="/ppt/slideLayouts/slideLayout2277.xml" ContentType="application/vnd.openxmlformats-officedocument.presentationml.slideLayout+xml"/>
  <Override PartName="/ppt/slideLayouts/slideLayout2278.xml" ContentType="application/vnd.openxmlformats-officedocument.presentationml.slideLayout+xml"/>
  <Override PartName="/ppt/slideLayouts/slideLayout2279.xml" ContentType="application/vnd.openxmlformats-officedocument.presentationml.slideLayout+xml"/>
  <Override PartName="/ppt/slideLayouts/slideLayout2280.xml" ContentType="application/vnd.openxmlformats-officedocument.presentationml.slideLayout+xml"/>
  <Override PartName="/ppt/slideLayouts/slideLayout2281.xml" ContentType="application/vnd.openxmlformats-officedocument.presentationml.slideLayout+xml"/>
  <Override PartName="/ppt/slideLayouts/slideLayout2282.xml" ContentType="application/vnd.openxmlformats-officedocument.presentationml.slideLayout+xml"/>
  <Override PartName="/ppt/slideLayouts/slideLayout2283.xml" ContentType="application/vnd.openxmlformats-officedocument.presentationml.slideLayout+xml"/>
  <Override PartName="/ppt/slideLayouts/slideLayout2284.xml" ContentType="application/vnd.openxmlformats-officedocument.presentationml.slideLayout+xml"/>
  <Override PartName="/ppt/slideLayouts/slideLayout2285.xml" ContentType="application/vnd.openxmlformats-officedocument.presentationml.slideLayout+xml"/>
  <Override PartName="/ppt/slideLayouts/slideLayout2286.xml" ContentType="application/vnd.openxmlformats-officedocument.presentationml.slideLayout+xml"/>
  <Override PartName="/ppt/slideLayouts/slideLayout2287.xml" ContentType="application/vnd.openxmlformats-officedocument.presentationml.slideLayout+xml"/>
  <Override PartName="/ppt/slideLayouts/slideLayout2288.xml" ContentType="application/vnd.openxmlformats-officedocument.presentationml.slideLayout+xml"/>
  <Override PartName="/ppt/slideLayouts/slideLayout2289.xml" ContentType="application/vnd.openxmlformats-officedocument.presentationml.slideLayout+xml"/>
  <Override PartName="/ppt/slideLayouts/slideLayout2290.xml" ContentType="application/vnd.openxmlformats-officedocument.presentationml.slideLayout+xml"/>
  <Override PartName="/ppt/slideLayouts/slideLayout2291.xml" ContentType="application/vnd.openxmlformats-officedocument.presentationml.slideLayout+xml"/>
  <Override PartName="/ppt/slideLayouts/slideLayout2292.xml" ContentType="application/vnd.openxmlformats-officedocument.presentationml.slideLayout+xml"/>
  <Override PartName="/ppt/slideLayouts/slideLayout2293.xml" ContentType="application/vnd.openxmlformats-officedocument.presentationml.slideLayout+xml"/>
  <Override PartName="/ppt/slideLayouts/slideLayout2294.xml" ContentType="application/vnd.openxmlformats-officedocument.presentationml.slideLayout+xml"/>
  <Override PartName="/ppt/slideLayouts/slideLayout2295.xml" ContentType="application/vnd.openxmlformats-officedocument.presentationml.slideLayout+xml"/>
  <Override PartName="/ppt/slideLayouts/slideLayout2296.xml" ContentType="application/vnd.openxmlformats-officedocument.presentationml.slideLayout+xml"/>
  <Override PartName="/ppt/slideLayouts/slideLayout2297.xml" ContentType="application/vnd.openxmlformats-officedocument.presentationml.slideLayout+xml"/>
  <Override PartName="/ppt/slideLayouts/slideLayout2298.xml" ContentType="application/vnd.openxmlformats-officedocument.presentationml.slideLayout+xml"/>
  <Override PartName="/ppt/slideLayouts/slideLayout2299.xml" ContentType="application/vnd.openxmlformats-officedocument.presentationml.slideLayout+xml"/>
  <Override PartName="/ppt/slideLayouts/slideLayout2300.xml" ContentType="application/vnd.openxmlformats-officedocument.presentationml.slideLayout+xml"/>
  <Override PartName="/ppt/slideLayouts/slideLayout2301.xml" ContentType="application/vnd.openxmlformats-officedocument.presentationml.slideLayout+xml"/>
  <Override PartName="/ppt/slideLayouts/slideLayout2302.xml" ContentType="application/vnd.openxmlformats-officedocument.presentationml.slideLayout+xml"/>
  <Override PartName="/ppt/slideLayouts/slideLayout2303.xml" ContentType="application/vnd.openxmlformats-officedocument.presentationml.slideLayout+xml"/>
  <Override PartName="/ppt/slideLayouts/slideLayout2304.xml" ContentType="application/vnd.openxmlformats-officedocument.presentationml.slideLayout+xml"/>
  <Override PartName="/ppt/slideLayouts/slideLayout2305.xml" ContentType="application/vnd.openxmlformats-officedocument.presentationml.slideLayout+xml"/>
  <Override PartName="/ppt/slideLayouts/slideLayout2306.xml" ContentType="application/vnd.openxmlformats-officedocument.presentationml.slideLayout+xml"/>
  <Override PartName="/ppt/slideLayouts/slideLayout2307.xml" ContentType="application/vnd.openxmlformats-officedocument.presentationml.slideLayout+xml"/>
  <Override PartName="/ppt/slideLayouts/slideLayout2308.xml" ContentType="application/vnd.openxmlformats-officedocument.presentationml.slideLayout+xml"/>
  <Override PartName="/ppt/slideLayouts/slideLayout2309.xml" ContentType="application/vnd.openxmlformats-officedocument.presentationml.slideLayout+xml"/>
  <Override PartName="/ppt/slideLayouts/slideLayout2310.xml" ContentType="application/vnd.openxmlformats-officedocument.presentationml.slideLayout+xml"/>
  <Override PartName="/ppt/slideLayouts/slideLayout2311.xml" ContentType="application/vnd.openxmlformats-officedocument.presentationml.slideLayout+xml"/>
  <Override PartName="/ppt/slideLayouts/slideLayout2312.xml" ContentType="application/vnd.openxmlformats-officedocument.presentationml.slideLayout+xml"/>
  <Override PartName="/ppt/slideLayouts/slideLayout2313.xml" ContentType="application/vnd.openxmlformats-officedocument.presentationml.slideLayout+xml"/>
  <Override PartName="/ppt/slideLayouts/slideLayout2314.xml" ContentType="application/vnd.openxmlformats-officedocument.presentationml.slideLayout+xml"/>
  <Override PartName="/ppt/slideLayouts/slideLayout2315.xml" ContentType="application/vnd.openxmlformats-officedocument.presentationml.slideLayout+xml"/>
  <Override PartName="/ppt/slideLayouts/slideLayout2316.xml" ContentType="application/vnd.openxmlformats-officedocument.presentationml.slideLayout+xml"/>
  <Override PartName="/ppt/slideLayouts/slideLayout2317.xml" ContentType="application/vnd.openxmlformats-officedocument.presentationml.slideLayout+xml"/>
  <Override PartName="/ppt/slideLayouts/slideLayout2318.xml" ContentType="application/vnd.openxmlformats-officedocument.presentationml.slideLayout+xml"/>
  <Override PartName="/ppt/slideLayouts/slideLayout2319.xml" ContentType="application/vnd.openxmlformats-officedocument.presentationml.slideLayout+xml"/>
  <Override PartName="/ppt/slideLayouts/slideLayout2320.xml" ContentType="application/vnd.openxmlformats-officedocument.presentationml.slideLayout+xml"/>
  <Override PartName="/ppt/slideLayouts/slideLayout2321.xml" ContentType="application/vnd.openxmlformats-officedocument.presentationml.slideLayout+xml"/>
  <Override PartName="/ppt/slideLayouts/slideLayout2322.xml" ContentType="application/vnd.openxmlformats-officedocument.presentationml.slideLayout+xml"/>
  <Override PartName="/ppt/slideLayouts/slideLayout2323.xml" ContentType="application/vnd.openxmlformats-officedocument.presentationml.slideLayout+xml"/>
  <Override PartName="/ppt/slideLayouts/slideLayout2324.xml" ContentType="application/vnd.openxmlformats-officedocument.presentationml.slideLayout+xml"/>
  <Override PartName="/ppt/slideLayouts/slideLayout2325.xml" ContentType="application/vnd.openxmlformats-officedocument.presentationml.slideLayout+xml"/>
  <Override PartName="/ppt/slideLayouts/slideLayout2326.xml" ContentType="application/vnd.openxmlformats-officedocument.presentationml.slideLayout+xml"/>
  <Override PartName="/ppt/slideLayouts/slideLayout2327.xml" ContentType="application/vnd.openxmlformats-officedocument.presentationml.slideLayout+xml"/>
  <Override PartName="/ppt/slideLayouts/slideLayout2328.xml" ContentType="application/vnd.openxmlformats-officedocument.presentationml.slideLayout+xml"/>
  <Override PartName="/ppt/slideLayouts/slideLayout2329.xml" ContentType="application/vnd.openxmlformats-officedocument.presentationml.slideLayout+xml"/>
  <Override PartName="/ppt/slideLayouts/slideLayout2330.xml" ContentType="application/vnd.openxmlformats-officedocument.presentationml.slideLayout+xml"/>
  <Override PartName="/ppt/slideLayouts/slideLayout2331.xml" ContentType="application/vnd.openxmlformats-officedocument.presentationml.slideLayout+xml"/>
  <Override PartName="/ppt/slideLayouts/slideLayout2332.xml" ContentType="application/vnd.openxmlformats-officedocument.presentationml.slideLayout+xml"/>
  <Override PartName="/ppt/slideLayouts/slideLayout2333.xml" ContentType="application/vnd.openxmlformats-officedocument.presentationml.slideLayout+xml"/>
  <Override PartName="/ppt/slideLayouts/slideLayout2334.xml" ContentType="application/vnd.openxmlformats-officedocument.presentationml.slideLayout+xml"/>
  <Override PartName="/ppt/slideLayouts/slideLayout2335.xml" ContentType="application/vnd.openxmlformats-officedocument.presentationml.slideLayout+xml"/>
  <Override PartName="/ppt/slideLayouts/slideLayout2336.xml" ContentType="application/vnd.openxmlformats-officedocument.presentationml.slideLayout+xml"/>
  <Override PartName="/ppt/slideLayouts/slideLayout2337.xml" ContentType="application/vnd.openxmlformats-officedocument.presentationml.slideLayout+xml"/>
  <Override PartName="/ppt/slideLayouts/slideLayout2338.xml" ContentType="application/vnd.openxmlformats-officedocument.presentationml.slideLayout+xml"/>
  <Override PartName="/ppt/slideLayouts/slideLayout2339.xml" ContentType="application/vnd.openxmlformats-officedocument.presentationml.slideLayout+xml"/>
  <Override PartName="/ppt/slideLayouts/slideLayout2340.xml" ContentType="application/vnd.openxmlformats-officedocument.presentationml.slideLayout+xml"/>
  <Override PartName="/ppt/slideLayouts/slideLayout2341.xml" ContentType="application/vnd.openxmlformats-officedocument.presentationml.slideLayout+xml"/>
  <Override PartName="/ppt/slideLayouts/slideLayout2342.xml" ContentType="application/vnd.openxmlformats-officedocument.presentationml.slideLayout+xml"/>
  <Override PartName="/ppt/slideLayouts/slideLayout2343.xml" ContentType="application/vnd.openxmlformats-officedocument.presentationml.slideLayout+xml"/>
  <Override PartName="/ppt/slideLayouts/slideLayout2344.xml" ContentType="application/vnd.openxmlformats-officedocument.presentationml.slideLayout+xml"/>
  <Override PartName="/ppt/slideLayouts/slideLayout2345.xml" ContentType="application/vnd.openxmlformats-officedocument.presentationml.slideLayout+xml"/>
  <Override PartName="/ppt/slideLayouts/slideLayout2346.xml" ContentType="application/vnd.openxmlformats-officedocument.presentationml.slideLayout+xml"/>
  <Override PartName="/ppt/slideLayouts/slideLayout2347.xml" ContentType="application/vnd.openxmlformats-officedocument.presentationml.slideLayout+xml"/>
  <Override PartName="/ppt/slideLayouts/slideLayout2348.xml" ContentType="application/vnd.openxmlformats-officedocument.presentationml.slideLayout+xml"/>
  <Override PartName="/ppt/slideLayouts/slideLayout2349.xml" ContentType="application/vnd.openxmlformats-officedocument.presentationml.slideLayout+xml"/>
  <Override PartName="/ppt/slideLayouts/slideLayout2350.xml" ContentType="application/vnd.openxmlformats-officedocument.presentationml.slideLayout+xml"/>
  <Override PartName="/ppt/slideLayouts/slideLayout2351.xml" ContentType="application/vnd.openxmlformats-officedocument.presentationml.slideLayout+xml"/>
  <Override PartName="/ppt/slideLayouts/slideLayout2352.xml" ContentType="application/vnd.openxmlformats-officedocument.presentationml.slideLayout+xml"/>
  <Override PartName="/ppt/slideLayouts/slideLayout2353.xml" ContentType="application/vnd.openxmlformats-officedocument.presentationml.slideLayout+xml"/>
  <Override PartName="/ppt/slideLayouts/slideLayout2354.xml" ContentType="application/vnd.openxmlformats-officedocument.presentationml.slideLayout+xml"/>
  <Override PartName="/ppt/slideLayouts/slideLayout2355.xml" ContentType="application/vnd.openxmlformats-officedocument.presentationml.slideLayout+xml"/>
  <Override PartName="/ppt/slideLayouts/slideLayout2356.xml" ContentType="application/vnd.openxmlformats-officedocument.presentationml.slideLayout+xml"/>
  <Override PartName="/ppt/slideLayouts/slideLayout2357.xml" ContentType="application/vnd.openxmlformats-officedocument.presentationml.slideLayout+xml"/>
  <Override PartName="/ppt/slideLayouts/slideLayout2358.xml" ContentType="application/vnd.openxmlformats-officedocument.presentationml.slideLayout+xml"/>
  <Override PartName="/ppt/slideLayouts/slideLayout2359.xml" ContentType="application/vnd.openxmlformats-officedocument.presentationml.slideLayout+xml"/>
  <Override PartName="/ppt/slideLayouts/slideLayout2360.xml" ContentType="application/vnd.openxmlformats-officedocument.presentationml.slideLayout+xml"/>
  <Override PartName="/ppt/slideLayouts/slideLayout2361.xml" ContentType="application/vnd.openxmlformats-officedocument.presentationml.slideLayout+xml"/>
  <Override PartName="/ppt/slideLayouts/slideLayout2362.xml" ContentType="application/vnd.openxmlformats-officedocument.presentationml.slideLayout+xml"/>
  <Override PartName="/ppt/slideLayouts/slideLayout2363.xml" ContentType="application/vnd.openxmlformats-officedocument.presentationml.slideLayout+xml"/>
  <Override PartName="/ppt/slideLayouts/slideLayout2364.xml" ContentType="application/vnd.openxmlformats-officedocument.presentationml.slideLayout+xml"/>
  <Override PartName="/ppt/slideLayouts/slideLayout2365.xml" ContentType="application/vnd.openxmlformats-officedocument.presentationml.slideLayout+xml"/>
  <Override PartName="/ppt/slideLayouts/slideLayout2366.xml" ContentType="application/vnd.openxmlformats-officedocument.presentationml.slideLayout+xml"/>
  <Override PartName="/ppt/slideLayouts/slideLayout2367.xml" ContentType="application/vnd.openxmlformats-officedocument.presentationml.slideLayout+xml"/>
  <Override PartName="/ppt/slideLayouts/slideLayout2368.xml" ContentType="application/vnd.openxmlformats-officedocument.presentationml.slideLayout+xml"/>
  <Override PartName="/ppt/slideLayouts/slideLayout2369.xml" ContentType="application/vnd.openxmlformats-officedocument.presentationml.slideLayout+xml"/>
  <Override PartName="/ppt/slideLayouts/slideLayout2370.xml" ContentType="application/vnd.openxmlformats-officedocument.presentationml.slideLayout+xml"/>
  <Override PartName="/ppt/slideLayouts/slideLayout2371.xml" ContentType="application/vnd.openxmlformats-officedocument.presentationml.slideLayout+xml"/>
  <Override PartName="/ppt/slideLayouts/slideLayout2372.xml" ContentType="application/vnd.openxmlformats-officedocument.presentationml.slideLayout+xml"/>
  <Override PartName="/ppt/slideLayouts/slideLayout2373.xml" ContentType="application/vnd.openxmlformats-officedocument.presentationml.slideLayout+xml"/>
  <Override PartName="/ppt/slideLayouts/slideLayout2374.xml" ContentType="application/vnd.openxmlformats-officedocument.presentationml.slideLayout+xml"/>
  <Override PartName="/ppt/slideLayouts/slideLayout2375.xml" ContentType="application/vnd.openxmlformats-officedocument.presentationml.slideLayout+xml"/>
  <Override PartName="/ppt/slideLayouts/slideLayout2376.xml" ContentType="application/vnd.openxmlformats-officedocument.presentationml.slideLayout+xml"/>
  <Override PartName="/ppt/slideLayouts/slideLayout2377.xml" ContentType="application/vnd.openxmlformats-officedocument.presentationml.slideLayout+xml"/>
  <Override PartName="/ppt/slideLayouts/slideLayout2378.xml" ContentType="application/vnd.openxmlformats-officedocument.presentationml.slideLayout+xml"/>
  <Override PartName="/ppt/slideLayouts/slideLayout2379.xml" ContentType="application/vnd.openxmlformats-officedocument.presentationml.slideLayout+xml"/>
  <Override PartName="/ppt/slideLayouts/slideLayout2380.xml" ContentType="application/vnd.openxmlformats-officedocument.presentationml.slideLayout+xml"/>
  <Override PartName="/ppt/slideLayouts/slideLayout2381.xml" ContentType="application/vnd.openxmlformats-officedocument.presentationml.slideLayout+xml"/>
  <Override PartName="/ppt/slideLayouts/slideLayout2382.xml" ContentType="application/vnd.openxmlformats-officedocument.presentationml.slideLayout+xml"/>
  <Override PartName="/ppt/slideLayouts/slideLayout2383.xml" ContentType="application/vnd.openxmlformats-officedocument.presentationml.slideLayout+xml"/>
  <Override PartName="/ppt/slideLayouts/slideLayout2384.xml" ContentType="application/vnd.openxmlformats-officedocument.presentationml.slideLayout+xml"/>
  <Override PartName="/ppt/slideLayouts/slideLayout2385.xml" ContentType="application/vnd.openxmlformats-officedocument.presentationml.slideLayout+xml"/>
  <Override PartName="/ppt/slideLayouts/slideLayout2386.xml" ContentType="application/vnd.openxmlformats-officedocument.presentationml.slideLayout+xml"/>
  <Override PartName="/ppt/slideLayouts/slideLayout2387.xml" ContentType="application/vnd.openxmlformats-officedocument.presentationml.slideLayout+xml"/>
  <Override PartName="/ppt/slideLayouts/slideLayout2388.xml" ContentType="application/vnd.openxmlformats-officedocument.presentationml.slideLayout+xml"/>
  <Override PartName="/ppt/slideLayouts/slideLayout2389.xml" ContentType="application/vnd.openxmlformats-officedocument.presentationml.slideLayout+xml"/>
  <Override PartName="/ppt/slideLayouts/slideLayout2390.xml" ContentType="application/vnd.openxmlformats-officedocument.presentationml.slideLayout+xml"/>
  <Override PartName="/ppt/slideLayouts/slideLayout2391.xml" ContentType="application/vnd.openxmlformats-officedocument.presentationml.slideLayout+xml"/>
  <Override PartName="/ppt/slideLayouts/slideLayout2392.xml" ContentType="application/vnd.openxmlformats-officedocument.presentationml.slideLayout+xml"/>
  <Override PartName="/ppt/slideLayouts/slideLayout2393.xml" ContentType="application/vnd.openxmlformats-officedocument.presentationml.slideLayout+xml"/>
  <Override PartName="/ppt/slideLayouts/slideLayout2394.xml" ContentType="application/vnd.openxmlformats-officedocument.presentationml.slideLayout+xml"/>
  <Override PartName="/ppt/slideLayouts/slideLayout2395.xml" ContentType="application/vnd.openxmlformats-officedocument.presentationml.slideLayout+xml"/>
  <Override PartName="/ppt/slideLayouts/slideLayout2396.xml" ContentType="application/vnd.openxmlformats-officedocument.presentationml.slideLayout+xml"/>
  <Override PartName="/ppt/theme/theme65.xml" ContentType="application/vnd.openxmlformats-officedocument.theme+xml"/>
  <Override PartName="/ppt/slideLayouts/slideLayout2397.xml" ContentType="application/vnd.openxmlformats-officedocument.presentationml.slideLayout+xml"/>
  <Override PartName="/ppt/slideLayouts/slideLayout2398.xml" ContentType="application/vnd.openxmlformats-officedocument.presentationml.slideLayout+xml"/>
  <Override PartName="/ppt/slideLayouts/slideLayout2399.xml" ContentType="application/vnd.openxmlformats-officedocument.presentationml.slideLayout+xml"/>
  <Override PartName="/ppt/slideLayouts/slideLayout2400.xml" ContentType="application/vnd.openxmlformats-officedocument.presentationml.slideLayout+xml"/>
  <Override PartName="/ppt/slideLayouts/slideLayout2401.xml" ContentType="application/vnd.openxmlformats-officedocument.presentationml.slideLayout+xml"/>
  <Override PartName="/ppt/slideLayouts/slideLayout2402.xml" ContentType="application/vnd.openxmlformats-officedocument.presentationml.slideLayout+xml"/>
  <Override PartName="/ppt/slideLayouts/slideLayout2403.xml" ContentType="application/vnd.openxmlformats-officedocument.presentationml.slideLayout+xml"/>
  <Override PartName="/ppt/slideLayouts/slideLayout2404.xml" ContentType="application/vnd.openxmlformats-officedocument.presentationml.slideLayout+xml"/>
  <Override PartName="/ppt/slideLayouts/slideLayout2405.xml" ContentType="application/vnd.openxmlformats-officedocument.presentationml.slideLayout+xml"/>
  <Override PartName="/ppt/slideLayouts/slideLayout2406.xml" ContentType="application/vnd.openxmlformats-officedocument.presentationml.slideLayout+xml"/>
  <Override PartName="/ppt/slideLayouts/slideLayout2407.xml" ContentType="application/vnd.openxmlformats-officedocument.presentationml.slideLayout+xml"/>
  <Override PartName="/ppt/slideLayouts/slideLayout2408.xml" ContentType="application/vnd.openxmlformats-officedocument.presentationml.slideLayout+xml"/>
  <Override PartName="/ppt/slideLayouts/slideLayout2409.xml" ContentType="application/vnd.openxmlformats-officedocument.presentationml.slideLayout+xml"/>
  <Override PartName="/ppt/slideLayouts/slideLayout2410.xml" ContentType="application/vnd.openxmlformats-officedocument.presentationml.slideLayout+xml"/>
  <Override PartName="/ppt/slideLayouts/slideLayout2411.xml" ContentType="application/vnd.openxmlformats-officedocument.presentationml.slideLayout+xml"/>
  <Override PartName="/ppt/slideLayouts/slideLayout2412.xml" ContentType="application/vnd.openxmlformats-officedocument.presentationml.slideLayout+xml"/>
  <Override PartName="/ppt/slideLayouts/slideLayout2413.xml" ContentType="application/vnd.openxmlformats-officedocument.presentationml.slideLayout+xml"/>
  <Override PartName="/ppt/slideLayouts/slideLayout2414.xml" ContentType="application/vnd.openxmlformats-officedocument.presentationml.slideLayout+xml"/>
  <Override PartName="/ppt/slideLayouts/slideLayout2415.xml" ContentType="application/vnd.openxmlformats-officedocument.presentationml.slideLayout+xml"/>
  <Override PartName="/ppt/slideLayouts/slideLayout2416.xml" ContentType="application/vnd.openxmlformats-officedocument.presentationml.slideLayout+xml"/>
  <Override PartName="/ppt/slideLayouts/slideLayout2417.xml" ContentType="application/vnd.openxmlformats-officedocument.presentationml.slideLayout+xml"/>
  <Override PartName="/ppt/slideLayouts/slideLayout2418.xml" ContentType="application/vnd.openxmlformats-officedocument.presentationml.slideLayout+xml"/>
  <Override PartName="/ppt/slideLayouts/slideLayout2419.xml" ContentType="application/vnd.openxmlformats-officedocument.presentationml.slideLayout+xml"/>
  <Override PartName="/ppt/slideLayouts/slideLayout2420.xml" ContentType="application/vnd.openxmlformats-officedocument.presentationml.slideLayout+xml"/>
  <Override PartName="/ppt/slideLayouts/slideLayout2421.xml" ContentType="application/vnd.openxmlformats-officedocument.presentationml.slideLayout+xml"/>
  <Override PartName="/ppt/slideLayouts/slideLayout2422.xml" ContentType="application/vnd.openxmlformats-officedocument.presentationml.slideLayout+xml"/>
  <Override PartName="/ppt/slideLayouts/slideLayout2423.xml" ContentType="application/vnd.openxmlformats-officedocument.presentationml.slideLayout+xml"/>
  <Override PartName="/ppt/slideLayouts/slideLayout2424.xml" ContentType="application/vnd.openxmlformats-officedocument.presentationml.slideLayout+xml"/>
  <Override PartName="/ppt/slideLayouts/slideLayout2425.xml" ContentType="application/vnd.openxmlformats-officedocument.presentationml.slideLayout+xml"/>
  <Override PartName="/ppt/slideLayouts/slideLayout2426.xml" ContentType="application/vnd.openxmlformats-officedocument.presentationml.slideLayout+xml"/>
  <Override PartName="/ppt/slideLayouts/slideLayout2427.xml" ContentType="application/vnd.openxmlformats-officedocument.presentationml.slideLayout+xml"/>
  <Override PartName="/ppt/slideLayouts/slideLayout2428.xml" ContentType="application/vnd.openxmlformats-officedocument.presentationml.slideLayout+xml"/>
  <Override PartName="/ppt/slideLayouts/slideLayout2429.xml" ContentType="application/vnd.openxmlformats-officedocument.presentationml.slideLayout+xml"/>
  <Override PartName="/ppt/slideLayouts/slideLayout2430.xml" ContentType="application/vnd.openxmlformats-officedocument.presentationml.slideLayout+xml"/>
  <Override PartName="/ppt/slideLayouts/slideLayout2431.xml" ContentType="application/vnd.openxmlformats-officedocument.presentationml.slideLayout+xml"/>
  <Override PartName="/ppt/slideLayouts/slideLayout2432.xml" ContentType="application/vnd.openxmlformats-officedocument.presentationml.slideLayout+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92" r:id="rId1"/>
    <p:sldMasterId id="2147484140" r:id="rId2"/>
    <p:sldMasterId id="2147484227" r:id="rId3"/>
    <p:sldMasterId id="2147484715" r:id="rId4"/>
    <p:sldMasterId id="2147484718" r:id="rId5"/>
    <p:sldMasterId id="2147484752" r:id="rId6"/>
    <p:sldMasterId id="2147484852" r:id="rId7"/>
    <p:sldMasterId id="2147484880" r:id="rId8"/>
    <p:sldMasterId id="2147484922" r:id="rId9"/>
    <p:sldMasterId id="2147484994" r:id="rId10"/>
    <p:sldMasterId id="2147485674" r:id="rId11"/>
    <p:sldMasterId id="2147485710" r:id="rId12"/>
    <p:sldMasterId id="2147485759" r:id="rId13"/>
    <p:sldMasterId id="2147485803" r:id="rId14"/>
    <p:sldMasterId id="2147485848" r:id="rId15"/>
    <p:sldMasterId id="2147486008" r:id="rId16"/>
    <p:sldMasterId id="2147486041" r:id="rId17"/>
    <p:sldMasterId id="2147486638" r:id="rId18"/>
    <p:sldMasterId id="2147486675" r:id="rId19"/>
    <p:sldMasterId id="2147486880" r:id="rId20"/>
    <p:sldMasterId id="2147486978" r:id="rId21"/>
    <p:sldMasterId id="2147487059" r:id="rId22"/>
    <p:sldMasterId id="2147487289" r:id="rId23"/>
    <p:sldMasterId id="2147487519" r:id="rId24"/>
    <p:sldMasterId id="2147487685" r:id="rId25"/>
    <p:sldMasterId id="2147487737" r:id="rId26"/>
    <p:sldMasterId id="2147487811" r:id="rId27"/>
    <p:sldMasterId id="2147487908" r:id="rId28"/>
    <p:sldMasterId id="2147488446" r:id="rId29"/>
    <p:sldMasterId id="2147488488" r:id="rId30"/>
    <p:sldMasterId id="2147488525" r:id="rId31"/>
    <p:sldMasterId id="2147488563" r:id="rId32"/>
    <p:sldMasterId id="2147488602" r:id="rId33"/>
    <p:sldMasterId id="2147488829" r:id="rId34"/>
    <p:sldMasterId id="2147488868" r:id="rId35"/>
    <p:sldMasterId id="2147488993" r:id="rId36"/>
    <p:sldMasterId id="2147489181" r:id="rId37"/>
    <p:sldMasterId id="2147489349" r:id="rId38"/>
    <p:sldMasterId id="2147489388" r:id="rId39"/>
    <p:sldMasterId id="2147489426" r:id="rId40"/>
    <p:sldMasterId id="2147489436" r:id="rId41"/>
    <p:sldMasterId id="2147489472" r:id="rId42"/>
    <p:sldMasterId id="2147489636" r:id="rId43"/>
    <p:sldMasterId id="2147489827" r:id="rId44"/>
    <p:sldMasterId id="2147489866" r:id="rId45"/>
    <p:sldMasterId id="2147489906" r:id="rId46"/>
    <p:sldMasterId id="2147489942" r:id="rId47"/>
    <p:sldMasterId id="2147489978" r:id="rId48"/>
    <p:sldMasterId id="2147489989" r:id="rId49"/>
    <p:sldMasterId id="2147490022" r:id="rId50"/>
    <p:sldMasterId id="2147490062" r:id="rId51"/>
    <p:sldMasterId id="2147490097" r:id="rId52"/>
    <p:sldMasterId id="2147490261" r:id="rId53"/>
    <p:sldMasterId id="2147491330" r:id="rId54"/>
    <p:sldMasterId id="2147491469" r:id="rId55"/>
    <p:sldMasterId id="2147491628" r:id="rId56"/>
    <p:sldMasterId id="2147492026" r:id="rId57"/>
    <p:sldMasterId id="2147492651" r:id="rId58"/>
    <p:sldMasterId id="2147492896" r:id="rId59"/>
    <p:sldMasterId id="2147492933" r:id="rId60"/>
    <p:sldMasterId id="2147493473" r:id="rId61"/>
    <p:sldMasterId id="2147493635" r:id="rId62"/>
    <p:sldMasterId id="2147493676" r:id="rId63"/>
    <p:sldMasterId id="2147493718" r:id="rId64"/>
    <p:sldMasterId id="2147493731" r:id="rId65"/>
    <p:sldMasterId id="2147493855" r:id="rId66"/>
  </p:sldMasterIdLst>
  <p:notesMasterIdLst>
    <p:notesMasterId r:id="rId102"/>
  </p:notesMasterIdLst>
  <p:handoutMasterIdLst>
    <p:handoutMasterId r:id="rId103"/>
  </p:handoutMasterIdLst>
  <p:sldIdLst>
    <p:sldId id="141168598" r:id="rId67"/>
    <p:sldId id="141168967" r:id="rId68"/>
    <p:sldId id="141168589" r:id="rId69"/>
    <p:sldId id="141168590" r:id="rId70"/>
    <p:sldId id="141168571" r:id="rId71"/>
    <p:sldId id="9780" r:id="rId72"/>
    <p:sldId id="141168498" r:id="rId73"/>
    <p:sldId id="5600" r:id="rId74"/>
    <p:sldId id="141168962" r:id="rId75"/>
    <p:sldId id="141168968" r:id="rId76"/>
    <p:sldId id="141168974" r:id="rId77"/>
    <p:sldId id="9753" r:id="rId78"/>
    <p:sldId id="9770" r:id="rId79"/>
    <p:sldId id="141168971" r:id="rId80"/>
    <p:sldId id="141168956" r:id="rId81"/>
    <p:sldId id="141168975" r:id="rId82"/>
    <p:sldId id="141168522" r:id="rId83"/>
    <p:sldId id="141168523" r:id="rId84"/>
    <p:sldId id="141168524" r:id="rId85"/>
    <p:sldId id="141168973" r:id="rId86"/>
    <p:sldId id="5072" r:id="rId87"/>
    <p:sldId id="141168976" r:id="rId88"/>
    <p:sldId id="141168977" r:id="rId89"/>
    <p:sldId id="141168978" r:id="rId90"/>
    <p:sldId id="141168972" r:id="rId91"/>
    <p:sldId id="405" r:id="rId92"/>
    <p:sldId id="363" r:id="rId93"/>
    <p:sldId id="418" r:id="rId94"/>
    <p:sldId id="431" r:id="rId95"/>
    <p:sldId id="432" r:id="rId96"/>
    <p:sldId id="433" r:id="rId97"/>
    <p:sldId id="437" r:id="rId98"/>
    <p:sldId id="468" r:id="rId99"/>
    <p:sldId id="430" r:id="rId100"/>
    <p:sldId id="5025" r:id="rId101"/>
  </p:sldIdLst>
  <p:sldSz cx="9144000" cy="5143500" type="screen16x9"/>
  <p:notesSz cx="6858000" cy="9144000"/>
  <p:defaultTextStyle>
    <a:defPPr>
      <a:defRPr lang="en-US"/>
    </a:defPPr>
    <a:lvl1pPr marL="0" algn="l" defTabSz="455474" rtl="0" eaLnBrk="1" latinLnBrk="0" hangingPunct="1">
      <a:defRPr sz="1800" kern="1200">
        <a:solidFill>
          <a:schemeClr val="tx1"/>
        </a:solidFill>
        <a:latin typeface="+mn-lt"/>
        <a:ea typeface="+mn-ea"/>
        <a:cs typeface="+mn-cs"/>
      </a:defRPr>
    </a:lvl1pPr>
    <a:lvl2pPr marL="455474" algn="l" defTabSz="455474" rtl="0" eaLnBrk="1" latinLnBrk="0" hangingPunct="1">
      <a:defRPr sz="1800" kern="1200">
        <a:solidFill>
          <a:schemeClr val="tx1"/>
        </a:solidFill>
        <a:latin typeface="+mn-lt"/>
        <a:ea typeface="+mn-ea"/>
        <a:cs typeface="+mn-cs"/>
      </a:defRPr>
    </a:lvl2pPr>
    <a:lvl3pPr marL="911160" algn="l" defTabSz="455474" rtl="0" eaLnBrk="1" latinLnBrk="0" hangingPunct="1">
      <a:defRPr sz="1800" kern="1200">
        <a:solidFill>
          <a:schemeClr val="tx1"/>
        </a:solidFill>
        <a:latin typeface="+mn-lt"/>
        <a:ea typeface="+mn-ea"/>
        <a:cs typeface="+mn-cs"/>
      </a:defRPr>
    </a:lvl3pPr>
    <a:lvl4pPr marL="1366704" algn="l" defTabSz="455474" rtl="0" eaLnBrk="1" latinLnBrk="0" hangingPunct="1">
      <a:defRPr sz="1800" kern="1200">
        <a:solidFill>
          <a:schemeClr val="tx1"/>
        </a:solidFill>
        <a:latin typeface="+mn-lt"/>
        <a:ea typeface="+mn-ea"/>
        <a:cs typeface="+mn-cs"/>
      </a:defRPr>
    </a:lvl4pPr>
    <a:lvl5pPr marL="1822319" algn="l" defTabSz="455474" rtl="0" eaLnBrk="1" latinLnBrk="0" hangingPunct="1">
      <a:defRPr sz="1800" kern="1200">
        <a:solidFill>
          <a:schemeClr val="tx1"/>
        </a:solidFill>
        <a:latin typeface="+mn-lt"/>
        <a:ea typeface="+mn-ea"/>
        <a:cs typeface="+mn-cs"/>
      </a:defRPr>
    </a:lvl5pPr>
    <a:lvl6pPr marL="2277792" algn="l" defTabSz="455474" rtl="0" eaLnBrk="1" latinLnBrk="0" hangingPunct="1">
      <a:defRPr sz="1800" kern="1200">
        <a:solidFill>
          <a:schemeClr val="tx1"/>
        </a:solidFill>
        <a:latin typeface="+mn-lt"/>
        <a:ea typeface="+mn-ea"/>
        <a:cs typeface="+mn-cs"/>
      </a:defRPr>
    </a:lvl6pPr>
    <a:lvl7pPr marL="2733291" algn="l" defTabSz="455474" rtl="0" eaLnBrk="1" latinLnBrk="0" hangingPunct="1">
      <a:defRPr sz="1800" kern="1200">
        <a:solidFill>
          <a:schemeClr val="tx1"/>
        </a:solidFill>
        <a:latin typeface="+mn-lt"/>
        <a:ea typeface="+mn-ea"/>
        <a:cs typeface="+mn-cs"/>
      </a:defRPr>
    </a:lvl7pPr>
    <a:lvl8pPr marL="3188918" algn="l" defTabSz="455474" rtl="0" eaLnBrk="1" latinLnBrk="0" hangingPunct="1">
      <a:defRPr sz="1800" kern="1200">
        <a:solidFill>
          <a:schemeClr val="tx1"/>
        </a:solidFill>
        <a:latin typeface="+mn-lt"/>
        <a:ea typeface="+mn-ea"/>
        <a:cs typeface="+mn-cs"/>
      </a:defRPr>
    </a:lvl8pPr>
    <a:lvl9pPr marL="3644482" algn="l" defTabSz="4554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288" userDrawn="1">
          <p15:clr>
            <a:srgbClr val="A4A3A4"/>
          </p15:clr>
        </p15:guide>
        <p15:guide id="3" orient="horz" pos="132" userDrawn="1">
          <p15:clr>
            <a:srgbClr val="A4A3A4"/>
          </p15:clr>
        </p15:guide>
        <p15:guide id="4" pos="5472" userDrawn="1">
          <p15:clr>
            <a:srgbClr val="A4A3A4"/>
          </p15:clr>
        </p15:guide>
        <p15:guide id="5" pos="2880" userDrawn="1">
          <p15:clr>
            <a:srgbClr val="A4A3A4"/>
          </p15:clr>
        </p15:guide>
        <p15:guide id="6" orient="horz" pos="16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Samuels" initials="CS" lastIdx="14" clrIdx="0">
    <p:extLst>
      <p:ext uri="{19B8F6BF-5375-455C-9EA6-DF929625EA0E}">
        <p15:presenceInfo xmlns:p15="http://schemas.microsoft.com/office/powerpoint/2012/main" userId="CSamuel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8EC"/>
    <a:srgbClr val="0B7838"/>
    <a:srgbClr val="007EDB"/>
    <a:srgbClr val="233647"/>
    <a:srgbClr val="273645"/>
    <a:srgbClr val="1D3649"/>
    <a:srgbClr val="4472C4"/>
    <a:srgbClr val="94EBD9"/>
    <a:srgbClr val="DFE9E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2" autoAdjust="0"/>
    <p:restoredTop sz="69271" autoAdjust="0"/>
  </p:normalViewPr>
  <p:slideViewPr>
    <p:cSldViewPr snapToGrid="0">
      <p:cViewPr varScale="1">
        <p:scale>
          <a:sx n="104" d="100"/>
          <a:sy n="104" d="100"/>
        </p:scale>
        <p:origin x="1976" y="192"/>
      </p:cViewPr>
      <p:guideLst>
        <p:guide orient="horz" pos="300"/>
        <p:guide pos="288"/>
        <p:guide orient="horz" pos="132"/>
        <p:guide pos="5472"/>
        <p:guide pos="2880"/>
        <p:guide orient="horz" pos="1620"/>
      </p:guideLst>
    </p:cSldViewPr>
  </p:slideViewPr>
  <p:outlineViewPr>
    <p:cViewPr>
      <p:scale>
        <a:sx n="33" d="100"/>
        <a:sy n="33" d="100"/>
      </p:scale>
      <p:origin x="0" y="-138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Master" Target="slideMasters/slideMaster63.xml"/><Relationship Id="rId68" Type="http://schemas.openxmlformats.org/officeDocument/2006/relationships/slide" Target="slides/slide2.xml"/><Relationship Id="rId84" Type="http://schemas.openxmlformats.org/officeDocument/2006/relationships/slide" Target="slides/slide18.xml"/><Relationship Id="rId89" Type="http://schemas.openxmlformats.org/officeDocument/2006/relationships/slide" Target="slides/slide23.xml"/><Relationship Id="rId16" Type="http://schemas.openxmlformats.org/officeDocument/2006/relationships/slideMaster" Target="slideMasters/slideMaster16.xml"/><Relationship Id="rId107" Type="http://schemas.openxmlformats.org/officeDocument/2006/relationships/theme" Target="theme/theme1.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74" Type="http://schemas.openxmlformats.org/officeDocument/2006/relationships/slide" Target="slides/slide8.xml"/><Relationship Id="rId79" Type="http://schemas.openxmlformats.org/officeDocument/2006/relationships/slide" Target="slides/slide13.xml"/><Relationship Id="rId102"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24.xml"/><Relationship Id="rId95" Type="http://schemas.openxmlformats.org/officeDocument/2006/relationships/slide" Target="slides/slide29.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Master" Target="slideMasters/slideMaster64.xml"/><Relationship Id="rId69" Type="http://schemas.openxmlformats.org/officeDocument/2006/relationships/slide" Target="slides/slide3.xml"/><Relationship Id="rId80" Type="http://schemas.openxmlformats.org/officeDocument/2006/relationships/slide" Target="slides/slide14.xml"/><Relationship Id="rId85" Type="http://schemas.openxmlformats.org/officeDocument/2006/relationships/slide" Target="slides/slide19.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Master" Target="slideMasters/slideMaster62.xml"/><Relationship Id="rId70" Type="http://schemas.openxmlformats.org/officeDocument/2006/relationships/slide" Target="slides/slide4.xml"/><Relationship Id="rId75" Type="http://schemas.openxmlformats.org/officeDocument/2006/relationships/slide" Target="slides/slide9.xml"/><Relationship Id="rId83" Type="http://schemas.openxmlformats.org/officeDocument/2006/relationships/slide" Target="slides/slide17.xml"/><Relationship Id="rId88" Type="http://schemas.openxmlformats.org/officeDocument/2006/relationships/slide" Target="slides/slide22.xml"/><Relationship Id="rId91" Type="http://schemas.openxmlformats.org/officeDocument/2006/relationships/slide" Target="slides/slide25.xml"/><Relationship Id="rId96"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6"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73" Type="http://schemas.openxmlformats.org/officeDocument/2006/relationships/slide" Target="slides/slide7.xml"/><Relationship Id="rId78" Type="http://schemas.openxmlformats.org/officeDocument/2006/relationships/slide" Target="slides/slide12.xml"/><Relationship Id="rId81" Type="http://schemas.openxmlformats.org/officeDocument/2006/relationships/slide" Target="slides/slide15.xml"/><Relationship Id="rId86" Type="http://schemas.openxmlformats.org/officeDocument/2006/relationships/slide" Target="slides/slide20.xml"/><Relationship Id="rId94" Type="http://schemas.openxmlformats.org/officeDocument/2006/relationships/slide" Target="slides/slide28.xml"/><Relationship Id="rId99" Type="http://schemas.openxmlformats.org/officeDocument/2006/relationships/slide" Target="slides/slide33.xml"/><Relationship Id="rId101" Type="http://schemas.openxmlformats.org/officeDocument/2006/relationships/slide" Target="slides/slide3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10.xml"/><Relationship Id="rId97" Type="http://schemas.openxmlformats.org/officeDocument/2006/relationships/slide" Target="slides/slide31.xml"/><Relationship Id="rId104"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5.xml"/><Relationship Id="rId92" Type="http://schemas.openxmlformats.org/officeDocument/2006/relationships/slide" Target="slides/slide26.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 Target="slides/slide21.xml"/><Relationship Id="rId61" Type="http://schemas.openxmlformats.org/officeDocument/2006/relationships/slideMaster" Target="slideMasters/slideMaster61.xml"/><Relationship Id="rId82" Type="http://schemas.openxmlformats.org/officeDocument/2006/relationships/slide" Target="slides/slide16.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1.xml"/><Relationship Id="rId100" Type="http://schemas.openxmlformats.org/officeDocument/2006/relationships/slide" Target="slides/slide34.xml"/><Relationship Id="rId105"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6.xml"/><Relationship Id="rId93" Type="http://schemas.openxmlformats.org/officeDocument/2006/relationships/slide" Target="slides/slide27.xml"/><Relationship Id="rId98" Type="http://schemas.openxmlformats.org/officeDocument/2006/relationships/slide" Target="slides/slide32.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A60FC0-8570-E04A-AE66-0B2ED3CCB7B1}" type="datetimeFigureOut">
              <a:rPr lang="en-US" smtClean="0"/>
              <a:t>10/14/19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AC78A7-4B93-714F-9AEA-8AA23B214AF5}" type="slidenum">
              <a:rPr lang="en-US" smtClean="0"/>
              <a:t>‹#›</a:t>
            </a:fld>
            <a:endParaRPr lang="en-US" dirty="0"/>
          </a:p>
        </p:txBody>
      </p:sp>
    </p:spTree>
    <p:extLst>
      <p:ext uri="{BB962C8B-B14F-4D97-AF65-F5344CB8AC3E}">
        <p14:creationId xmlns:p14="http://schemas.microsoft.com/office/powerpoint/2010/main" val="25706874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AFA92B-28F9-2C4C-98F1-1CCBCFDBDF47}" type="datetimeFigureOut">
              <a:rPr lang="en-US" smtClean="0"/>
              <a:t>10/14/19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A23C2C-3334-4B4F-92AB-A790C33FFEE9}" type="slidenum">
              <a:rPr lang="en-US" smtClean="0"/>
              <a:t>‹#›</a:t>
            </a:fld>
            <a:endParaRPr lang="en-US" dirty="0"/>
          </a:p>
        </p:txBody>
      </p:sp>
    </p:spTree>
    <p:extLst>
      <p:ext uri="{BB962C8B-B14F-4D97-AF65-F5344CB8AC3E}">
        <p14:creationId xmlns:p14="http://schemas.microsoft.com/office/powerpoint/2010/main" val="3719515706"/>
      </p:ext>
    </p:extLst>
  </p:cSld>
  <p:clrMap bg1="lt1" tx1="dk1" bg2="lt2" tx2="dk2" accent1="accent1" accent2="accent2" accent3="accent3" accent4="accent4" accent5="accent5" accent6="accent6" hlink="hlink" folHlink="folHlink"/>
  <p:hf hdr="0" ftr="0" dt="0"/>
  <p:notesStyle>
    <a:lvl1pPr marL="0" algn="l" defTabSz="455474" rtl="0" eaLnBrk="1" latinLnBrk="0" hangingPunct="1">
      <a:defRPr sz="1200" kern="1200">
        <a:solidFill>
          <a:schemeClr val="tx1"/>
        </a:solidFill>
        <a:latin typeface="+mn-lt"/>
        <a:ea typeface="+mn-ea"/>
        <a:cs typeface="+mn-cs"/>
      </a:defRPr>
    </a:lvl1pPr>
    <a:lvl2pPr marL="455474" algn="l" defTabSz="455474" rtl="0" eaLnBrk="1" latinLnBrk="0" hangingPunct="1">
      <a:defRPr sz="1200" kern="1200">
        <a:solidFill>
          <a:schemeClr val="tx1"/>
        </a:solidFill>
        <a:latin typeface="+mn-lt"/>
        <a:ea typeface="+mn-ea"/>
        <a:cs typeface="+mn-cs"/>
      </a:defRPr>
    </a:lvl2pPr>
    <a:lvl3pPr marL="911160" algn="l" defTabSz="455474" rtl="0" eaLnBrk="1" latinLnBrk="0" hangingPunct="1">
      <a:defRPr sz="1200" kern="1200">
        <a:solidFill>
          <a:schemeClr val="tx1"/>
        </a:solidFill>
        <a:latin typeface="+mn-lt"/>
        <a:ea typeface="+mn-ea"/>
        <a:cs typeface="+mn-cs"/>
      </a:defRPr>
    </a:lvl3pPr>
    <a:lvl4pPr marL="1366704" algn="l" defTabSz="455474" rtl="0" eaLnBrk="1" latinLnBrk="0" hangingPunct="1">
      <a:defRPr sz="1200" kern="1200">
        <a:solidFill>
          <a:schemeClr val="tx1"/>
        </a:solidFill>
        <a:latin typeface="+mn-lt"/>
        <a:ea typeface="+mn-ea"/>
        <a:cs typeface="+mn-cs"/>
      </a:defRPr>
    </a:lvl4pPr>
    <a:lvl5pPr marL="1822319" algn="l" defTabSz="455474" rtl="0" eaLnBrk="1" latinLnBrk="0" hangingPunct="1">
      <a:defRPr sz="1200" kern="1200">
        <a:solidFill>
          <a:schemeClr val="tx1"/>
        </a:solidFill>
        <a:latin typeface="+mn-lt"/>
        <a:ea typeface="+mn-ea"/>
        <a:cs typeface="+mn-cs"/>
      </a:defRPr>
    </a:lvl5pPr>
    <a:lvl6pPr marL="2277792" algn="l" defTabSz="455474" rtl="0" eaLnBrk="1" latinLnBrk="0" hangingPunct="1">
      <a:defRPr sz="1200" kern="1200">
        <a:solidFill>
          <a:schemeClr val="tx1"/>
        </a:solidFill>
        <a:latin typeface="+mn-lt"/>
        <a:ea typeface="+mn-ea"/>
        <a:cs typeface="+mn-cs"/>
      </a:defRPr>
    </a:lvl6pPr>
    <a:lvl7pPr marL="2733291" algn="l" defTabSz="455474" rtl="0" eaLnBrk="1" latinLnBrk="0" hangingPunct="1">
      <a:defRPr sz="1200" kern="1200">
        <a:solidFill>
          <a:schemeClr val="tx1"/>
        </a:solidFill>
        <a:latin typeface="+mn-lt"/>
        <a:ea typeface="+mn-ea"/>
        <a:cs typeface="+mn-cs"/>
      </a:defRPr>
    </a:lvl7pPr>
    <a:lvl8pPr marL="3188918" algn="l" defTabSz="455474" rtl="0" eaLnBrk="1" latinLnBrk="0" hangingPunct="1">
      <a:defRPr sz="1200" kern="1200">
        <a:solidFill>
          <a:schemeClr val="tx1"/>
        </a:solidFill>
        <a:latin typeface="+mn-lt"/>
        <a:ea typeface="+mn-ea"/>
        <a:cs typeface="+mn-cs"/>
      </a:defRPr>
    </a:lvl8pPr>
    <a:lvl9pPr marL="3644482" algn="l" defTabSz="4554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ibm.co/1Q6pAhB"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artner.com/document/3891569"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wired.com/story/when-it-comes-to-gorillas-google-photos-remains-blind/" TargetMode="External"/><Relationship Id="rId4" Type="http://schemas.openxmlformats.org/officeDocument/2006/relationships/hyperlink" Target="https://twitter.com/jackyalcine/status/61532951590915686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initial release of a briefing deck. It is  meant to be used for 45 min presentation with customization that includes case studies, use cases and demonstration</a:t>
            </a:r>
          </a:p>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1313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Qu’est ce qu’un ou une data </a:t>
            </a:r>
            <a:r>
              <a:rPr lang="fr-FR" dirty="0" err="1"/>
              <a:t>scientist</a:t>
            </a:r>
            <a:r>
              <a:rPr lang="fr-FR" dirty="0"/>
              <a:t> ??</a:t>
            </a:r>
          </a:p>
          <a:p>
            <a:endParaRPr lang="fr-FR" dirty="0"/>
          </a:p>
          <a:p>
            <a:r>
              <a:rPr lang="fr-FR" dirty="0"/>
              <a:t>C’est un professionnel en charge de la collecte, l’analyse et l’</a:t>
            </a:r>
            <a:r>
              <a:rPr lang="fr-FR" dirty="0" err="1"/>
              <a:t>interpretation</a:t>
            </a:r>
            <a:r>
              <a:rPr lang="fr-FR" dirty="0"/>
              <a:t> de gros volumes de données pour déceler des opportunités d’améliorer les opérations, de prédire un résultat, de se différencier par rapport à la concurrence. </a:t>
            </a:r>
          </a:p>
          <a:p>
            <a:endParaRPr lang="fr-FR" dirty="0"/>
          </a:p>
          <a:p>
            <a:r>
              <a:rPr lang="fr-FR" dirty="0"/>
              <a:t>Compétences diverses: mathématiques et statistiques, en programmation, en traitement de la données, mais aussi en data </a:t>
            </a:r>
            <a:r>
              <a:rPr lang="fr-FR" dirty="0" err="1"/>
              <a:t>visualization</a:t>
            </a:r>
            <a:r>
              <a:rPr lang="fr-FR" dirty="0"/>
              <a:t>, une très bonne compréhension métier, des compétences de communication etc…</a:t>
            </a:r>
          </a:p>
        </p:txBody>
      </p:sp>
      <p:sp>
        <p:nvSpPr>
          <p:cNvPr id="4" name="Slide Number Placeholder 3"/>
          <p:cNvSpPr>
            <a:spLocks noGrp="1"/>
          </p:cNvSpPr>
          <p:nvPr>
            <p:ph type="sldNum" sz="quarter" idx="5"/>
          </p:nvPr>
        </p:nvSpPr>
        <p:spPr/>
        <p:txBody>
          <a:bodyPr/>
          <a:lstStyle/>
          <a:p>
            <a:fld id="{7CA23C2C-3334-4B4F-92AB-A790C33FFEE9}" type="slidenum">
              <a:rPr lang="en-US" smtClean="0"/>
              <a:t>10</a:t>
            </a:fld>
            <a:endParaRPr lang="en-US" dirty="0"/>
          </a:p>
        </p:txBody>
      </p:sp>
    </p:spTree>
    <p:extLst>
      <p:ext uri="{BB962C8B-B14F-4D97-AF65-F5344CB8AC3E}">
        <p14:creationId xmlns:p14="http://schemas.microsoft.com/office/powerpoint/2010/main" val="2425105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CA23C2C-3334-4B4F-92AB-A790C33FFEE9}" type="slidenum">
              <a:rPr lang="en-US" smtClean="0"/>
              <a:t>11</a:t>
            </a:fld>
            <a:endParaRPr lang="en-US" dirty="0"/>
          </a:p>
        </p:txBody>
      </p:sp>
    </p:spTree>
    <p:extLst>
      <p:ext uri="{BB962C8B-B14F-4D97-AF65-F5344CB8AC3E}">
        <p14:creationId xmlns:p14="http://schemas.microsoft.com/office/powerpoint/2010/main" val="669970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why IBM AI portfolio has everything you need for Enterprise AI, on any cloud.  </a:t>
            </a:r>
          </a:p>
          <a:p>
            <a:endParaRPr lang="en-US" dirty="0"/>
          </a:p>
          <a:p>
            <a:r>
              <a:rPr lang="en-US" dirty="0"/>
              <a:t>We have prescribe approach for you to enable the AI Ladders – Collect, Organize, Analyze and Infuse. </a:t>
            </a:r>
          </a:p>
          <a:p>
            <a:endParaRPr lang="en-US" dirty="0"/>
          </a:p>
          <a:p>
            <a:pPr defTabSz="914377" hangingPunct="0">
              <a:defRPr/>
            </a:pPr>
            <a:r>
              <a:rPr lang="en-US" dirty="0"/>
              <a:t>IBM combines the best of Open source frameworks with powerful capabilities rooted in our history pioneering AI and data science. </a:t>
            </a:r>
            <a:endParaRPr lang="en-US" sz="1200" dirty="0">
              <a:solidFill>
                <a:srgbClr val="FFFFFF"/>
              </a:solidFill>
              <a:latin typeface="IBM Plex Sans" panose="020B0503050203000203" pitchFamily="34" charset="77"/>
              <a:cs typeface="Calibri"/>
              <a:sym typeface="Calibri"/>
            </a:endParaRPr>
          </a:p>
          <a:p>
            <a:pPr defTabSz="914377" hangingPunct="0">
              <a:defRPr/>
            </a:pPr>
            <a:endParaRPr lang="en-US" sz="200" dirty="0">
              <a:solidFill>
                <a:srgbClr val="FFFFFF"/>
              </a:solidFill>
              <a:latin typeface="IBM Plex Sans" panose="020B0503050203000203" pitchFamily="34" charset="77"/>
              <a:cs typeface="Calibri"/>
              <a:sym typeface="Calibri"/>
            </a:endParaRPr>
          </a:p>
          <a:p>
            <a:pPr defTabSz="914377" hangingPunct="0">
              <a:defRPr/>
            </a:pPr>
            <a:r>
              <a:rPr lang="en-US" sz="1600" b="1" dirty="0">
                <a:solidFill>
                  <a:srgbClr val="FFFFFF"/>
                </a:solidFill>
                <a:latin typeface="IBM Plex Sans" panose="020B0503050203000203" pitchFamily="34" charset="77"/>
                <a:cs typeface="Calibri"/>
                <a:sym typeface="Calibri"/>
              </a:rPr>
              <a:t>IBM Cloud Private for Data is designed to u</a:t>
            </a:r>
            <a:r>
              <a:rPr lang="en-US" sz="1600" dirty="0">
                <a:solidFill>
                  <a:srgbClr val="FFFFFF"/>
                </a:solidFill>
                <a:latin typeface="IBM Plex Sans" panose="020B0503050203000203" pitchFamily="34" charset="77"/>
                <a:cs typeface="Calibri"/>
                <a:sym typeface="Calibri"/>
              </a:rPr>
              <a:t>nify your AI Assets on a </a:t>
            </a:r>
            <a:r>
              <a:rPr lang="en-US" sz="1600" dirty="0" err="1">
                <a:solidFill>
                  <a:srgbClr val="FFFFFF"/>
                </a:solidFill>
                <a:latin typeface="IBM Plex Sans" panose="020B0503050203000203" pitchFamily="34" charset="77"/>
                <a:cs typeface="Calibri"/>
                <a:sym typeface="Calibri"/>
              </a:rPr>
              <a:t>Multicloud</a:t>
            </a:r>
            <a:r>
              <a:rPr lang="en-US" sz="1600" dirty="0">
                <a:solidFill>
                  <a:srgbClr val="FFFFFF"/>
                </a:solidFill>
                <a:latin typeface="IBM Plex Sans" panose="020B0503050203000203" pitchFamily="34" charset="77"/>
                <a:cs typeface="Calibri"/>
                <a:sym typeface="Calibri"/>
              </a:rPr>
              <a:t> Data Platform</a:t>
            </a:r>
          </a:p>
          <a:p>
            <a:pPr defTabSz="914377" hangingPunct="0">
              <a:defRPr/>
            </a:pPr>
            <a:endParaRPr lang="en-US" sz="1600" b="1" dirty="0">
              <a:solidFill>
                <a:srgbClr val="FFFFFF"/>
              </a:solidFill>
              <a:latin typeface="IBM Plex Sans" panose="020B0503050203000203" pitchFamily="34" charset="77"/>
              <a:cs typeface="Calibri"/>
              <a:sym typeface="Calibri"/>
            </a:endParaRPr>
          </a:p>
          <a:p>
            <a:pPr defTabSz="914377" hangingPunct="0">
              <a:defRPr/>
            </a:pPr>
            <a:r>
              <a:rPr lang="en-US" sz="1600" b="1" dirty="0">
                <a:solidFill>
                  <a:srgbClr val="FFFFFF"/>
                </a:solidFill>
                <a:latin typeface="IBM Plex Sans" panose="020B0503050203000203" pitchFamily="34" charset="77"/>
                <a:cs typeface="Calibri"/>
                <a:sym typeface="Calibri"/>
              </a:rPr>
              <a:t>Interact with Pre-built AI services with Watson Applications</a:t>
            </a:r>
          </a:p>
          <a:p>
            <a:pPr defTabSz="914377" hangingPunct="0">
              <a:defRPr/>
            </a:pPr>
            <a:endParaRPr lang="en-US" sz="1600" b="1" dirty="0">
              <a:solidFill>
                <a:srgbClr val="FFFFFF"/>
              </a:solidFill>
              <a:latin typeface="IBM Plex Sans" panose="020B0503050203000203" pitchFamily="34" charset="77"/>
              <a:cs typeface="Calibri"/>
              <a:sym typeface="Calibri"/>
            </a:endParaRPr>
          </a:p>
          <a:p>
            <a:pPr defTabSz="914377" hangingPunct="0">
              <a:defRPr/>
            </a:pPr>
            <a:r>
              <a:rPr lang="en-US" sz="1600" b="1" dirty="0">
                <a:solidFill>
                  <a:srgbClr val="FFFFFF"/>
                </a:solidFill>
                <a:latin typeface="IBM Plex Sans" panose="020B0503050203000203" pitchFamily="34" charset="77"/>
                <a:cs typeface="Calibri"/>
                <a:sym typeface="Calibri"/>
              </a:rPr>
              <a:t>Then look at build, deploy, catalog and manage.</a:t>
            </a:r>
          </a:p>
          <a:p>
            <a:endParaRPr lang="en-US" dirty="0"/>
          </a:p>
          <a:p>
            <a:endParaRPr lang="en-US" dirty="0"/>
          </a:p>
          <a:p>
            <a:r>
              <a:rPr lang="en-US" dirty="0"/>
              <a:t>CLICK: Watson Studio and Watson Machine Learning handles the build and deploy stages of AI Lifecycle. What’s more.</a:t>
            </a:r>
          </a:p>
          <a:p>
            <a:endParaRPr lang="en-US" dirty="0"/>
          </a:p>
          <a:p>
            <a:r>
              <a:rPr lang="en-US" dirty="0"/>
              <a:t>Watson Studio and Watson Machine Learning are built ground up to meet today’s AI needs.  You want to directly impact your business.  You are collaborating with Application development and dev ops team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5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13</a:t>
            </a:fld>
            <a:endParaRPr lang="en-US" dirty="0"/>
          </a:p>
        </p:txBody>
      </p:sp>
    </p:spTree>
    <p:extLst>
      <p:ext uri="{BB962C8B-B14F-4D97-AF65-F5344CB8AC3E}">
        <p14:creationId xmlns:p14="http://schemas.microsoft.com/office/powerpoint/2010/main" val="1771629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bg1"/>
                </a:solidFill>
              </a:rPr>
              <a:t>Watson Studio and Watson Machine Learning inject AI firepower into your business </a:t>
            </a:r>
          </a:p>
          <a:p>
            <a:endParaRPr lang="en-US" dirty="0"/>
          </a:p>
          <a:p>
            <a:r>
              <a:rPr lang="en-US" dirty="0"/>
              <a:t>We have a simple unified and end to end environment to address two stages of cycles</a:t>
            </a:r>
          </a:p>
          <a:p>
            <a:endParaRPr lang="en-US" dirty="0"/>
          </a:p>
          <a:p>
            <a:r>
              <a:rPr lang="en-US" dirty="0"/>
              <a:t>Build and train at scale</a:t>
            </a:r>
          </a:p>
          <a:p>
            <a:r>
              <a:rPr lang="en-US" dirty="0"/>
              <a:t>Embed ML in your business</a:t>
            </a:r>
          </a:p>
          <a:p>
            <a:endParaRPr lang="en-US" dirty="0"/>
          </a:p>
          <a:p>
            <a:r>
              <a:rPr lang="en-US" dirty="0"/>
              <a:t>We set ourselves  apart in many ways – one of the impactful ways we serve our clients is that we have flexible deployment – multi-cloud,  on-premise / private data center and desktop</a:t>
            </a:r>
          </a:p>
          <a:p>
            <a:endParaRPr lang="en-US" dirty="0"/>
          </a:p>
          <a:p>
            <a:r>
              <a:rPr lang="en-US" dirty="0"/>
              <a:t>You can mix and match to meet your needs</a:t>
            </a:r>
          </a:p>
          <a:p>
            <a:endParaRPr lang="en-US" dirty="0"/>
          </a:p>
          <a:p>
            <a:r>
              <a:rPr lang="en-US" dirty="0"/>
              <a:t>Both worked to complete the data science lifecycle – that scales, can speed and is simple for you to inject AI firepower into your business</a:t>
            </a:r>
          </a:p>
          <a:p>
            <a:endParaRPr lang="en-US" dirty="0"/>
          </a:p>
          <a:p>
            <a:r>
              <a:rPr lang="en-US" dirty="0"/>
              <a:t>Let me explain Watson Studio and Watson Machine Learning in the next two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084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4FF">
                    <a:lumMod val="60000"/>
                    <a:lumOff val="40000"/>
                  </a:srgbClr>
                </a:solidFill>
                <a:effectLst/>
                <a:uLnTx/>
                <a:uFillTx/>
                <a:latin typeface="IBM Plex Sans" panose="020B0503050203000203" pitchFamily="34" charset="77"/>
                <a:cs typeface="Calibri"/>
                <a:sym typeface="Arial"/>
              </a:rPr>
              <a:t>2. Empower your entire organization with open source integrated </a:t>
            </a:r>
            <a:r>
              <a:rPr lang="en-US" sz="1200" b="0" dirty="0">
                <a:solidFill>
                  <a:srgbClr val="0064FF">
                    <a:lumMod val="60000"/>
                    <a:lumOff val="40000"/>
                  </a:srgbClr>
                </a:solidFill>
                <a:latin typeface="IBM Plex Sans" panose="020B0503050203000203" pitchFamily="34" charset="77"/>
                <a:sym typeface="Arial"/>
              </a:rPr>
              <a:t>development environments (RStudio, </a:t>
            </a:r>
            <a:r>
              <a:rPr lang="en-US" sz="1200" b="0" dirty="0" err="1">
                <a:solidFill>
                  <a:srgbClr val="0064FF">
                    <a:lumMod val="60000"/>
                    <a:lumOff val="40000"/>
                  </a:srgbClr>
                </a:solidFill>
                <a:latin typeface="IBM Plex Sans" panose="020B0503050203000203" pitchFamily="34" charset="77"/>
                <a:sym typeface="Arial"/>
              </a:rPr>
              <a:t>Jupyter</a:t>
            </a:r>
            <a:r>
              <a:rPr lang="en-US" sz="1200" b="0" dirty="0">
                <a:solidFill>
                  <a:srgbClr val="0064FF">
                    <a:lumMod val="60000"/>
                    <a:lumOff val="40000"/>
                  </a:srgbClr>
                </a:solidFill>
                <a:latin typeface="IBM Plex Sans" panose="020B0503050203000203" pitchFamily="34" charset="77"/>
                <a:sym typeface="Arial"/>
              </a:rPr>
              <a:t> Notebooks), visual productivity, and automation tools</a:t>
            </a:r>
            <a:endParaRPr lang="en-US" b="0" dirty="0"/>
          </a:p>
          <a:p>
            <a:endParaRPr lang="en-US" sz="1200" kern="1200" dirty="0">
              <a:solidFill>
                <a:schemeClr val="tx1"/>
              </a:solidFill>
              <a:effectLst/>
              <a:latin typeface="Arial" panose="020B0604020202020204" pitchFamily="34" charset="0"/>
              <a:ea typeface="+mn-ea"/>
              <a:cs typeface="Arial" panose="020B0604020202020204" pitchFamily="34" charset="0"/>
            </a:endParaRP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Without having to move to a new database we have DS solution that will work for you – </a:t>
            </a:r>
            <a:r>
              <a:rPr lang="en-US" sz="1200" kern="1200" dirty="0" err="1">
                <a:solidFill>
                  <a:schemeClr val="tx1"/>
                </a:solidFill>
                <a:effectLst/>
                <a:latin typeface="Arial" panose="020B0604020202020204" pitchFamily="34" charset="0"/>
                <a:ea typeface="+mn-ea"/>
                <a:cs typeface="Arial" panose="020B0604020202020204" pitchFamily="34" charset="0"/>
              </a:rPr>
              <a:t>coud</a:t>
            </a:r>
            <a:r>
              <a:rPr lang="en-US" sz="1200" kern="1200" dirty="0">
                <a:solidFill>
                  <a:schemeClr val="tx1"/>
                </a:solidFill>
                <a:effectLst/>
                <a:latin typeface="Arial" panose="020B0604020202020204" pitchFamily="34" charset="0"/>
                <a:ea typeface="+mn-ea"/>
                <a:cs typeface="Arial" panose="020B0604020202020204" pitchFamily="34" charset="0"/>
              </a:rPr>
              <a:t>, local </a:t>
            </a:r>
            <a:r>
              <a:rPr lang="en-US" sz="1200" kern="1200" dirty="0" err="1">
                <a:solidFill>
                  <a:schemeClr val="tx1"/>
                </a:solidFill>
                <a:effectLst/>
                <a:latin typeface="Arial" panose="020B0604020202020204" pitchFamily="34" charset="0"/>
                <a:ea typeface="+mn-ea"/>
                <a:cs typeface="Arial" panose="020B0604020202020204" pitchFamily="34" charset="0"/>
              </a:rPr>
              <a:t>dektop</a:t>
            </a:r>
            <a:r>
              <a:rPr lang="en-US" sz="1200" kern="1200" dirty="0">
                <a:solidFill>
                  <a:schemeClr val="tx1"/>
                </a:solidFill>
                <a:effectLst/>
                <a:latin typeface="Arial" panose="020B0604020202020204" pitchFamily="34" charset="0"/>
                <a:ea typeface="+mn-ea"/>
                <a:cs typeface="Arial" panose="020B0604020202020204" pitchFamily="34" charset="0"/>
              </a:rPr>
              <a:t>, connectors </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“we are not making money on where your data is hosted” – you don’t have to move your data </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These are things I’m running into </a:t>
            </a:r>
          </a:p>
          <a:p>
            <a:endParaRPr lang="en-US" dirty="0"/>
          </a:p>
          <a:p>
            <a:endParaRPr lang="en-US" dirty="0"/>
          </a:p>
          <a:p>
            <a:endParaRPr lang="en-US" dirty="0"/>
          </a:p>
          <a:p>
            <a:endParaRPr lang="en-US" dirty="0"/>
          </a:p>
          <a:p>
            <a:endParaRPr lang="en-US" dirty="0"/>
          </a:p>
          <a:p>
            <a:r>
              <a:rPr lang="en-US" dirty="0"/>
              <a:t>Building upon previous slides what are we introducing today? Meets your wants while solving your problems </a:t>
            </a:r>
          </a:p>
          <a:p>
            <a:endParaRPr lang="en-US" dirty="0"/>
          </a:p>
          <a:p>
            <a:endParaRPr lang="en-US" dirty="0"/>
          </a:p>
          <a:p>
            <a:r>
              <a:rPr lang="en-US" dirty="0"/>
              <a:t>Low to high DS skills spectrum </a:t>
            </a:r>
          </a:p>
          <a:p>
            <a:endParaRPr lang="en-US" dirty="0"/>
          </a:p>
          <a:p>
            <a:r>
              <a:rPr lang="en-US" dirty="0"/>
              <a:t>How does WS fit into the trends – looking at BMC for cloud + WS </a:t>
            </a:r>
            <a:r>
              <a:rPr lang="en-US" dirty="0">
                <a:sym typeface="Wingdings" pitchFamily="2" charset="2"/>
              </a:rPr>
              <a:t> </a:t>
            </a:r>
            <a:r>
              <a:rPr lang="en-US" dirty="0" err="1">
                <a:sym typeface="Wingdings" pitchFamily="2" charset="2"/>
              </a:rPr>
              <a:t>whatis</a:t>
            </a:r>
            <a:r>
              <a:rPr lang="en-US" dirty="0">
                <a:sym typeface="Wingdings" pitchFamily="2" charset="2"/>
              </a:rPr>
              <a:t> our value to customer; how are we differentiating from SPSS Modeler? </a:t>
            </a:r>
          </a:p>
          <a:p>
            <a:r>
              <a:rPr lang="en-US" dirty="0">
                <a:sym typeface="Wingdings" pitchFamily="2" charset="2"/>
              </a:rPr>
              <a:t>30 min filling in BMC </a:t>
            </a:r>
          </a:p>
          <a:p>
            <a:r>
              <a:rPr lang="en-US" dirty="0">
                <a:sym typeface="Wingdings" pitchFamily="2" charset="2"/>
              </a:rPr>
              <a:t>30 mins which messages do we want to articulate given </a:t>
            </a:r>
            <a:r>
              <a:rPr lang="en-US" dirty="0" err="1">
                <a:sym typeface="Wingdings" pitchFamily="2" charset="2"/>
              </a:rPr>
              <a:t>strwngths</a:t>
            </a:r>
            <a:r>
              <a:rPr lang="en-US" dirty="0">
                <a:sym typeface="Wingdings" pitchFamily="2" charset="2"/>
              </a:rPr>
              <a:t> as offering and where we’re going </a:t>
            </a:r>
          </a:p>
          <a:p>
            <a:endParaRPr lang="en-US" dirty="0">
              <a:sym typeface="Wingdings" pitchFamily="2" charset="2"/>
            </a:endParaRPr>
          </a:p>
          <a:p>
            <a:r>
              <a:rPr lang="en-US" dirty="0">
                <a:sym typeface="Wingdings" pitchFamily="2" charset="2"/>
              </a:rPr>
              <a:t>Goal: crisp &amp; </a:t>
            </a:r>
            <a:r>
              <a:rPr lang="en-US" dirty="0" err="1">
                <a:sym typeface="Wingdings" pitchFamily="2" charset="2"/>
              </a:rPr>
              <a:t>differrentiating</a:t>
            </a:r>
            <a:r>
              <a:rPr lang="en-US" dirty="0">
                <a:sym typeface="Wingdings" pitchFamily="2" charset="2"/>
              </a:rPr>
              <a:t> </a:t>
            </a:r>
          </a:p>
          <a:p>
            <a:endParaRPr lang="en-US" dirty="0">
              <a:sym typeface="Wingdings" pitchFamily="2" charset="2"/>
            </a:endParaRPr>
          </a:p>
          <a:p>
            <a:endParaRPr lang="en-US" dirty="0">
              <a:sym typeface="Wingdings" pitchFamily="2" charset="2"/>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Okay so now diving a level deeper – and again each of these will go back to the 3 values we have on the board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WS = DS platform where your whole team can work together – meaning DS, LOB expert, business analyst, or anyone working on the DS platform – it’s very easy to bring all these people with different levels of expertise on the 1 platform of WS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reason all these varying levels of expertise can work together is because of these tools you see on the right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DS are rare resources – they each have their own preferences of tools or languages that they want to work with so we have open source tools like R studio and </a:t>
            </a:r>
            <a:r>
              <a:rPr lang="en-US" dirty="0" err="1"/>
              <a:t>Jupyter</a:t>
            </a:r>
            <a:r>
              <a:rPr lang="en-US" dirty="0"/>
              <a:t> Notebooks where DS can come in and write their own code by choosing their own language (R, Scala, whatever they want), and go ahead and get started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same time, if someone is not really into coding but has the knowledge, they can use visual tools - like SPSS Modeler, Data Refinery, &amp; Model Builder – where they have a drag and drop UI they can use to build a model normally and get predictions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Both sides are available in the same platform of Watson Studio.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give different access to different people.</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whole point is that WS really reduces the barrier between your resources and the DS journey – anyone can get started regardless of their expertise</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ym typeface="Wingdings" pitchFamily="2" charset="2"/>
              </a:rPr>
              <a:t></a:t>
            </a:r>
            <a:r>
              <a:rPr lang="en-US" dirty="0"/>
              <a:t> which brings us back to the strategy of </a:t>
            </a:r>
            <a:r>
              <a:rPr lang="en-US" dirty="0">
                <a:sym typeface="Wingdings" pitchFamily="2" charset="2"/>
              </a:rPr>
              <a:t>increasing your team productivity </a:t>
            </a:r>
            <a:endParaRPr lang="en-US" dirty="0"/>
          </a:p>
          <a:p>
            <a:endParaRPr lang="en-US" dirty="0"/>
          </a:p>
          <a:p>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see on the right, we provide different technologies and frameworks to support building models - you can use Spark or if you're working with Deep Learning we support all the other favorites so you can choose any of these and work on Studio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you're into deep learning, but you are not a coder, we have a drag &amp; drop interface where you can build a deep learning model, expose that node, and use it in some other applications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provide all these cutting edge infrastructure technologies so you can take advantage of any of them while you are working in WS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easy, fast, and increases your team productivity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getting started very quickly to increase productivity </a:t>
            </a:r>
          </a:p>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Arial Regular" charset="0"/>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124625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would have excel doc with column with random name + S3 bucket + git issue that is private – things were really all over the place in terms of storage – was even harder for ppl to collaborate let alone take info and consistently &amp;quickly use it to jumpstart projects. We solve these pain points but projects. Connectors play nicely with all kids of different tools, no longer true that you have to go to this person who controls spark cluster to get certain info every time you want to process some data. These people can work together in project to set up repeatable process to be productive with. Richer and easier to use experience. </a:t>
            </a:r>
          </a:p>
          <a:p>
            <a:endParaRPr lang="en-US" dirty="0"/>
          </a:p>
          <a:p>
            <a:r>
              <a:rPr lang="en-US" dirty="0"/>
              <a:t>Saves people time and makes them more productive, When working in notebook, have tools like “insert to code” so if you don’t remember how to connect to </a:t>
            </a:r>
            <a:r>
              <a:rPr lang="en-US" dirty="0" err="1"/>
              <a:t>Cloudant</a:t>
            </a:r>
            <a:r>
              <a:rPr lang="en-US" dirty="0"/>
              <a:t>, no problem, we do that for you. If SPSS modeler user but don’t know how to set up container talking to Hadoop distribution – not a problem, we figure that out </a:t>
            </a:r>
            <a:r>
              <a:rPr lang="en-US" dirty="0">
                <a:sym typeface="Wingdings" pitchFamily="2" charset="2"/>
              </a:rPr>
              <a:t> up front development work to figure out stuff no one wants to spend time on </a:t>
            </a:r>
            <a:endParaRPr lang="en-US" dirty="0"/>
          </a:p>
          <a:p>
            <a:endParaRPr lang="en-US" dirty="0"/>
          </a:p>
          <a:p>
            <a:endParaRPr lang="en-US" dirty="0"/>
          </a:p>
          <a:p>
            <a:endParaRPr lang="en-US" dirty="0"/>
          </a:p>
          <a:p>
            <a:r>
              <a:rPr lang="en-US" dirty="0"/>
              <a:t>You built models, you can use them by putting things on a presentation</a:t>
            </a:r>
          </a:p>
          <a:p>
            <a:endParaRPr lang="en-US" dirty="0"/>
          </a:p>
          <a:p>
            <a:r>
              <a:rPr lang="en-US" dirty="0"/>
              <a:t>You want to deploy them; challenges of ENGINEERING mis-skill, multi-cloud</a:t>
            </a:r>
          </a:p>
          <a:p>
            <a:endParaRPr lang="en-US" dirty="0"/>
          </a:p>
          <a:p>
            <a:r>
              <a:rPr lang="en-US" dirty="0"/>
              <a:t>Compute intensive. DL distribution, performance in-app or interactive work</a:t>
            </a:r>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Arial Regular" charset="0"/>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180527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4FF">
                    <a:lumMod val="60000"/>
                    <a:lumOff val="40000"/>
                  </a:srgbClr>
                </a:solidFill>
                <a:effectLst/>
                <a:uLnTx/>
                <a:uFillTx/>
                <a:latin typeface="IBM Plex Sans" panose="020B0503050203000203" pitchFamily="34" charset="77"/>
                <a:cs typeface="Calibri"/>
                <a:sym typeface="Arial"/>
              </a:rPr>
              <a:t>Empower your entire organization with open source integrated </a:t>
            </a:r>
            <a:r>
              <a:rPr lang="en-US" sz="1200" b="1" dirty="0">
                <a:solidFill>
                  <a:srgbClr val="0064FF">
                    <a:lumMod val="60000"/>
                    <a:lumOff val="40000"/>
                  </a:srgbClr>
                </a:solidFill>
                <a:latin typeface="IBM Plex Sans" panose="020B0503050203000203" pitchFamily="34" charset="77"/>
                <a:sym typeface="Arial"/>
              </a:rPr>
              <a:t>development environments (RStudio, </a:t>
            </a:r>
            <a:r>
              <a:rPr lang="en-US" sz="1200" b="1" dirty="0" err="1">
                <a:solidFill>
                  <a:srgbClr val="0064FF">
                    <a:lumMod val="60000"/>
                    <a:lumOff val="40000"/>
                  </a:srgbClr>
                </a:solidFill>
                <a:latin typeface="IBM Plex Sans" panose="020B0503050203000203" pitchFamily="34" charset="77"/>
                <a:sym typeface="Arial"/>
              </a:rPr>
              <a:t>Jupyter</a:t>
            </a:r>
            <a:r>
              <a:rPr lang="en-US" sz="1200" b="1" dirty="0">
                <a:solidFill>
                  <a:srgbClr val="0064FF">
                    <a:lumMod val="60000"/>
                    <a:lumOff val="40000"/>
                  </a:srgbClr>
                </a:solidFill>
                <a:latin typeface="IBM Plex Sans" panose="020B0503050203000203" pitchFamily="34" charset="77"/>
                <a:sym typeface="Arial"/>
              </a:rPr>
              <a:t> Notebooks), visual productivity, and automation tools</a:t>
            </a:r>
            <a:endParaRPr lang="en-US" dirty="0"/>
          </a:p>
          <a:p>
            <a:endParaRPr lang="en-US" dirty="0"/>
          </a:p>
          <a:p>
            <a:r>
              <a:rPr lang="en-US" dirty="0"/>
              <a:t>Technologies like </a:t>
            </a:r>
            <a:r>
              <a:rPr lang="en-US" dirty="0" err="1"/>
              <a:t>Jupyter</a:t>
            </a:r>
            <a:r>
              <a:rPr lang="en-US" dirty="0"/>
              <a:t> Labs, and notebooks, IDEs like R studio – these are some of most powerful and pop open source tools DS and analysts use to get the job done. In isolation these tools don’t have everything you need. You would have to stitch together a lot of open source solutions. Move data into development environment, productionizing work that comes out of that – these things matter when you're not just doing ad hoc analysis with no time pressure. We think about those things and we build for those kinds of users.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curated images where we expand upon default coming from Anaconda. We put extra IBM tech in there like DO (which you can only get in our notebook environment) + new spatial temporal packages. We also worked on </a:t>
            </a:r>
            <a:r>
              <a:rPr lang="en-US" dirty="0" err="1">
                <a:sym typeface="Wingdings" pitchFamily="2" charset="2"/>
              </a:rPr>
              <a:t>Jupyter</a:t>
            </a:r>
            <a:r>
              <a:rPr lang="en-US" dirty="0">
                <a:sym typeface="Wingdings" pitchFamily="2" charset="2"/>
              </a:rPr>
              <a:t> Kernel Gateway (how to get notebooks to talk to Spark clusters) which we ended up open sourcing. We are integrating this tech in WS. </a:t>
            </a:r>
            <a:endParaRPr lang="en-US" dirty="0"/>
          </a:p>
          <a:p>
            <a:endParaRPr lang="en-US" dirty="0"/>
          </a:p>
          <a:p>
            <a:endParaRPr lang="en-US" dirty="0"/>
          </a:p>
          <a:p>
            <a:endParaRPr lang="en-US" dirty="0"/>
          </a:p>
          <a:p>
            <a:endParaRPr lang="en-US" dirty="0"/>
          </a:p>
          <a:p>
            <a:r>
              <a:rPr lang="en-US" dirty="0"/>
              <a:t>You built models, you can use them by putting things on a presentation</a:t>
            </a:r>
          </a:p>
          <a:p>
            <a:endParaRPr lang="en-US" dirty="0"/>
          </a:p>
          <a:p>
            <a:r>
              <a:rPr lang="en-US" dirty="0"/>
              <a:t>You want to deploy them; challenges of ENGINEERING mis-skill, multi-cloud</a:t>
            </a:r>
          </a:p>
          <a:p>
            <a:endParaRPr lang="en-US" dirty="0"/>
          </a:p>
          <a:p>
            <a:r>
              <a:rPr lang="en-US" dirty="0"/>
              <a:t>Compute intensive. DL distribution, performance in-app or interactive work</a:t>
            </a:r>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Arial Regular" charset="0"/>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3770396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Arial Regular" charset="0"/>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3258425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20</a:t>
            </a:fld>
            <a:endParaRPr lang="en-US" dirty="0"/>
          </a:p>
        </p:txBody>
      </p:sp>
    </p:spTree>
    <p:extLst>
      <p:ext uri="{BB962C8B-B14F-4D97-AF65-F5344CB8AC3E}">
        <p14:creationId xmlns:p14="http://schemas.microsoft.com/office/powerpoint/2010/main" val="2218611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Qui suis-je?</a:t>
            </a:r>
          </a:p>
          <a:p>
            <a:endParaRPr lang="fr-FR" dirty="0"/>
          </a:p>
          <a:p>
            <a:endParaRPr lang="fr-FR" dirty="0"/>
          </a:p>
          <a:p>
            <a:r>
              <a:rPr lang="fr-FR" dirty="0"/>
              <a:t>Objectif des 45 prochaines minutes est:</a:t>
            </a:r>
          </a:p>
          <a:p>
            <a:r>
              <a:rPr lang="fr-FR" dirty="0"/>
              <a:t>Montrer que certaines formes d’Intelligence Artificielle peuvent être créer et surtout intégrer dans vos applications pour favoriser la transformation digitale. </a:t>
            </a:r>
          </a:p>
          <a:p>
            <a:r>
              <a:rPr lang="fr-FR" dirty="0">
                <a:sym typeface="Wingdings" pitchFamily="2" charset="2"/>
              </a:rPr>
              <a:t> Machine Learning, </a:t>
            </a:r>
            <a:r>
              <a:rPr lang="fr-FR" dirty="0" err="1">
                <a:sym typeface="Wingdings" pitchFamily="2" charset="2"/>
              </a:rPr>
              <a:t>Deep</a:t>
            </a:r>
            <a:r>
              <a:rPr lang="fr-FR" dirty="0">
                <a:sym typeface="Wingdings" pitchFamily="2" charset="2"/>
              </a:rPr>
              <a:t> Learning, Réseau Neuronaux, Apprentissage supervisé, Apprentissage non-supervisé, </a:t>
            </a:r>
            <a:endParaRPr lang="fr-FR" dirty="0"/>
          </a:p>
          <a:p>
            <a:r>
              <a:rPr lang="fr-FR" dirty="0"/>
              <a:t>LE deuxième objectif c’est de vous montrer qu’il existe des technologies et des outils qui permettent de démarrer maintenant peut importe (ou presque) votre profil. J’entends par là qu’il ne faut pas obligatoirement avoir un PhD en Mathématiques appliquées, en statistiques ou autre pour y parvenir.</a:t>
            </a:r>
          </a:p>
        </p:txBody>
      </p:sp>
      <p:sp>
        <p:nvSpPr>
          <p:cNvPr id="4" name="Slide Number Placeholder 3"/>
          <p:cNvSpPr>
            <a:spLocks noGrp="1"/>
          </p:cNvSpPr>
          <p:nvPr>
            <p:ph type="sldNum" sz="quarter" idx="5"/>
          </p:nvPr>
        </p:nvSpPr>
        <p:spPr/>
        <p:txBody>
          <a:bodyPr/>
          <a:lstStyle/>
          <a:p>
            <a:fld id="{7CA23C2C-3334-4B4F-92AB-A790C33FFEE9}" type="slidenum">
              <a:rPr lang="en-US" smtClean="0"/>
              <a:t>2</a:t>
            </a:fld>
            <a:endParaRPr lang="en-US" dirty="0"/>
          </a:p>
        </p:txBody>
      </p:sp>
    </p:spTree>
    <p:extLst>
      <p:ext uri="{BB962C8B-B14F-4D97-AF65-F5344CB8AC3E}">
        <p14:creationId xmlns:p14="http://schemas.microsoft.com/office/powerpoint/2010/main" val="1929687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Refinery</a:t>
            </a:r>
            <a:r>
              <a:rPr lang="fr-FR" dirty="0"/>
              <a:t> </a:t>
            </a:r>
            <a:r>
              <a:rPr lang="fr-FR" dirty="0" err="1"/>
              <a:t>provides</a:t>
            </a:r>
            <a:r>
              <a:rPr lang="fr-FR" dirty="0"/>
              <a:t> support for the </a:t>
            </a:r>
            <a:r>
              <a:rPr lang="fr-FR" dirty="0" err="1"/>
              <a:t>following</a:t>
            </a:r>
            <a:r>
              <a:rPr lang="fr-FR" dirty="0"/>
              <a:t> charts:</a:t>
            </a:r>
          </a:p>
          <a:p>
            <a:r>
              <a:rPr lang="fr-FR" dirty="0"/>
              <a:t>3D charts display data in a 3-D </a:t>
            </a:r>
            <a:r>
              <a:rPr lang="fr-FR" dirty="0" err="1"/>
              <a:t>coordinate</a:t>
            </a:r>
            <a:r>
              <a:rPr lang="fr-FR" dirty="0"/>
              <a:t> system by </a:t>
            </a:r>
            <a:r>
              <a:rPr lang="fr-FR" dirty="0" err="1"/>
              <a:t>drawing</a:t>
            </a:r>
            <a:r>
              <a:rPr lang="fr-FR" dirty="0"/>
              <a:t> </a:t>
            </a:r>
            <a:r>
              <a:rPr lang="fr-FR" dirty="0" err="1"/>
              <a:t>each</a:t>
            </a:r>
            <a:r>
              <a:rPr lang="fr-FR" dirty="0"/>
              <a:t> </a:t>
            </a:r>
            <a:r>
              <a:rPr lang="fr-FR" dirty="0" err="1"/>
              <a:t>column</a:t>
            </a:r>
            <a:r>
              <a:rPr lang="fr-FR" dirty="0"/>
              <a:t> as a </a:t>
            </a:r>
            <a:r>
              <a:rPr lang="fr-FR" dirty="0" err="1"/>
              <a:t>cuboid</a:t>
            </a:r>
            <a:r>
              <a:rPr lang="fr-FR" dirty="0"/>
              <a:t> to </a:t>
            </a:r>
            <a:r>
              <a:rPr lang="fr-FR" dirty="0" err="1"/>
              <a:t>create</a:t>
            </a:r>
            <a:r>
              <a:rPr lang="fr-FR" dirty="0"/>
              <a:t> a 3D </a:t>
            </a:r>
            <a:r>
              <a:rPr lang="fr-FR" dirty="0" err="1"/>
              <a:t>effect</a:t>
            </a:r>
            <a:r>
              <a:rPr lang="fr-FR" dirty="0"/>
              <a:t>.</a:t>
            </a:r>
          </a:p>
          <a:p>
            <a:r>
              <a:rPr lang="fr-FR" dirty="0"/>
              <a:t>Bar charts are </a:t>
            </a:r>
            <a:r>
              <a:rPr lang="fr-FR" dirty="0" err="1"/>
              <a:t>handy</a:t>
            </a:r>
            <a:r>
              <a:rPr lang="fr-FR" dirty="0"/>
              <a:t> for </a:t>
            </a:r>
            <a:r>
              <a:rPr lang="fr-FR" dirty="0" err="1"/>
              <a:t>displaying</a:t>
            </a:r>
            <a:r>
              <a:rPr lang="fr-FR" dirty="0"/>
              <a:t> and </a:t>
            </a:r>
            <a:r>
              <a:rPr lang="fr-FR" dirty="0" err="1"/>
              <a:t>comparing</a:t>
            </a:r>
            <a:r>
              <a:rPr lang="fr-FR" dirty="0"/>
              <a:t> </a:t>
            </a:r>
            <a:r>
              <a:rPr lang="fr-FR" dirty="0" err="1"/>
              <a:t>categories</a:t>
            </a:r>
            <a:r>
              <a:rPr lang="fr-FR" dirty="0"/>
              <a:t> of data </a:t>
            </a:r>
            <a:r>
              <a:rPr lang="fr-FR" dirty="0" err="1"/>
              <a:t>side</a:t>
            </a:r>
            <a:r>
              <a:rPr lang="fr-FR" dirty="0"/>
              <a:t>-by-</a:t>
            </a:r>
            <a:r>
              <a:rPr lang="fr-FR" dirty="0" err="1"/>
              <a:t>side</a:t>
            </a:r>
            <a:r>
              <a:rPr lang="fr-FR" dirty="0"/>
              <a:t>. The bars </a:t>
            </a:r>
            <a:r>
              <a:rPr lang="fr-FR" dirty="0" err="1"/>
              <a:t>can</a:t>
            </a:r>
            <a:r>
              <a:rPr lang="fr-FR" dirty="0"/>
              <a:t> </a:t>
            </a:r>
            <a:r>
              <a:rPr lang="fr-FR" dirty="0" err="1"/>
              <a:t>be</a:t>
            </a:r>
            <a:r>
              <a:rPr lang="fr-FR" dirty="0"/>
              <a:t> in </a:t>
            </a:r>
            <a:r>
              <a:rPr lang="fr-FR" dirty="0" err="1"/>
              <a:t>any</a:t>
            </a:r>
            <a:r>
              <a:rPr lang="fr-FR" dirty="0"/>
              <a:t> </a:t>
            </a:r>
            <a:r>
              <a:rPr lang="fr-FR" dirty="0" err="1"/>
              <a:t>order</a:t>
            </a:r>
            <a:r>
              <a:rPr lang="fr-FR" dirty="0"/>
              <a:t>. You </a:t>
            </a:r>
            <a:r>
              <a:rPr lang="fr-FR" dirty="0" err="1"/>
              <a:t>can</a:t>
            </a:r>
            <a:r>
              <a:rPr lang="fr-FR" dirty="0"/>
              <a:t> </a:t>
            </a:r>
            <a:r>
              <a:rPr lang="fr-FR" dirty="0" err="1"/>
              <a:t>also</a:t>
            </a:r>
            <a:r>
              <a:rPr lang="fr-FR" dirty="0"/>
              <a:t> arrange </a:t>
            </a:r>
            <a:r>
              <a:rPr lang="fr-FR" dirty="0" err="1"/>
              <a:t>them</a:t>
            </a:r>
            <a:r>
              <a:rPr lang="fr-FR" dirty="0"/>
              <a:t> </a:t>
            </a:r>
            <a:r>
              <a:rPr lang="fr-FR" dirty="0" err="1"/>
              <a:t>from</a:t>
            </a:r>
            <a:r>
              <a:rPr lang="fr-FR" dirty="0"/>
              <a:t> high to </a:t>
            </a:r>
            <a:r>
              <a:rPr lang="fr-FR" dirty="0" err="1"/>
              <a:t>low</a:t>
            </a:r>
            <a:r>
              <a:rPr lang="fr-FR" dirty="0"/>
              <a:t> or </a:t>
            </a:r>
            <a:r>
              <a:rPr lang="fr-FR" dirty="0" err="1"/>
              <a:t>from</a:t>
            </a:r>
            <a:r>
              <a:rPr lang="fr-FR" dirty="0"/>
              <a:t> </a:t>
            </a:r>
            <a:r>
              <a:rPr lang="fr-FR" dirty="0" err="1"/>
              <a:t>low</a:t>
            </a:r>
            <a:r>
              <a:rPr lang="fr-FR" dirty="0"/>
              <a:t> to high.</a:t>
            </a:r>
          </a:p>
          <a:p>
            <a:r>
              <a:rPr lang="fr-FR" dirty="0"/>
              <a:t>Box plot charts compare distributions </a:t>
            </a:r>
            <a:r>
              <a:rPr lang="fr-FR" dirty="0" err="1"/>
              <a:t>between</a:t>
            </a:r>
            <a:r>
              <a:rPr lang="fr-FR" dirty="0"/>
              <a:t> </a:t>
            </a:r>
            <a:r>
              <a:rPr lang="fr-FR" dirty="0" err="1"/>
              <a:t>many</a:t>
            </a:r>
            <a:r>
              <a:rPr lang="fr-FR" dirty="0"/>
              <a:t> groups or data sets. </a:t>
            </a:r>
            <a:r>
              <a:rPr lang="fr-FR" dirty="0" err="1"/>
              <a:t>They</a:t>
            </a:r>
            <a:r>
              <a:rPr lang="fr-FR" dirty="0"/>
              <a:t> display the variation in groups of data: the spread and </a:t>
            </a:r>
            <a:r>
              <a:rPr lang="fr-FR" dirty="0" err="1"/>
              <a:t>skew</a:t>
            </a:r>
            <a:r>
              <a:rPr lang="fr-FR" dirty="0"/>
              <a:t> of </a:t>
            </a:r>
            <a:r>
              <a:rPr lang="fr-FR" dirty="0" err="1"/>
              <a:t>that</a:t>
            </a:r>
            <a:r>
              <a:rPr lang="fr-FR" dirty="0"/>
              <a:t> data as </a:t>
            </a:r>
            <a:r>
              <a:rPr lang="fr-FR" dirty="0" err="1"/>
              <a:t>well</a:t>
            </a:r>
            <a:r>
              <a:rPr lang="fr-FR" dirty="0"/>
              <a:t> as </a:t>
            </a:r>
            <a:r>
              <a:rPr lang="fr-FR" dirty="0" err="1"/>
              <a:t>outliers</a:t>
            </a:r>
            <a:r>
              <a:rPr lang="fr-FR" dirty="0"/>
              <a:t>.</a:t>
            </a:r>
          </a:p>
          <a:p>
            <a:r>
              <a:rPr lang="fr-FR" dirty="0" err="1"/>
              <a:t>Candlestick</a:t>
            </a:r>
            <a:r>
              <a:rPr lang="fr-FR" dirty="0"/>
              <a:t> charts are a type of </a:t>
            </a:r>
            <a:r>
              <a:rPr lang="fr-FR" dirty="0" err="1"/>
              <a:t>financial</a:t>
            </a:r>
            <a:r>
              <a:rPr lang="fr-FR" dirty="0"/>
              <a:t> chart </a:t>
            </a:r>
            <a:r>
              <a:rPr lang="fr-FR" dirty="0" err="1"/>
              <a:t>that</a:t>
            </a:r>
            <a:r>
              <a:rPr lang="fr-FR" dirty="0"/>
              <a:t> displays </a:t>
            </a:r>
            <a:r>
              <a:rPr lang="fr-FR" dirty="0" err="1"/>
              <a:t>price</a:t>
            </a:r>
            <a:r>
              <a:rPr lang="fr-FR" dirty="0"/>
              <a:t> </a:t>
            </a:r>
            <a:r>
              <a:rPr lang="fr-FR" dirty="0" err="1"/>
              <a:t>movements</a:t>
            </a:r>
            <a:r>
              <a:rPr lang="fr-FR" dirty="0"/>
              <a:t> of a </a:t>
            </a:r>
            <a:r>
              <a:rPr lang="fr-FR" dirty="0" err="1"/>
              <a:t>security</a:t>
            </a:r>
            <a:r>
              <a:rPr lang="fr-FR" dirty="0"/>
              <a:t>, </a:t>
            </a:r>
            <a:r>
              <a:rPr lang="fr-FR" dirty="0" err="1"/>
              <a:t>derivative</a:t>
            </a:r>
            <a:r>
              <a:rPr lang="fr-FR" dirty="0"/>
              <a:t>, or </a:t>
            </a:r>
            <a:r>
              <a:rPr lang="fr-FR" dirty="0" err="1"/>
              <a:t>currency</a:t>
            </a:r>
            <a:r>
              <a:rPr lang="fr-FR" dirty="0"/>
              <a:t>.</a:t>
            </a:r>
          </a:p>
          <a:p>
            <a:r>
              <a:rPr lang="fr-FR" dirty="0" err="1"/>
              <a:t>Customized</a:t>
            </a:r>
            <a:r>
              <a:rPr lang="fr-FR" dirty="0"/>
              <a:t> charts </a:t>
            </a:r>
            <a:r>
              <a:rPr lang="fr-FR" dirty="0" err="1"/>
              <a:t>give</a:t>
            </a:r>
            <a:r>
              <a:rPr lang="fr-FR" dirty="0"/>
              <a:t> </a:t>
            </a:r>
            <a:r>
              <a:rPr lang="fr-FR" dirty="0" err="1"/>
              <a:t>you</a:t>
            </a:r>
            <a:r>
              <a:rPr lang="fr-FR" dirty="0"/>
              <a:t> the </a:t>
            </a:r>
            <a:r>
              <a:rPr lang="fr-FR" dirty="0" err="1"/>
              <a:t>ability</a:t>
            </a:r>
            <a:r>
              <a:rPr lang="fr-FR" dirty="0"/>
              <a:t> to </a:t>
            </a:r>
            <a:r>
              <a:rPr lang="fr-FR" dirty="0" err="1"/>
              <a:t>render</a:t>
            </a:r>
            <a:r>
              <a:rPr lang="fr-FR" dirty="0"/>
              <a:t> charts </a:t>
            </a:r>
            <a:r>
              <a:rPr lang="fr-FR" dirty="0" err="1"/>
              <a:t>based</a:t>
            </a:r>
            <a:r>
              <a:rPr lang="fr-FR" dirty="0"/>
              <a:t> on JSON input.</a:t>
            </a:r>
          </a:p>
          <a:p>
            <a:r>
              <a:rPr lang="fr-FR" dirty="0"/>
              <a:t>Dual Y-axes charts use </a:t>
            </a:r>
            <a:r>
              <a:rPr lang="fr-FR" dirty="0" err="1"/>
              <a:t>two</a:t>
            </a:r>
            <a:r>
              <a:rPr lang="fr-FR" dirty="0"/>
              <a:t> Y-axis variables to show </a:t>
            </a:r>
            <a:r>
              <a:rPr lang="fr-FR" dirty="0" err="1"/>
              <a:t>relationships</a:t>
            </a:r>
            <a:r>
              <a:rPr lang="fr-FR" dirty="0"/>
              <a:t> </a:t>
            </a:r>
            <a:r>
              <a:rPr lang="fr-FR" dirty="0" err="1"/>
              <a:t>between</a:t>
            </a:r>
            <a:r>
              <a:rPr lang="fr-FR" dirty="0"/>
              <a:t> data.</a:t>
            </a:r>
          </a:p>
          <a:p>
            <a:r>
              <a:rPr lang="fr-FR" dirty="0" err="1"/>
              <a:t>Error</a:t>
            </a:r>
            <a:r>
              <a:rPr lang="fr-FR" dirty="0"/>
              <a:t> bars </a:t>
            </a:r>
            <a:r>
              <a:rPr lang="fr-FR" dirty="0" err="1"/>
              <a:t>indicate</a:t>
            </a:r>
            <a:r>
              <a:rPr lang="fr-FR" dirty="0"/>
              <a:t> the </a:t>
            </a:r>
            <a:r>
              <a:rPr lang="fr-FR" dirty="0" err="1"/>
              <a:t>error</a:t>
            </a:r>
            <a:r>
              <a:rPr lang="fr-FR" dirty="0"/>
              <a:t> or </a:t>
            </a:r>
            <a:r>
              <a:rPr lang="fr-FR" dirty="0" err="1"/>
              <a:t>uncertainty</a:t>
            </a:r>
            <a:r>
              <a:rPr lang="fr-FR" dirty="0"/>
              <a:t> in a value, and </a:t>
            </a:r>
            <a:r>
              <a:rPr lang="fr-FR" dirty="0" err="1"/>
              <a:t>they</a:t>
            </a:r>
            <a:r>
              <a:rPr lang="fr-FR" dirty="0"/>
              <a:t> </a:t>
            </a:r>
            <a:r>
              <a:rPr lang="fr-FR" dirty="0" err="1"/>
              <a:t>give</a:t>
            </a:r>
            <a:r>
              <a:rPr lang="fr-FR" dirty="0"/>
              <a:t> a </a:t>
            </a:r>
            <a:r>
              <a:rPr lang="fr-FR" dirty="0" err="1"/>
              <a:t>general</a:t>
            </a:r>
            <a:r>
              <a:rPr lang="fr-FR" dirty="0"/>
              <a:t> </a:t>
            </a:r>
            <a:r>
              <a:rPr lang="fr-FR" dirty="0" err="1"/>
              <a:t>idea</a:t>
            </a:r>
            <a:r>
              <a:rPr lang="fr-FR" dirty="0"/>
              <a:t> of how </a:t>
            </a:r>
            <a:r>
              <a:rPr lang="fr-FR" dirty="0" err="1"/>
              <a:t>precise</a:t>
            </a:r>
            <a:r>
              <a:rPr lang="fr-FR" dirty="0"/>
              <a:t> a value </a:t>
            </a:r>
            <a:r>
              <a:rPr lang="fr-FR" dirty="0" err="1"/>
              <a:t>is</a:t>
            </a:r>
            <a:r>
              <a:rPr lang="fr-FR" dirty="0"/>
              <a:t> or </a:t>
            </a:r>
            <a:r>
              <a:rPr lang="fr-FR" dirty="0" err="1"/>
              <a:t>conversely</a:t>
            </a:r>
            <a:r>
              <a:rPr lang="fr-FR" dirty="0"/>
              <a:t>, how far a value </a:t>
            </a:r>
            <a:r>
              <a:rPr lang="fr-FR" dirty="0" err="1"/>
              <a:t>might</a:t>
            </a:r>
            <a:r>
              <a:rPr lang="fr-FR" dirty="0"/>
              <a:t> </a:t>
            </a:r>
            <a:r>
              <a:rPr lang="fr-FR" dirty="0" err="1"/>
              <a:t>be</a:t>
            </a:r>
            <a:r>
              <a:rPr lang="fr-FR" dirty="0"/>
              <a:t> </a:t>
            </a:r>
            <a:r>
              <a:rPr lang="fr-FR" dirty="0" err="1"/>
              <a:t>from</a:t>
            </a:r>
            <a:r>
              <a:rPr lang="fr-FR" dirty="0"/>
              <a:t> the </a:t>
            </a:r>
            <a:r>
              <a:rPr lang="fr-FR" dirty="0" err="1"/>
              <a:t>true</a:t>
            </a:r>
            <a:r>
              <a:rPr lang="fr-FR" dirty="0"/>
              <a:t> value.</a:t>
            </a:r>
          </a:p>
          <a:p>
            <a:r>
              <a:rPr lang="fr-FR" dirty="0" err="1"/>
              <a:t>Heat</a:t>
            </a:r>
            <a:r>
              <a:rPr lang="fr-FR" dirty="0"/>
              <a:t> </a:t>
            </a:r>
            <a:r>
              <a:rPr lang="fr-FR" dirty="0" err="1"/>
              <a:t>map</a:t>
            </a:r>
            <a:r>
              <a:rPr lang="fr-FR" dirty="0"/>
              <a:t> charts display data as </a:t>
            </a:r>
            <a:r>
              <a:rPr lang="fr-FR" dirty="0" err="1"/>
              <a:t>color</a:t>
            </a:r>
            <a:r>
              <a:rPr lang="fr-FR" dirty="0"/>
              <a:t> to </a:t>
            </a:r>
            <a:r>
              <a:rPr lang="fr-FR" dirty="0" err="1"/>
              <a:t>convey</a:t>
            </a:r>
            <a:r>
              <a:rPr lang="fr-FR" dirty="0"/>
              <a:t> </a:t>
            </a:r>
            <a:r>
              <a:rPr lang="fr-FR" dirty="0" err="1"/>
              <a:t>activity</a:t>
            </a:r>
            <a:r>
              <a:rPr lang="fr-FR" dirty="0"/>
              <a:t> </a:t>
            </a:r>
            <a:r>
              <a:rPr lang="fr-FR" dirty="0" err="1"/>
              <a:t>levels</a:t>
            </a:r>
            <a:r>
              <a:rPr lang="fr-FR" dirty="0"/>
              <a:t> or </a:t>
            </a:r>
            <a:r>
              <a:rPr lang="fr-FR" dirty="0" err="1"/>
              <a:t>density</a:t>
            </a:r>
            <a:r>
              <a:rPr lang="fr-FR" dirty="0"/>
              <a:t>. </a:t>
            </a:r>
            <a:r>
              <a:rPr lang="fr-FR" dirty="0" err="1"/>
              <a:t>Typically</a:t>
            </a:r>
            <a:r>
              <a:rPr lang="fr-FR" dirty="0"/>
              <a:t> </a:t>
            </a:r>
            <a:r>
              <a:rPr lang="fr-FR" dirty="0" err="1"/>
              <a:t>low</a:t>
            </a:r>
            <a:r>
              <a:rPr lang="fr-FR" dirty="0"/>
              <a:t> values are </a:t>
            </a:r>
            <a:r>
              <a:rPr lang="fr-FR" dirty="0" err="1"/>
              <a:t>displayed</a:t>
            </a:r>
            <a:r>
              <a:rPr lang="fr-FR" dirty="0"/>
              <a:t> as </a:t>
            </a:r>
            <a:r>
              <a:rPr lang="fr-FR" dirty="0" err="1"/>
              <a:t>cooler</a:t>
            </a:r>
            <a:r>
              <a:rPr lang="fr-FR" dirty="0"/>
              <a:t> </a:t>
            </a:r>
            <a:r>
              <a:rPr lang="fr-FR" dirty="0" err="1"/>
              <a:t>colors</a:t>
            </a:r>
            <a:r>
              <a:rPr lang="fr-FR" dirty="0"/>
              <a:t> and high values are </a:t>
            </a:r>
            <a:r>
              <a:rPr lang="fr-FR" dirty="0" err="1"/>
              <a:t>displayed</a:t>
            </a:r>
            <a:r>
              <a:rPr lang="fr-FR" dirty="0"/>
              <a:t> as </a:t>
            </a:r>
            <a:r>
              <a:rPr lang="fr-FR" dirty="0" err="1"/>
              <a:t>warmer</a:t>
            </a:r>
            <a:r>
              <a:rPr lang="fr-FR" dirty="0"/>
              <a:t> </a:t>
            </a:r>
            <a:r>
              <a:rPr lang="fr-FR" dirty="0" err="1"/>
              <a:t>colors</a:t>
            </a:r>
            <a:r>
              <a:rPr lang="fr-FR" dirty="0"/>
              <a:t>.</a:t>
            </a:r>
          </a:p>
          <a:p>
            <a:r>
              <a:rPr lang="fr-FR" dirty="0" err="1"/>
              <a:t>Histogram</a:t>
            </a:r>
            <a:r>
              <a:rPr lang="fr-FR" dirty="0"/>
              <a:t> charts show the </a:t>
            </a:r>
            <a:r>
              <a:rPr lang="fr-FR" dirty="0" err="1"/>
              <a:t>frequency</a:t>
            </a:r>
            <a:r>
              <a:rPr lang="fr-FR" dirty="0"/>
              <a:t> distribution of data.</a:t>
            </a:r>
          </a:p>
          <a:p>
            <a:r>
              <a:rPr lang="fr-FR" dirty="0"/>
              <a:t>Line charts show trends in data over time by </a:t>
            </a:r>
            <a:r>
              <a:rPr lang="fr-FR" dirty="0" err="1"/>
              <a:t>calculating</a:t>
            </a:r>
            <a:r>
              <a:rPr lang="fr-FR" dirty="0"/>
              <a:t> a </a:t>
            </a:r>
            <a:r>
              <a:rPr lang="fr-FR" dirty="0" err="1"/>
              <a:t>summary</a:t>
            </a:r>
            <a:r>
              <a:rPr lang="fr-FR" dirty="0"/>
              <a:t> </a:t>
            </a:r>
            <a:r>
              <a:rPr lang="fr-FR" dirty="0" err="1"/>
              <a:t>statistic</a:t>
            </a:r>
            <a:r>
              <a:rPr lang="fr-FR" dirty="0"/>
              <a:t> for one </a:t>
            </a:r>
            <a:r>
              <a:rPr lang="fr-FR" dirty="0" err="1"/>
              <a:t>column</a:t>
            </a:r>
            <a:r>
              <a:rPr lang="fr-FR" dirty="0"/>
              <a:t> for </a:t>
            </a:r>
            <a:r>
              <a:rPr lang="fr-FR" dirty="0" err="1"/>
              <a:t>each</a:t>
            </a:r>
            <a:r>
              <a:rPr lang="fr-FR" dirty="0"/>
              <a:t> value of </a:t>
            </a:r>
            <a:r>
              <a:rPr lang="fr-FR" dirty="0" err="1"/>
              <a:t>another</a:t>
            </a:r>
            <a:r>
              <a:rPr lang="fr-FR" dirty="0"/>
              <a:t> </a:t>
            </a:r>
            <a:r>
              <a:rPr lang="fr-FR" dirty="0" err="1"/>
              <a:t>column</a:t>
            </a:r>
            <a:r>
              <a:rPr lang="fr-FR" dirty="0"/>
              <a:t> and </a:t>
            </a:r>
            <a:r>
              <a:rPr lang="fr-FR" dirty="0" err="1"/>
              <a:t>then</a:t>
            </a:r>
            <a:r>
              <a:rPr lang="fr-FR" dirty="0"/>
              <a:t> </a:t>
            </a:r>
            <a:r>
              <a:rPr lang="fr-FR" dirty="0" err="1"/>
              <a:t>drawing</a:t>
            </a:r>
            <a:r>
              <a:rPr lang="fr-FR" dirty="0"/>
              <a:t> a line </a:t>
            </a:r>
            <a:r>
              <a:rPr lang="fr-FR" dirty="0" err="1"/>
              <a:t>connecting</a:t>
            </a:r>
            <a:r>
              <a:rPr lang="fr-FR" dirty="0"/>
              <a:t> the values.</a:t>
            </a:r>
          </a:p>
          <a:p>
            <a:r>
              <a:rPr lang="fr-FR" dirty="0" err="1"/>
              <a:t>Map</a:t>
            </a:r>
            <a:r>
              <a:rPr lang="fr-FR" dirty="0"/>
              <a:t> charts show </a:t>
            </a:r>
            <a:r>
              <a:rPr lang="fr-FR" dirty="0" err="1"/>
              <a:t>geographic</a:t>
            </a:r>
            <a:r>
              <a:rPr lang="fr-FR" dirty="0"/>
              <a:t> point data, </a:t>
            </a:r>
            <a:r>
              <a:rPr lang="fr-FR" dirty="0" err="1"/>
              <a:t>enabling</a:t>
            </a:r>
            <a:r>
              <a:rPr lang="fr-FR" dirty="0"/>
              <a:t> </a:t>
            </a:r>
            <a:r>
              <a:rPr lang="fr-FR" dirty="0" err="1"/>
              <a:t>you</a:t>
            </a:r>
            <a:r>
              <a:rPr lang="fr-FR" dirty="0"/>
              <a:t> to compare values and show </a:t>
            </a:r>
            <a:r>
              <a:rPr lang="fr-FR" dirty="0" err="1"/>
              <a:t>categories</a:t>
            </a:r>
            <a:r>
              <a:rPr lang="fr-FR" dirty="0"/>
              <a:t> </a:t>
            </a:r>
            <a:r>
              <a:rPr lang="fr-FR" dirty="0" err="1"/>
              <a:t>across</a:t>
            </a:r>
            <a:r>
              <a:rPr lang="fr-FR" dirty="0"/>
              <a:t> </a:t>
            </a:r>
            <a:r>
              <a:rPr lang="fr-FR" dirty="0" err="1"/>
              <a:t>geographical</a:t>
            </a:r>
            <a:r>
              <a:rPr lang="fr-FR" dirty="0"/>
              <a:t> </a:t>
            </a:r>
            <a:r>
              <a:rPr lang="fr-FR" dirty="0" err="1"/>
              <a:t>regions</a:t>
            </a:r>
            <a:r>
              <a:rPr lang="fr-FR" dirty="0"/>
              <a:t>.</a:t>
            </a:r>
          </a:p>
          <a:p>
            <a:r>
              <a:rPr lang="fr-FR" dirty="0" err="1"/>
              <a:t>Multi-series</a:t>
            </a:r>
            <a:r>
              <a:rPr lang="fr-FR" dirty="0"/>
              <a:t> charts display data </a:t>
            </a:r>
            <a:r>
              <a:rPr lang="fr-FR" dirty="0" err="1"/>
              <a:t>from</a:t>
            </a:r>
            <a:r>
              <a:rPr lang="fr-FR" dirty="0"/>
              <a:t> multiple data sets or multiple </a:t>
            </a:r>
            <a:r>
              <a:rPr lang="fr-FR" dirty="0" err="1"/>
              <a:t>columns</a:t>
            </a:r>
            <a:r>
              <a:rPr lang="fr-FR" dirty="0"/>
              <a:t> as a </a:t>
            </a:r>
            <a:r>
              <a:rPr lang="fr-FR" dirty="0" err="1"/>
              <a:t>series</a:t>
            </a:r>
            <a:r>
              <a:rPr lang="fr-FR" dirty="0"/>
              <a:t> of points </a:t>
            </a:r>
            <a:r>
              <a:rPr lang="fr-FR" dirty="0" err="1"/>
              <a:t>connected</a:t>
            </a:r>
            <a:r>
              <a:rPr lang="fr-FR" dirty="0"/>
              <a:t> by straight </a:t>
            </a:r>
            <a:r>
              <a:rPr lang="fr-FR" dirty="0" err="1"/>
              <a:t>lines</a:t>
            </a:r>
            <a:r>
              <a:rPr lang="fr-FR" dirty="0"/>
              <a:t> or bars.</a:t>
            </a:r>
          </a:p>
          <a:p>
            <a:r>
              <a:rPr lang="fr-FR" dirty="0" err="1"/>
              <a:t>Parallel</a:t>
            </a:r>
            <a:r>
              <a:rPr lang="fr-FR" dirty="0"/>
              <a:t> </a:t>
            </a:r>
            <a:r>
              <a:rPr lang="fr-FR" dirty="0" err="1"/>
              <a:t>coordinate</a:t>
            </a:r>
            <a:r>
              <a:rPr lang="fr-FR" dirty="0"/>
              <a:t> charts display and compare </a:t>
            </a:r>
            <a:r>
              <a:rPr lang="fr-FR" dirty="0" err="1"/>
              <a:t>rows</a:t>
            </a:r>
            <a:r>
              <a:rPr lang="fr-FR" dirty="0"/>
              <a:t> of data (</a:t>
            </a:r>
            <a:r>
              <a:rPr lang="fr-FR" dirty="0" err="1"/>
              <a:t>called</a:t>
            </a:r>
            <a:r>
              <a:rPr lang="fr-FR" dirty="0"/>
              <a:t> profiles) to </a:t>
            </a:r>
            <a:r>
              <a:rPr lang="fr-FR" dirty="0" err="1"/>
              <a:t>find</a:t>
            </a:r>
            <a:r>
              <a:rPr lang="fr-FR" dirty="0"/>
              <a:t> </a:t>
            </a:r>
            <a:r>
              <a:rPr lang="fr-FR" dirty="0" err="1"/>
              <a:t>similarities</a:t>
            </a:r>
            <a:r>
              <a:rPr lang="fr-FR" dirty="0"/>
              <a:t>. </a:t>
            </a:r>
            <a:r>
              <a:rPr lang="fr-FR" dirty="0" err="1"/>
              <a:t>Each</a:t>
            </a:r>
            <a:r>
              <a:rPr lang="fr-FR" dirty="0"/>
              <a:t> </a:t>
            </a:r>
            <a:r>
              <a:rPr lang="fr-FR" dirty="0" err="1"/>
              <a:t>row</a:t>
            </a:r>
            <a:r>
              <a:rPr lang="fr-FR" dirty="0"/>
              <a:t> </a:t>
            </a:r>
            <a:r>
              <a:rPr lang="fr-FR" dirty="0" err="1"/>
              <a:t>is</a:t>
            </a:r>
            <a:r>
              <a:rPr lang="fr-FR" dirty="0"/>
              <a:t> a line and the value in </a:t>
            </a:r>
            <a:r>
              <a:rPr lang="fr-FR" dirty="0" err="1"/>
              <a:t>each</a:t>
            </a:r>
            <a:r>
              <a:rPr lang="fr-FR" dirty="0"/>
              <a:t> </a:t>
            </a:r>
            <a:r>
              <a:rPr lang="fr-FR" dirty="0" err="1"/>
              <a:t>column</a:t>
            </a:r>
            <a:r>
              <a:rPr lang="fr-FR" dirty="0"/>
              <a:t> of the </a:t>
            </a:r>
            <a:r>
              <a:rPr lang="fr-FR" dirty="0" err="1"/>
              <a:t>row</a:t>
            </a:r>
            <a:r>
              <a:rPr lang="fr-FR" dirty="0"/>
              <a:t> </a:t>
            </a:r>
            <a:r>
              <a:rPr lang="fr-FR" dirty="0" err="1"/>
              <a:t>is</a:t>
            </a:r>
            <a:r>
              <a:rPr lang="fr-FR" dirty="0"/>
              <a:t> </a:t>
            </a:r>
            <a:r>
              <a:rPr lang="fr-FR" dirty="0" err="1"/>
              <a:t>represented</a:t>
            </a:r>
            <a:r>
              <a:rPr lang="fr-FR" dirty="0"/>
              <a:t> by a point on </a:t>
            </a:r>
            <a:r>
              <a:rPr lang="fr-FR" dirty="0" err="1"/>
              <a:t>that</a:t>
            </a:r>
            <a:r>
              <a:rPr lang="fr-FR" dirty="0"/>
              <a:t> line.</a:t>
            </a:r>
          </a:p>
          <a:p>
            <a:r>
              <a:rPr lang="fr-FR" dirty="0"/>
              <a:t>Pie charts show proportion. </a:t>
            </a:r>
            <a:r>
              <a:rPr lang="fr-FR" dirty="0" err="1"/>
              <a:t>Each</a:t>
            </a:r>
            <a:r>
              <a:rPr lang="fr-FR" dirty="0"/>
              <a:t> value in a </a:t>
            </a:r>
            <a:r>
              <a:rPr lang="fr-FR" dirty="0" err="1"/>
              <a:t>series</a:t>
            </a:r>
            <a:r>
              <a:rPr lang="fr-FR" dirty="0"/>
              <a:t> </a:t>
            </a:r>
            <a:r>
              <a:rPr lang="fr-FR" dirty="0" err="1"/>
              <a:t>is</a:t>
            </a:r>
            <a:r>
              <a:rPr lang="fr-FR" dirty="0"/>
              <a:t> </a:t>
            </a:r>
            <a:r>
              <a:rPr lang="fr-FR" dirty="0" err="1"/>
              <a:t>displayed</a:t>
            </a:r>
            <a:r>
              <a:rPr lang="fr-FR" dirty="0"/>
              <a:t> as a </a:t>
            </a:r>
            <a:r>
              <a:rPr lang="fr-FR" dirty="0" err="1"/>
              <a:t>proportional</a:t>
            </a:r>
            <a:r>
              <a:rPr lang="fr-FR" dirty="0"/>
              <a:t> slice of the pie, </a:t>
            </a:r>
            <a:r>
              <a:rPr lang="fr-FR" dirty="0" err="1"/>
              <a:t>with</a:t>
            </a:r>
            <a:r>
              <a:rPr lang="fr-FR" dirty="0"/>
              <a:t> the pie </a:t>
            </a:r>
            <a:r>
              <a:rPr lang="fr-FR" dirty="0" err="1"/>
              <a:t>representing</a:t>
            </a:r>
            <a:r>
              <a:rPr lang="fr-FR" dirty="0"/>
              <a:t> the total </a:t>
            </a:r>
            <a:r>
              <a:rPr lang="fr-FR" dirty="0" err="1"/>
              <a:t>sum</a:t>
            </a:r>
            <a:r>
              <a:rPr lang="fr-FR" dirty="0"/>
              <a:t> of the values.</a:t>
            </a:r>
          </a:p>
          <a:p>
            <a:r>
              <a:rPr lang="fr-FR" dirty="0"/>
              <a:t>Population </a:t>
            </a:r>
            <a:r>
              <a:rPr lang="fr-FR" dirty="0" err="1"/>
              <a:t>pyramid</a:t>
            </a:r>
            <a:r>
              <a:rPr lang="fr-FR" dirty="0"/>
              <a:t> charts show the </a:t>
            </a:r>
            <a:r>
              <a:rPr lang="fr-FR" dirty="0" err="1"/>
              <a:t>frequency</a:t>
            </a:r>
            <a:r>
              <a:rPr lang="fr-FR" dirty="0"/>
              <a:t> distribution of a variable </a:t>
            </a:r>
            <a:r>
              <a:rPr lang="fr-FR" dirty="0" err="1"/>
              <a:t>across</a:t>
            </a:r>
            <a:r>
              <a:rPr lang="fr-FR" dirty="0"/>
              <a:t> </a:t>
            </a:r>
            <a:r>
              <a:rPr lang="fr-FR" dirty="0" err="1"/>
              <a:t>categories</a:t>
            </a:r>
            <a:r>
              <a:rPr lang="fr-FR" dirty="0"/>
              <a:t>. </a:t>
            </a:r>
            <a:r>
              <a:rPr lang="fr-FR" dirty="0" err="1"/>
              <a:t>They</a:t>
            </a:r>
            <a:r>
              <a:rPr lang="fr-FR" dirty="0"/>
              <a:t> are </a:t>
            </a:r>
            <a:r>
              <a:rPr lang="fr-FR" dirty="0" err="1"/>
              <a:t>typically</a:t>
            </a:r>
            <a:r>
              <a:rPr lang="fr-FR" dirty="0"/>
              <a:t> </a:t>
            </a:r>
            <a:r>
              <a:rPr lang="fr-FR" dirty="0" err="1"/>
              <a:t>used</a:t>
            </a:r>
            <a:r>
              <a:rPr lang="fr-FR" dirty="0"/>
              <a:t> to show changes in </a:t>
            </a:r>
            <a:r>
              <a:rPr lang="fr-FR" dirty="0" err="1"/>
              <a:t>demographic</a:t>
            </a:r>
            <a:r>
              <a:rPr lang="fr-FR" dirty="0"/>
              <a:t> data.</a:t>
            </a:r>
          </a:p>
          <a:p>
            <a:r>
              <a:rPr lang="fr-FR" dirty="0"/>
              <a:t>Quantile-quantile (Q-Q) plot charts compare the </a:t>
            </a:r>
            <a:r>
              <a:rPr lang="fr-FR" dirty="0" err="1"/>
              <a:t>expected</a:t>
            </a:r>
            <a:r>
              <a:rPr lang="fr-FR" dirty="0"/>
              <a:t> distribution values </a:t>
            </a:r>
            <a:r>
              <a:rPr lang="fr-FR" dirty="0" err="1"/>
              <a:t>with</a:t>
            </a:r>
            <a:r>
              <a:rPr lang="fr-FR" dirty="0"/>
              <a:t> the </a:t>
            </a:r>
            <a:r>
              <a:rPr lang="fr-FR" dirty="0" err="1"/>
              <a:t>observed</a:t>
            </a:r>
            <a:r>
              <a:rPr lang="fr-FR" dirty="0"/>
              <a:t> values by </a:t>
            </a:r>
            <a:r>
              <a:rPr lang="fr-FR" dirty="0" err="1"/>
              <a:t>plotting</a:t>
            </a:r>
            <a:r>
              <a:rPr lang="fr-FR" dirty="0"/>
              <a:t> </a:t>
            </a:r>
            <a:r>
              <a:rPr lang="fr-FR" dirty="0" err="1"/>
              <a:t>their</a:t>
            </a:r>
            <a:r>
              <a:rPr lang="fr-FR" dirty="0"/>
              <a:t> quantiles.</a:t>
            </a:r>
          </a:p>
          <a:p>
            <a:r>
              <a:rPr lang="fr-FR" dirty="0"/>
              <a:t>Relationship charts show how </a:t>
            </a:r>
            <a:r>
              <a:rPr lang="fr-FR" dirty="0" err="1"/>
              <a:t>columns</a:t>
            </a:r>
            <a:r>
              <a:rPr lang="fr-FR" dirty="0"/>
              <a:t> of data relate to one </a:t>
            </a:r>
            <a:r>
              <a:rPr lang="fr-FR" dirty="0" err="1"/>
              <a:t>another</a:t>
            </a:r>
            <a:r>
              <a:rPr lang="fr-FR" dirty="0"/>
              <a:t> and </a:t>
            </a:r>
            <a:r>
              <a:rPr lang="fr-FR" dirty="0" err="1"/>
              <a:t>what</a:t>
            </a:r>
            <a:r>
              <a:rPr lang="fr-FR" dirty="0"/>
              <a:t> the </a:t>
            </a:r>
            <a:r>
              <a:rPr lang="fr-FR" dirty="0" err="1"/>
              <a:t>strength</a:t>
            </a:r>
            <a:r>
              <a:rPr lang="fr-FR" dirty="0"/>
              <a:t> of </a:t>
            </a:r>
            <a:r>
              <a:rPr lang="fr-FR" dirty="0" err="1"/>
              <a:t>that</a:t>
            </a:r>
            <a:r>
              <a:rPr lang="fr-FR" dirty="0"/>
              <a:t> </a:t>
            </a:r>
            <a:r>
              <a:rPr lang="fr-FR" dirty="0" err="1"/>
              <a:t>relationship</a:t>
            </a:r>
            <a:r>
              <a:rPr lang="fr-FR" dirty="0"/>
              <a:t> </a:t>
            </a:r>
            <a:r>
              <a:rPr lang="fr-FR" dirty="0" err="1"/>
              <a:t>is</a:t>
            </a:r>
            <a:r>
              <a:rPr lang="fr-FR" dirty="0"/>
              <a:t> by </a:t>
            </a:r>
            <a:r>
              <a:rPr lang="fr-FR" dirty="0" err="1"/>
              <a:t>using</a:t>
            </a:r>
            <a:r>
              <a:rPr lang="fr-FR" dirty="0"/>
              <a:t> </a:t>
            </a:r>
            <a:r>
              <a:rPr lang="fr-FR" dirty="0" err="1"/>
              <a:t>varying</a:t>
            </a:r>
            <a:r>
              <a:rPr lang="fr-FR" dirty="0"/>
              <a:t> types of </a:t>
            </a:r>
            <a:r>
              <a:rPr lang="fr-FR" dirty="0" err="1"/>
              <a:t>lines</a:t>
            </a:r>
            <a:r>
              <a:rPr lang="fr-FR" dirty="0"/>
              <a:t>.</a:t>
            </a:r>
          </a:p>
          <a:p>
            <a:r>
              <a:rPr lang="fr-FR" dirty="0" err="1"/>
              <a:t>Scatter</a:t>
            </a:r>
            <a:r>
              <a:rPr lang="fr-FR" dirty="0"/>
              <a:t> plot charts show </a:t>
            </a:r>
            <a:r>
              <a:rPr lang="fr-FR" dirty="0" err="1"/>
              <a:t>correlation</a:t>
            </a:r>
            <a:r>
              <a:rPr lang="fr-FR" dirty="0"/>
              <a:t> (how </a:t>
            </a:r>
            <a:r>
              <a:rPr lang="fr-FR" dirty="0" err="1"/>
              <a:t>much</a:t>
            </a:r>
            <a:r>
              <a:rPr lang="fr-FR" dirty="0"/>
              <a:t> one variable </a:t>
            </a:r>
            <a:r>
              <a:rPr lang="fr-FR" dirty="0" err="1"/>
              <a:t>is</a:t>
            </a:r>
            <a:r>
              <a:rPr lang="fr-FR" dirty="0"/>
              <a:t> </a:t>
            </a:r>
            <a:r>
              <a:rPr lang="fr-FR" dirty="0" err="1"/>
              <a:t>affected</a:t>
            </a:r>
            <a:r>
              <a:rPr lang="fr-FR" dirty="0"/>
              <a:t> by </a:t>
            </a:r>
            <a:r>
              <a:rPr lang="fr-FR" dirty="0" err="1"/>
              <a:t>another</a:t>
            </a:r>
            <a:r>
              <a:rPr lang="fr-FR" dirty="0"/>
              <a:t>) by </a:t>
            </a:r>
            <a:r>
              <a:rPr lang="fr-FR" dirty="0" err="1"/>
              <a:t>displaying</a:t>
            </a:r>
            <a:r>
              <a:rPr lang="fr-FR" dirty="0"/>
              <a:t> and </a:t>
            </a:r>
            <a:r>
              <a:rPr lang="fr-FR" dirty="0" err="1"/>
              <a:t>comparing</a:t>
            </a:r>
            <a:r>
              <a:rPr lang="fr-FR" dirty="0"/>
              <a:t> the values in </a:t>
            </a:r>
            <a:r>
              <a:rPr lang="fr-FR" dirty="0" err="1"/>
              <a:t>two</a:t>
            </a:r>
            <a:r>
              <a:rPr lang="fr-FR" dirty="0"/>
              <a:t> </a:t>
            </a:r>
            <a:r>
              <a:rPr lang="fr-FR" dirty="0" err="1"/>
              <a:t>columns</a:t>
            </a:r>
            <a:r>
              <a:rPr lang="fr-FR" dirty="0"/>
              <a:t>.</a:t>
            </a:r>
          </a:p>
          <a:p>
            <a:r>
              <a:rPr lang="fr-FR" dirty="0" err="1"/>
              <a:t>Scatterplot</a:t>
            </a:r>
            <a:r>
              <a:rPr lang="fr-FR" dirty="0"/>
              <a:t> matrix charts are </a:t>
            </a:r>
            <a:r>
              <a:rPr lang="fr-FR" dirty="0" err="1"/>
              <a:t>scatter</a:t>
            </a:r>
            <a:r>
              <a:rPr lang="fr-FR" dirty="0"/>
              <a:t> plot charts </a:t>
            </a:r>
            <a:r>
              <a:rPr lang="fr-FR" dirty="0" err="1"/>
              <a:t>organized</a:t>
            </a:r>
            <a:r>
              <a:rPr lang="fr-FR" dirty="0"/>
              <a:t> </a:t>
            </a:r>
            <a:r>
              <a:rPr lang="fr-FR" dirty="0" err="1"/>
              <a:t>into</a:t>
            </a:r>
            <a:r>
              <a:rPr lang="fr-FR" dirty="0"/>
              <a:t> a matrix </a:t>
            </a:r>
            <a:r>
              <a:rPr lang="fr-FR" dirty="0" err="1"/>
              <a:t>so</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easy</a:t>
            </a:r>
            <a:r>
              <a:rPr lang="fr-FR" dirty="0"/>
              <a:t> to look at all </a:t>
            </a:r>
            <a:r>
              <a:rPr lang="fr-FR" dirty="0" err="1"/>
              <a:t>pairwise</a:t>
            </a:r>
            <a:r>
              <a:rPr lang="fr-FR" dirty="0"/>
              <a:t> </a:t>
            </a:r>
            <a:r>
              <a:rPr lang="fr-FR" dirty="0" err="1"/>
              <a:t>correlations</a:t>
            </a:r>
            <a:r>
              <a:rPr lang="fr-FR" dirty="0"/>
              <a:t> </a:t>
            </a:r>
            <a:r>
              <a:rPr lang="fr-FR" dirty="0" err="1"/>
              <a:t>together</a:t>
            </a:r>
            <a:r>
              <a:rPr lang="fr-FR" dirty="0"/>
              <a:t>.</a:t>
            </a:r>
          </a:p>
          <a:p>
            <a:r>
              <a:rPr lang="fr-FR" dirty="0" err="1"/>
              <a:t>t</a:t>
            </a:r>
            <a:r>
              <a:rPr lang="fr-FR" dirty="0"/>
              <a:t>-SNE charts help </a:t>
            </a:r>
            <a:r>
              <a:rPr lang="fr-FR" dirty="0" err="1"/>
              <a:t>you</a:t>
            </a:r>
            <a:r>
              <a:rPr lang="fr-FR" dirty="0"/>
              <a:t> </a:t>
            </a:r>
            <a:r>
              <a:rPr lang="fr-FR" dirty="0" err="1"/>
              <a:t>visualize</a:t>
            </a:r>
            <a:r>
              <a:rPr lang="fr-FR" dirty="0"/>
              <a:t> high-</a:t>
            </a:r>
            <a:r>
              <a:rPr lang="fr-FR" dirty="0" err="1"/>
              <a:t>dimensional</a:t>
            </a:r>
            <a:r>
              <a:rPr lang="fr-FR" dirty="0"/>
              <a:t> data sets. </a:t>
            </a:r>
            <a:r>
              <a:rPr lang="fr-FR" dirty="0" err="1"/>
              <a:t>They’re</a:t>
            </a:r>
            <a:r>
              <a:rPr lang="fr-FR" dirty="0"/>
              <a:t> </a:t>
            </a:r>
            <a:r>
              <a:rPr lang="fr-FR" dirty="0" err="1"/>
              <a:t>useful</a:t>
            </a:r>
            <a:r>
              <a:rPr lang="fr-FR" dirty="0"/>
              <a:t> for </a:t>
            </a:r>
            <a:r>
              <a:rPr lang="fr-FR" dirty="0" err="1"/>
              <a:t>embedding</a:t>
            </a:r>
            <a:r>
              <a:rPr lang="fr-FR" dirty="0"/>
              <a:t> high-</a:t>
            </a:r>
            <a:r>
              <a:rPr lang="fr-FR" dirty="0" err="1"/>
              <a:t>dimensional</a:t>
            </a:r>
            <a:r>
              <a:rPr lang="fr-FR" dirty="0"/>
              <a:t> data </a:t>
            </a:r>
            <a:r>
              <a:rPr lang="fr-FR" dirty="0" err="1"/>
              <a:t>into</a:t>
            </a:r>
            <a:r>
              <a:rPr lang="fr-FR" dirty="0"/>
              <a:t> a </a:t>
            </a:r>
            <a:r>
              <a:rPr lang="fr-FR" dirty="0" err="1"/>
              <a:t>space</a:t>
            </a:r>
            <a:r>
              <a:rPr lang="fr-FR" dirty="0"/>
              <a:t> of </a:t>
            </a:r>
            <a:r>
              <a:rPr lang="fr-FR" dirty="0" err="1"/>
              <a:t>two</a:t>
            </a:r>
            <a:r>
              <a:rPr lang="fr-FR" dirty="0"/>
              <a:t> or </a:t>
            </a:r>
            <a:r>
              <a:rPr lang="fr-FR" dirty="0" err="1"/>
              <a:t>three</a:t>
            </a:r>
            <a:r>
              <a:rPr lang="fr-FR" dirty="0"/>
              <a:t> dimensions, </a:t>
            </a:r>
            <a:r>
              <a:rPr lang="fr-FR" dirty="0" err="1"/>
              <a:t>which</a:t>
            </a:r>
            <a:r>
              <a:rPr lang="fr-FR" dirty="0"/>
              <a:t> </a:t>
            </a:r>
            <a:r>
              <a:rPr lang="fr-FR" dirty="0" err="1"/>
              <a:t>can</a:t>
            </a:r>
            <a:r>
              <a:rPr lang="fr-FR" dirty="0"/>
              <a:t> </a:t>
            </a:r>
            <a:r>
              <a:rPr lang="fr-FR" dirty="0" err="1"/>
              <a:t>then</a:t>
            </a:r>
            <a:r>
              <a:rPr lang="fr-FR" dirty="0"/>
              <a:t> </a:t>
            </a:r>
            <a:r>
              <a:rPr lang="fr-FR" dirty="0" err="1"/>
              <a:t>be</a:t>
            </a:r>
            <a:r>
              <a:rPr lang="fr-FR" dirty="0"/>
              <a:t> </a:t>
            </a:r>
            <a:r>
              <a:rPr lang="fr-FR" dirty="0" err="1"/>
              <a:t>visualized</a:t>
            </a:r>
            <a:r>
              <a:rPr lang="fr-FR" dirty="0"/>
              <a:t> in a </a:t>
            </a:r>
            <a:r>
              <a:rPr lang="fr-FR" dirty="0" err="1"/>
              <a:t>scatter</a:t>
            </a:r>
            <a:r>
              <a:rPr lang="fr-FR" dirty="0"/>
              <a:t> plot.</a:t>
            </a:r>
          </a:p>
          <a:p>
            <a:r>
              <a:rPr lang="fr-FR" dirty="0" err="1"/>
              <a:t>Treemap</a:t>
            </a:r>
            <a:r>
              <a:rPr lang="fr-FR" dirty="0"/>
              <a:t> charts display </a:t>
            </a:r>
            <a:r>
              <a:rPr lang="fr-FR" dirty="0" err="1"/>
              <a:t>hierarchical</a:t>
            </a:r>
            <a:r>
              <a:rPr lang="fr-FR" dirty="0"/>
              <a:t> data as a set of </a:t>
            </a:r>
            <a:r>
              <a:rPr lang="fr-FR" dirty="0" err="1"/>
              <a:t>nested</a:t>
            </a:r>
            <a:r>
              <a:rPr lang="fr-FR" dirty="0"/>
              <a:t> areas. Use to compare sizes </a:t>
            </a:r>
            <a:r>
              <a:rPr lang="fr-FR" dirty="0" err="1"/>
              <a:t>between</a:t>
            </a:r>
            <a:r>
              <a:rPr lang="fr-FR" dirty="0"/>
              <a:t> groups and single </a:t>
            </a:r>
            <a:r>
              <a:rPr lang="fr-FR" dirty="0" err="1"/>
              <a:t>elements</a:t>
            </a:r>
            <a:r>
              <a:rPr lang="fr-FR" dirty="0"/>
              <a:t> </a:t>
            </a:r>
            <a:r>
              <a:rPr lang="fr-FR" dirty="0" err="1"/>
              <a:t>nested</a:t>
            </a:r>
            <a:r>
              <a:rPr lang="fr-FR" dirty="0"/>
              <a:t> in the groups.</a:t>
            </a:r>
          </a:p>
          <a:p>
            <a:r>
              <a:rPr lang="fr-FR" dirty="0"/>
              <a:t>Word cloud charts display how </a:t>
            </a:r>
            <a:r>
              <a:rPr lang="fr-FR" dirty="0" err="1"/>
              <a:t>frequently</a:t>
            </a:r>
            <a:r>
              <a:rPr lang="fr-FR" dirty="0"/>
              <a:t> </a:t>
            </a:r>
            <a:r>
              <a:rPr lang="fr-FR" dirty="0" err="1"/>
              <a:t>words</a:t>
            </a:r>
            <a:r>
              <a:rPr lang="fr-FR" dirty="0"/>
              <a:t> </a:t>
            </a:r>
            <a:r>
              <a:rPr lang="fr-FR" dirty="0" err="1"/>
              <a:t>appear</a:t>
            </a:r>
            <a:r>
              <a:rPr lang="fr-FR" dirty="0"/>
              <a:t> in </a:t>
            </a:r>
            <a:r>
              <a:rPr lang="fr-FR" dirty="0" err="1"/>
              <a:t>text</a:t>
            </a:r>
            <a:r>
              <a:rPr lang="fr-FR" dirty="0"/>
              <a:t> by </a:t>
            </a:r>
            <a:r>
              <a:rPr lang="fr-FR" dirty="0" err="1"/>
              <a:t>making</a:t>
            </a:r>
            <a:r>
              <a:rPr lang="fr-FR" dirty="0"/>
              <a:t> the size of </a:t>
            </a:r>
            <a:r>
              <a:rPr lang="fr-FR" dirty="0" err="1"/>
              <a:t>each</a:t>
            </a:r>
            <a:r>
              <a:rPr lang="fr-FR" dirty="0"/>
              <a:t> </a:t>
            </a:r>
            <a:r>
              <a:rPr lang="fr-FR" dirty="0" err="1"/>
              <a:t>word</a:t>
            </a:r>
            <a:r>
              <a:rPr lang="fr-FR" dirty="0"/>
              <a:t> </a:t>
            </a:r>
            <a:r>
              <a:rPr lang="fr-FR" dirty="0" err="1"/>
              <a:t>proportional</a:t>
            </a:r>
            <a:r>
              <a:rPr lang="fr-FR" dirty="0"/>
              <a:t> to </a:t>
            </a:r>
            <a:r>
              <a:rPr lang="fr-FR" dirty="0" err="1"/>
              <a:t>its</a:t>
            </a:r>
            <a:r>
              <a:rPr lang="fr-FR" dirty="0"/>
              <a:t> </a:t>
            </a:r>
            <a:r>
              <a:rPr lang="fr-FR" dirty="0" err="1"/>
              <a:t>frequency</a:t>
            </a:r>
            <a:r>
              <a:rPr lang="fr-FR" dirty="0"/>
              <a:t>.</a:t>
            </a:r>
          </a:p>
          <a:p>
            <a:endParaRPr lang="fr-FR" dirty="0"/>
          </a:p>
        </p:txBody>
      </p:sp>
      <p:sp>
        <p:nvSpPr>
          <p:cNvPr id="4" name="Slide Number Placeholder 3"/>
          <p:cNvSpPr>
            <a:spLocks noGrp="1"/>
          </p:cNvSpPr>
          <p:nvPr>
            <p:ph type="sldNum" sz="quarter" idx="5"/>
          </p:nvPr>
        </p:nvSpPr>
        <p:spPr/>
        <p:txBody>
          <a:bodyPr/>
          <a:lstStyle/>
          <a:p>
            <a:fld id="{7CA23C2C-3334-4B4F-92AB-A790C33FFEE9}" type="slidenum">
              <a:rPr lang="en-US" smtClean="0"/>
              <a:t>24</a:t>
            </a:fld>
            <a:endParaRPr lang="en-US" dirty="0"/>
          </a:p>
        </p:txBody>
      </p:sp>
    </p:spTree>
    <p:extLst>
      <p:ext uri="{BB962C8B-B14F-4D97-AF65-F5344CB8AC3E}">
        <p14:creationId xmlns:p14="http://schemas.microsoft.com/office/powerpoint/2010/main" val="577956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25</a:t>
            </a:fld>
            <a:endParaRPr lang="en-US" dirty="0"/>
          </a:p>
        </p:txBody>
      </p:sp>
    </p:spTree>
    <p:extLst>
      <p:ext uri="{BB962C8B-B14F-4D97-AF65-F5344CB8AC3E}">
        <p14:creationId xmlns:p14="http://schemas.microsoft.com/office/powerpoint/2010/main" val="2329277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CA23C2C-3334-4B4F-92AB-A790C33FFEE9}" type="slidenum">
              <a:rPr lang="en-US" smtClean="0"/>
              <a:t>30</a:t>
            </a:fld>
            <a:endParaRPr lang="en-US" dirty="0"/>
          </a:p>
        </p:txBody>
      </p:sp>
    </p:spTree>
    <p:extLst>
      <p:ext uri="{BB962C8B-B14F-4D97-AF65-F5344CB8AC3E}">
        <p14:creationId xmlns:p14="http://schemas.microsoft.com/office/powerpoint/2010/main" val="2233066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 min-10 min demo depending on what customers prefer.  Look at potential list here</a:t>
            </a:r>
          </a:p>
          <a:p>
            <a:r>
              <a:rPr lang="en-US" dirty="0"/>
              <a:t>Demo suite</a:t>
            </a:r>
          </a:p>
          <a:p>
            <a:endParaRPr lang="en-US" dirty="0"/>
          </a:p>
          <a:p>
            <a:r>
              <a:rPr lang="en-US" dirty="0"/>
              <a:t>https://</a:t>
            </a:r>
            <a:r>
              <a:rPr lang="en-US" dirty="0" err="1"/>
              <a:t>ibm.box.com</a:t>
            </a:r>
            <a:r>
              <a:rPr lang="en-US" dirty="0"/>
              <a:t>/s/zckvjgofds7q8vpq08w8qchci83jppe3</a:t>
            </a:r>
          </a:p>
          <a:p>
            <a:endParaRPr lang="en-US" dirty="0"/>
          </a:p>
        </p:txBody>
      </p:sp>
    </p:spTree>
    <p:extLst>
      <p:ext uri="{BB962C8B-B14F-4D97-AF65-F5344CB8AC3E}">
        <p14:creationId xmlns:p14="http://schemas.microsoft.com/office/powerpoint/2010/main" val="37942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00" dirty="0" err="1"/>
              <a:t>En</a:t>
            </a:r>
            <a:r>
              <a:rPr lang="en-US" sz="800" dirty="0"/>
              <a:t> </a:t>
            </a:r>
            <a:r>
              <a:rPr lang="en-US" sz="800" dirty="0" err="1"/>
              <a:t>aidant</a:t>
            </a:r>
            <a:r>
              <a:rPr lang="en-US" sz="800" dirty="0"/>
              <a:t> </a:t>
            </a:r>
            <a:r>
              <a:rPr lang="en-US" sz="800" dirty="0" err="1"/>
              <a:t>nos</a:t>
            </a:r>
            <a:r>
              <a:rPr lang="en-US" sz="800" dirty="0"/>
              <a:t> clients dans </a:t>
            </a:r>
            <a:r>
              <a:rPr lang="en-US" sz="800" dirty="0" err="1"/>
              <a:t>leur</a:t>
            </a:r>
            <a:r>
              <a:rPr lang="en-US" sz="800" dirty="0"/>
              <a:t> transformation </a:t>
            </a:r>
            <a:r>
              <a:rPr lang="en-US" sz="800" dirty="0" err="1"/>
              <a:t>digitale</a:t>
            </a:r>
            <a:r>
              <a:rPr lang="en-US" sz="800" dirty="0"/>
              <a:t>, je </a:t>
            </a:r>
            <a:r>
              <a:rPr lang="en-US" sz="800" dirty="0" err="1"/>
              <a:t>suis</a:t>
            </a:r>
            <a:r>
              <a:rPr lang="en-US" sz="800" dirty="0"/>
              <a:t> </a:t>
            </a:r>
            <a:r>
              <a:rPr lang="en-US" sz="800" dirty="0" err="1"/>
              <a:t>amené</a:t>
            </a:r>
            <a:r>
              <a:rPr lang="en-US" sz="800" dirty="0"/>
              <a:t> </a:t>
            </a:r>
            <a:r>
              <a:rPr lang="en-US" sz="800" dirty="0" err="1"/>
              <a:t>à</a:t>
            </a:r>
            <a:r>
              <a:rPr lang="en-US" sz="800" dirty="0"/>
              <a:t> </a:t>
            </a:r>
            <a:r>
              <a:rPr lang="en-US" sz="800" dirty="0" err="1"/>
              <a:t>travailler</a:t>
            </a:r>
            <a:r>
              <a:rPr lang="en-US" sz="800" dirty="0"/>
              <a:t> avec des “</a:t>
            </a:r>
            <a:r>
              <a:rPr lang="en-US" sz="800" dirty="0" err="1"/>
              <a:t>pioniers</a:t>
            </a:r>
            <a:r>
              <a:rPr lang="en-US" sz="800" dirty="0"/>
              <a:t>” de </a:t>
            </a:r>
            <a:r>
              <a:rPr lang="en-US" sz="800" dirty="0" err="1"/>
              <a:t>l’intelligence</a:t>
            </a:r>
            <a:r>
              <a:rPr lang="en-US" sz="800" dirty="0"/>
              <a:t> </a:t>
            </a:r>
            <a:r>
              <a:rPr lang="en-US" sz="800" dirty="0" err="1"/>
              <a:t>artificielle</a:t>
            </a:r>
            <a:r>
              <a:rPr lang="en-US" sz="800" dirty="0"/>
              <a:t>. Pas des </a:t>
            </a:r>
            <a:r>
              <a:rPr lang="en-US" sz="800" dirty="0" err="1"/>
              <a:t>pioniers</a:t>
            </a:r>
            <a:r>
              <a:rPr lang="en-US" sz="800" dirty="0"/>
              <a:t> au </a:t>
            </a:r>
            <a:r>
              <a:rPr lang="en-US" sz="800" dirty="0" err="1"/>
              <a:t>sens</a:t>
            </a:r>
            <a:r>
              <a:rPr lang="en-US" sz="800" dirty="0"/>
              <a:t> strict du </a:t>
            </a:r>
            <a:r>
              <a:rPr lang="en-US" sz="800" dirty="0" err="1"/>
              <a:t>terme</a:t>
            </a:r>
            <a:r>
              <a:rPr lang="en-US" sz="800" dirty="0"/>
              <a:t> </a:t>
            </a:r>
            <a:r>
              <a:rPr lang="en-US" sz="800" dirty="0" err="1"/>
              <a:t>puisque</a:t>
            </a:r>
            <a:r>
              <a:rPr lang="en-US" sz="800" dirty="0"/>
              <a:t> les bases des technologies qui </a:t>
            </a:r>
            <a:r>
              <a:rPr lang="en-US" sz="800" dirty="0" err="1"/>
              <a:t>supportent</a:t>
            </a:r>
            <a:r>
              <a:rPr lang="en-US" sz="800" dirty="0"/>
              <a:t> </a:t>
            </a:r>
            <a:r>
              <a:rPr lang="en-US" sz="800" dirty="0" err="1"/>
              <a:t>l’intelligence</a:t>
            </a:r>
            <a:r>
              <a:rPr lang="en-US" sz="800" dirty="0"/>
              <a:t> </a:t>
            </a:r>
            <a:r>
              <a:rPr lang="en-US" sz="800" dirty="0" err="1"/>
              <a:t>artificielle</a:t>
            </a:r>
            <a:r>
              <a:rPr lang="en-US" sz="800" dirty="0"/>
              <a:t> </a:t>
            </a:r>
            <a:r>
              <a:rPr lang="en-US" sz="800" dirty="0" err="1"/>
              <a:t>remontent</a:t>
            </a:r>
            <a:r>
              <a:rPr lang="en-US" sz="800" dirty="0"/>
              <a:t> aux </a:t>
            </a:r>
            <a:r>
              <a:rPr lang="en-US" sz="800" dirty="0" err="1"/>
              <a:t>années</a:t>
            </a:r>
            <a:r>
              <a:rPr lang="en-US" sz="800" dirty="0"/>
              <a:t> 1950, </a:t>
            </a:r>
            <a:r>
              <a:rPr lang="en-US" sz="800" dirty="0" err="1"/>
              <a:t>mais</a:t>
            </a:r>
            <a:r>
              <a:rPr lang="en-US" sz="800" dirty="0"/>
              <a:t> plus des </a:t>
            </a:r>
            <a:r>
              <a:rPr lang="en-US" sz="800" dirty="0" err="1"/>
              <a:t>pioniers</a:t>
            </a:r>
            <a:r>
              <a:rPr lang="en-US" sz="800" dirty="0"/>
              <a:t> dans les </a:t>
            </a:r>
            <a:r>
              <a:rPr lang="en-US" sz="800" dirty="0" err="1"/>
              <a:t>sens</a:t>
            </a:r>
            <a:r>
              <a:rPr lang="en-US" sz="800" dirty="0"/>
              <a:t> </a:t>
            </a:r>
            <a:r>
              <a:rPr lang="en-US" sz="800" dirty="0" err="1"/>
              <a:t>où</a:t>
            </a:r>
            <a:r>
              <a:rPr lang="en-US" sz="800" dirty="0"/>
              <a:t> </a:t>
            </a:r>
            <a:r>
              <a:rPr lang="en-US" sz="800" dirty="0" err="1"/>
              <a:t>ces</a:t>
            </a:r>
            <a:r>
              <a:rPr lang="en-US" sz="800" dirty="0"/>
              <a:t> </a:t>
            </a:r>
            <a:r>
              <a:rPr lang="en-US" sz="800" dirty="0" err="1"/>
              <a:t>personnes</a:t>
            </a:r>
            <a:r>
              <a:rPr lang="en-US" sz="800" dirty="0"/>
              <a:t> </a:t>
            </a:r>
            <a:r>
              <a:rPr lang="en-US" sz="800" dirty="0" err="1"/>
              <a:t>ont</a:t>
            </a:r>
            <a:r>
              <a:rPr lang="en-US" sz="800" dirty="0"/>
              <a:t> </a:t>
            </a:r>
            <a:r>
              <a:rPr lang="en-US" sz="800" dirty="0" err="1"/>
              <a:t>réussi</a:t>
            </a:r>
            <a:r>
              <a:rPr lang="en-US" sz="800" dirty="0"/>
              <a:t> le challenge de deployer et </a:t>
            </a:r>
            <a:r>
              <a:rPr lang="en-US" sz="800" dirty="0" err="1"/>
              <a:t>d’integrer</a:t>
            </a:r>
            <a:r>
              <a:rPr lang="en-US" sz="800" dirty="0"/>
              <a:t> de </a:t>
            </a:r>
            <a:r>
              <a:rPr lang="en-US" sz="800" dirty="0" err="1"/>
              <a:t>l’intelligence</a:t>
            </a:r>
            <a:r>
              <a:rPr lang="en-US" sz="800" dirty="0"/>
              <a:t> </a:t>
            </a:r>
            <a:r>
              <a:rPr lang="en-US" sz="800" dirty="0" err="1"/>
              <a:t>artificielle</a:t>
            </a:r>
            <a:r>
              <a:rPr lang="en-US" sz="800" dirty="0"/>
              <a:t> dans les applications et dans </a:t>
            </a:r>
            <a:r>
              <a:rPr lang="en-US" sz="800" dirty="0" err="1"/>
              <a:t>leur</a:t>
            </a:r>
            <a:r>
              <a:rPr lang="en-US" sz="800" dirty="0"/>
              <a:t> </a:t>
            </a:r>
            <a:r>
              <a:rPr lang="en-US" sz="800" dirty="0" err="1"/>
              <a:t>processus</a:t>
            </a:r>
            <a:r>
              <a:rPr lang="en-US" sz="800" dirty="0"/>
              <a:t> métier. </a:t>
            </a:r>
          </a:p>
          <a:p>
            <a:endParaRPr lang="en-US" sz="800" kern="1200" dirty="0">
              <a:effectLst/>
              <a:latin typeface="+mn-lt"/>
              <a:ea typeface="+mn-ea"/>
              <a:cs typeface="+mn-cs"/>
            </a:endParaRPr>
          </a:p>
          <a:p>
            <a:r>
              <a:rPr lang="en-US" sz="800" kern="1200" dirty="0">
                <a:effectLst/>
                <a:latin typeface="+mn-lt"/>
                <a:ea typeface="+mn-ea"/>
                <a:cs typeface="+mn-cs"/>
              </a:rPr>
              <a:t>Les raisons </a:t>
            </a:r>
            <a:r>
              <a:rPr lang="en-US" sz="800" kern="1200" dirty="0" err="1">
                <a:effectLst/>
                <a:latin typeface="+mn-lt"/>
                <a:ea typeface="+mn-ea"/>
                <a:cs typeface="+mn-cs"/>
              </a:rPr>
              <a:t>fondamentales</a:t>
            </a:r>
            <a:r>
              <a:rPr lang="en-US" sz="800" kern="1200" dirty="0">
                <a:effectLst/>
                <a:latin typeface="+mn-lt"/>
                <a:ea typeface="+mn-ea"/>
                <a:cs typeface="+mn-cs"/>
              </a:rPr>
              <a:t> pour </a:t>
            </a:r>
            <a:r>
              <a:rPr lang="en-US" sz="800" kern="1200" dirty="0" err="1">
                <a:effectLst/>
                <a:latin typeface="+mn-lt"/>
                <a:ea typeface="+mn-ea"/>
                <a:cs typeface="+mn-cs"/>
              </a:rPr>
              <a:t>lesquelles</a:t>
            </a:r>
            <a:r>
              <a:rPr lang="en-US" sz="800" kern="1200" dirty="0">
                <a:effectLst/>
                <a:latin typeface="+mn-lt"/>
                <a:ea typeface="+mn-ea"/>
                <a:cs typeface="+mn-cs"/>
              </a:rPr>
              <a:t> </a:t>
            </a:r>
            <a:r>
              <a:rPr lang="en-US" sz="800" kern="1200" dirty="0" err="1">
                <a:effectLst/>
                <a:latin typeface="+mn-lt"/>
                <a:ea typeface="+mn-ea"/>
                <a:cs typeface="+mn-cs"/>
              </a:rPr>
              <a:t>ces</a:t>
            </a:r>
            <a:r>
              <a:rPr lang="en-US" sz="800" kern="1200" dirty="0">
                <a:effectLst/>
                <a:latin typeface="+mn-lt"/>
                <a:ea typeface="+mn-ea"/>
                <a:cs typeface="+mn-cs"/>
              </a:rPr>
              <a:t> clients </a:t>
            </a:r>
            <a:r>
              <a:rPr lang="en-US" sz="800" kern="1200" dirty="0" err="1">
                <a:effectLst/>
                <a:latin typeface="+mn-lt"/>
                <a:ea typeface="+mn-ea"/>
                <a:cs typeface="+mn-cs"/>
              </a:rPr>
              <a:t>ont</a:t>
            </a:r>
            <a:r>
              <a:rPr lang="en-US" sz="800" kern="1200" dirty="0">
                <a:effectLst/>
                <a:latin typeface="+mn-lt"/>
                <a:ea typeface="+mn-ea"/>
                <a:cs typeface="+mn-cs"/>
              </a:rPr>
              <a:t> </a:t>
            </a:r>
            <a:r>
              <a:rPr lang="en-US" sz="800" kern="1200" dirty="0" err="1">
                <a:effectLst/>
                <a:latin typeface="+mn-lt"/>
                <a:ea typeface="+mn-ea"/>
                <a:cs typeface="+mn-cs"/>
              </a:rPr>
              <a:t>déployé</a:t>
            </a:r>
            <a:r>
              <a:rPr lang="en-US" sz="800" kern="1200" dirty="0">
                <a:effectLst/>
                <a:latin typeface="+mn-lt"/>
                <a:ea typeface="+mn-ea"/>
                <a:cs typeface="+mn-cs"/>
              </a:rPr>
              <a:t> </a:t>
            </a:r>
            <a:r>
              <a:rPr lang="en-US" sz="800" kern="1200" dirty="0" err="1">
                <a:effectLst/>
                <a:latin typeface="+mn-lt"/>
                <a:ea typeface="+mn-ea"/>
                <a:cs typeface="+mn-cs"/>
              </a:rPr>
              <a:t>une</a:t>
            </a:r>
            <a:r>
              <a:rPr lang="en-US" sz="800" kern="1200" dirty="0">
                <a:effectLst/>
                <a:latin typeface="+mn-lt"/>
                <a:ea typeface="+mn-ea"/>
                <a:cs typeface="+mn-cs"/>
              </a:rPr>
              <a:t> </a:t>
            </a:r>
            <a:r>
              <a:rPr lang="en-US" sz="800" kern="1200" dirty="0" err="1">
                <a:effectLst/>
                <a:latin typeface="+mn-lt"/>
                <a:ea typeface="+mn-ea"/>
                <a:cs typeface="+mn-cs"/>
              </a:rPr>
              <a:t>forme</a:t>
            </a:r>
            <a:r>
              <a:rPr lang="en-US" sz="800" kern="1200" dirty="0">
                <a:effectLst/>
                <a:latin typeface="+mn-lt"/>
                <a:ea typeface="+mn-ea"/>
                <a:cs typeface="+mn-cs"/>
              </a:rPr>
              <a:t> </a:t>
            </a:r>
            <a:r>
              <a:rPr lang="en-US" sz="800" kern="1200" dirty="0" err="1">
                <a:effectLst/>
                <a:latin typeface="+mn-lt"/>
                <a:ea typeface="+mn-ea"/>
                <a:cs typeface="+mn-cs"/>
              </a:rPr>
              <a:t>d’intelligence</a:t>
            </a:r>
            <a:r>
              <a:rPr lang="en-US" sz="800" kern="1200" dirty="0">
                <a:effectLst/>
                <a:latin typeface="+mn-lt"/>
                <a:ea typeface="+mn-ea"/>
                <a:cs typeface="+mn-cs"/>
              </a:rPr>
              <a:t> </a:t>
            </a:r>
            <a:r>
              <a:rPr lang="en-US" sz="800" kern="1200" dirty="0" err="1">
                <a:effectLst/>
                <a:latin typeface="+mn-lt"/>
                <a:ea typeface="+mn-ea"/>
                <a:cs typeface="+mn-cs"/>
              </a:rPr>
              <a:t>artificielle</a:t>
            </a:r>
            <a:r>
              <a:rPr lang="en-US" sz="800" kern="1200" dirty="0">
                <a:effectLst/>
                <a:latin typeface="+mn-lt"/>
                <a:ea typeface="+mn-ea"/>
                <a:cs typeface="+mn-cs"/>
              </a:rPr>
              <a:t> </a:t>
            </a:r>
            <a:r>
              <a:rPr lang="en-US" sz="800" kern="1200" dirty="0" err="1">
                <a:effectLst/>
                <a:latin typeface="+mn-lt"/>
                <a:ea typeface="+mn-ea"/>
                <a:cs typeface="+mn-cs"/>
              </a:rPr>
              <a:t>sont</a:t>
            </a:r>
            <a:r>
              <a:rPr lang="en-US" sz="800" kern="1200" dirty="0">
                <a:effectLst/>
                <a:latin typeface="+mn-lt"/>
                <a:ea typeface="+mn-ea"/>
                <a:cs typeface="+mn-cs"/>
              </a:rPr>
              <a:t>:</a:t>
            </a:r>
          </a:p>
          <a:p>
            <a:endParaRPr lang="en-US" sz="8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800" kern="1200" dirty="0">
                <a:solidFill>
                  <a:schemeClr val="tx1"/>
                </a:solidFill>
                <a:effectLst/>
                <a:latin typeface="+mn-lt"/>
                <a:ea typeface="+mn-ea"/>
                <a:cs typeface="+mn-cs"/>
              </a:rPr>
              <a:t>Pour faire de la </a:t>
            </a:r>
            <a:r>
              <a:rPr lang="en-US" sz="800" kern="1200" dirty="0" err="1">
                <a:solidFill>
                  <a:schemeClr val="tx1"/>
                </a:solidFill>
                <a:effectLst/>
                <a:latin typeface="+mn-lt"/>
                <a:ea typeface="+mn-ea"/>
                <a:cs typeface="+mn-cs"/>
              </a:rPr>
              <a:t>prédiction</a:t>
            </a:r>
            <a:r>
              <a:rPr lang="en-US" sz="800" kern="1200" dirty="0">
                <a:solidFill>
                  <a:schemeClr val="tx1"/>
                </a:solidFill>
                <a:effectLst/>
                <a:latin typeface="+mn-lt"/>
                <a:ea typeface="+mn-ea"/>
                <a:cs typeface="+mn-cs"/>
              </a:rPr>
              <a:t> et </a:t>
            </a:r>
            <a:r>
              <a:rPr lang="en-US" sz="800" kern="1200" dirty="0" err="1">
                <a:solidFill>
                  <a:schemeClr val="tx1"/>
                </a:solidFill>
                <a:effectLst/>
                <a:latin typeface="+mn-lt"/>
                <a:ea typeface="+mn-ea"/>
                <a:cs typeface="+mn-cs"/>
              </a:rPr>
              <a:t>anticiper</a:t>
            </a:r>
            <a:r>
              <a:rPr lang="en-US" sz="800" kern="1200" dirty="0">
                <a:solidFill>
                  <a:schemeClr val="tx1"/>
                </a:solidFill>
                <a:effectLst/>
                <a:latin typeface="+mn-lt"/>
                <a:ea typeface="+mn-ea"/>
                <a:cs typeface="+mn-cs"/>
              </a:rPr>
              <a:t> le future (</a:t>
            </a:r>
            <a:r>
              <a:rPr lang="en-US" sz="800" kern="1200" dirty="0" err="1">
                <a:solidFill>
                  <a:schemeClr val="tx1"/>
                </a:solidFill>
                <a:effectLst/>
                <a:latin typeface="+mn-lt"/>
                <a:ea typeface="+mn-ea"/>
                <a:cs typeface="+mn-cs"/>
              </a:rPr>
              <a:t>exemple</a:t>
            </a:r>
            <a:r>
              <a:rPr lang="en-US" sz="800" kern="1200" dirty="0">
                <a:solidFill>
                  <a:schemeClr val="tx1"/>
                </a:solidFill>
                <a:effectLst/>
                <a:latin typeface="+mn-lt"/>
                <a:ea typeface="+mn-ea"/>
                <a:cs typeface="+mn-cs"/>
              </a:rPr>
              <a:t>: la prediction </a:t>
            </a:r>
            <a:r>
              <a:rPr lang="en-US" sz="800" kern="1200" dirty="0" err="1">
                <a:solidFill>
                  <a:schemeClr val="tx1"/>
                </a:solidFill>
                <a:effectLst/>
                <a:latin typeface="+mn-lt"/>
                <a:ea typeface="+mn-ea"/>
                <a:cs typeface="+mn-cs"/>
              </a:rPr>
              <a:t>météo</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où</a:t>
            </a:r>
            <a:r>
              <a:rPr lang="en-US" sz="800" kern="1200" dirty="0">
                <a:solidFill>
                  <a:schemeClr val="tx1"/>
                </a:solidFill>
                <a:effectLst/>
                <a:latin typeface="+mn-lt"/>
                <a:ea typeface="+mn-ea"/>
                <a:cs typeface="+mn-cs"/>
              </a:rPr>
              <a:t> on </a:t>
            </a:r>
            <a:r>
              <a:rPr lang="en-US" sz="800" kern="1200" dirty="0" err="1">
                <a:solidFill>
                  <a:schemeClr val="tx1"/>
                </a:solidFill>
                <a:effectLst/>
                <a:latin typeface="+mn-lt"/>
                <a:ea typeface="+mn-ea"/>
                <a:cs typeface="+mn-cs"/>
              </a:rPr>
              <a:t>retrouve</a:t>
            </a:r>
            <a:r>
              <a:rPr lang="en-US" sz="800" kern="1200" dirty="0">
                <a:solidFill>
                  <a:schemeClr val="tx1"/>
                </a:solidFill>
                <a:effectLst/>
                <a:latin typeface="+mn-lt"/>
                <a:ea typeface="+mn-ea"/>
                <a:cs typeface="+mn-cs"/>
              </a:rPr>
              <a:t> des </a:t>
            </a:r>
            <a:r>
              <a:rPr lang="en-US" sz="800" kern="1200" dirty="0" err="1">
                <a:solidFill>
                  <a:schemeClr val="tx1"/>
                </a:solidFill>
                <a:effectLst/>
                <a:latin typeface="+mn-lt"/>
                <a:ea typeface="+mn-ea"/>
                <a:cs typeface="+mn-cs"/>
              </a:rPr>
              <a:t>modèles</a:t>
            </a:r>
            <a:r>
              <a:rPr lang="en-US" sz="800" kern="1200" dirty="0">
                <a:solidFill>
                  <a:schemeClr val="tx1"/>
                </a:solidFill>
                <a:effectLst/>
                <a:latin typeface="+mn-lt"/>
                <a:ea typeface="+mn-ea"/>
                <a:cs typeface="+mn-cs"/>
              </a:rPr>
              <a:t> de plus </a:t>
            </a:r>
            <a:r>
              <a:rPr lang="en-US" sz="800" kern="1200" dirty="0" err="1">
                <a:solidFill>
                  <a:schemeClr val="tx1"/>
                </a:solidFill>
                <a:effectLst/>
                <a:latin typeface="+mn-lt"/>
                <a:ea typeface="+mn-ea"/>
                <a:cs typeface="+mn-cs"/>
              </a:rPr>
              <a:t>en</a:t>
            </a:r>
            <a:r>
              <a:rPr lang="en-US" sz="800" kern="1200" dirty="0">
                <a:solidFill>
                  <a:schemeClr val="tx1"/>
                </a:solidFill>
                <a:effectLst/>
                <a:latin typeface="+mn-lt"/>
                <a:ea typeface="+mn-ea"/>
                <a:cs typeface="+mn-cs"/>
              </a:rPr>
              <a:t> plus précis – le </a:t>
            </a:r>
            <a:r>
              <a:rPr lang="en-US" sz="800" kern="1200" dirty="0" err="1">
                <a:solidFill>
                  <a:schemeClr val="tx1"/>
                </a:solidFill>
                <a:effectLst/>
                <a:latin typeface="+mn-lt"/>
                <a:ea typeface="+mn-ea"/>
                <a:cs typeface="+mn-cs"/>
              </a:rPr>
              <a:t>cas</a:t>
            </a:r>
            <a:r>
              <a:rPr lang="en-US" sz="800" kern="1200" dirty="0">
                <a:solidFill>
                  <a:schemeClr val="tx1"/>
                </a:solidFill>
                <a:effectLst/>
                <a:latin typeface="+mn-lt"/>
                <a:ea typeface="+mn-ea"/>
                <a:cs typeface="+mn-cs"/>
              </a:rPr>
              <a:t> present – prediction de </a:t>
            </a:r>
            <a:r>
              <a:rPr lang="en-US" sz="800" kern="1200" dirty="0" err="1">
                <a:solidFill>
                  <a:schemeClr val="tx1"/>
                </a:solidFill>
                <a:effectLst/>
                <a:latin typeface="+mn-lt"/>
                <a:ea typeface="+mn-ea"/>
                <a:cs typeface="+mn-cs"/>
              </a:rPr>
              <a:t>scepticémie</a:t>
            </a:r>
            <a:r>
              <a:rPr lang="en-US" sz="800" kern="1200" dirty="0">
                <a:solidFill>
                  <a:schemeClr val="tx1"/>
                </a:solidFill>
                <a:effectLst/>
                <a:latin typeface="+mn-lt"/>
                <a:ea typeface="+mn-ea"/>
                <a:cs typeface="+mn-cs"/>
              </a:rPr>
              <a:t> des patients pour un </a:t>
            </a:r>
            <a:r>
              <a:rPr lang="en-US" sz="800" kern="1200" dirty="0" err="1">
                <a:solidFill>
                  <a:schemeClr val="tx1"/>
                </a:solidFill>
                <a:effectLst/>
                <a:latin typeface="+mn-lt"/>
                <a:ea typeface="+mn-ea"/>
                <a:cs typeface="+mn-cs"/>
              </a:rPr>
              <a:t>traitement</a:t>
            </a:r>
            <a:endParaRPr lang="en-US" sz="8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800" kern="1200" dirty="0">
                <a:solidFill>
                  <a:schemeClr val="tx1"/>
                </a:solidFill>
                <a:effectLst/>
                <a:latin typeface="+mn-lt"/>
                <a:ea typeface="+mn-ea"/>
                <a:cs typeface="+mn-cs"/>
              </a:rPr>
              <a:t>Pour </a:t>
            </a:r>
            <a:r>
              <a:rPr lang="en-US" sz="800" kern="1200" dirty="0" err="1">
                <a:solidFill>
                  <a:schemeClr val="tx1"/>
                </a:solidFill>
                <a:effectLst/>
                <a:latin typeface="+mn-lt"/>
                <a:ea typeface="+mn-ea"/>
                <a:cs typeface="+mn-cs"/>
              </a:rPr>
              <a:t>valoriser</a:t>
            </a:r>
            <a:r>
              <a:rPr lang="en-US" sz="800" kern="1200" dirty="0">
                <a:solidFill>
                  <a:schemeClr val="tx1"/>
                </a:solidFill>
                <a:effectLst/>
                <a:latin typeface="+mn-lt"/>
                <a:ea typeface="+mn-ea"/>
                <a:cs typeface="+mn-cs"/>
              </a:rPr>
              <a:t> les </a:t>
            </a:r>
            <a:r>
              <a:rPr lang="en-US" sz="800" kern="1200" dirty="0" err="1">
                <a:solidFill>
                  <a:schemeClr val="tx1"/>
                </a:solidFill>
                <a:effectLst/>
                <a:latin typeface="+mn-lt"/>
                <a:ea typeface="+mn-ea"/>
                <a:cs typeface="+mn-cs"/>
              </a:rPr>
              <a:t>employés</a:t>
            </a:r>
            <a:endParaRPr lang="en-US" sz="8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800" kern="1200" dirty="0">
                <a:solidFill>
                  <a:schemeClr val="tx1"/>
                </a:solidFill>
                <a:effectLst/>
                <a:latin typeface="+mn-lt"/>
                <a:ea typeface="+mn-ea"/>
                <a:cs typeface="+mn-cs"/>
              </a:rPr>
              <a:t>Pour </a:t>
            </a:r>
            <a:r>
              <a:rPr lang="en-US" sz="800" kern="1200" dirty="0" err="1">
                <a:solidFill>
                  <a:schemeClr val="tx1"/>
                </a:solidFill>
                <a:effectLst/>
                <a:latin typeface="+mn-lt"/>
                <a:ea typeface="+mn-ea"/>
                <a:cs typeface="+mn-cs"/>
              </a:rPr>
              <a:t>automatiser</a:t>
            </a:r>
            <a:r>
              <a:rPr lang="en-US" sz="800" kern="1200" dirty="0">
                <a:solidFill>
                  <a:schemeClr val="tx1"/>
                </a:solidFill>
                <a:effectLst/>
                <a:latin typeface="+mn-lt"/>
                <a:ea typeface="+mn-ea"/>
                <a:cs typeface="+mn-cs"/>
              </a:rPr>
              <a:t> des </a:t>
            </a:r>
            <a:r>
              <a:rPr lang="en-US" sz="800" kern="1200" dirty="0" err="1">
                <a:solidFill>
                  <a:schemeClr val="tx1"/>
                </a:solidFill>
                <a:effectLst/>
                <a:latin typeface="+mn-lt"/>
                <a:ea typeface="+mn-ea"/>
                <a:cs typeface="+mn-cs"/>
              </a:rPr>
              <a:t>prises</a:t>
            </a:r>
            <a:r>
              <a:rPr lang="en-US" sz="800" kern="1200" dirty="0">
                <a:solidFill>
                  <a:schemeClr val="tx1"/>
                </a:solidFill>
                <a:effectLst/>
                <a:latin typeface="+mn-lt"/>
                <a:ea typeface="+mn-ea"/>
                <a:cs typeface="+mn-cs"/>
              </a:rPr>
              <a:t> de decisions, adapter </a:t>
            </a:r>
            <a:r>
              <a:rPr lang="en-US" sz="800" kern="1200" dirty="0" err="1">
                <a:solidFill>
                  <a:schemeClr val="tx1"/>
                </a:solidFill>
                <a:effectLst/>
                <a:latin typeface="+mn-lt"/>
                <a:ea typeface="+mn-ea"/>
                <a:cs typeface="+mn-cs"/>
              </a:rPr>
              <a:t>leur</a:t>
            </a:r>
            <a:r>
              <a:rPr lang="en-US" sz="800" kern="1200" dirty="0">
                <a:solidFill>
                  <a:schemeClr val="tx1"/>
                </a:solidFill>
                <a:effectLst/>
                <a:latin typeface="+mn-lt"/>
                <a:ea typeface="+mn-ea"/>
                <a:cs typeface="+mn-cs"/>
              </a:rPr>
              <a:t> process, </a:t>
            </a:r>
            <a:r>
              <a:rPr lang="en-US" sz="800" kern="1200" dirty="0" err="1">
                <a:solidFill>
                  <a:schemeClr val="tx1"/>
                </a:solidFill>
                <a:effectLst/>
                <a:latin typeface="+mn-lt"/>
                <a:ea typeface="+mn-ea"/>
                <a:cs typeface="+mn-cs"/>
              </a:rPr>
              <a:t>capitaliser</a:t>
            </a:r>
            <a:r>
              <a:rPr lang="en-US" sz="800" kern="1200" dirty="0">
                <a:solidFill>
                  <a:schemeClr val="tx1"/>
                </a:solidFill>
                <a:effectLst/>
                <a:latin typeface="+mn-lt"/>
                <a:ea typeface="+mn-ea"/>
                <a:cs typeface="+mn-cs"/>
              </a:rPr>
              <a:t> sur de </a:t>
            </a:r>
            <a:r>
              <a:rPr lang="en-US" sz="800" kern="1200" dirty="0" err="1">
                <a:solidFill>
                  <a:schemeClr val="tx1"/>
                </a:solidFill>
                <a:effectLst/>
                <a:latin typeface="+mn-lt"/>
                <a:ea typeface="+mn-ea"/>
                <a:cs typeface="+mn-cs"/>
              </a:rPr>
              <a:t>l’expérience</a:t>
            </a:r>
            <a:endParaRPr lang="en-US" sz="8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800" kern="1200" dirty="0">
                <a:solidFill>
                  <a:schemeClr val="tx1"/>
                </a:solidFill>
                <a:effectLst/>
                <a:latin typeface="+mn-lt"/>
                <a:ea typeface="+mn-ea"/>
                <a:cs typeface="+mn-cs"/>
              </a:rPr>
              <a:t>Pour se </a:t>
            </a:r>
            <a:r>
              <a:rPr lang="en-US" sz="800" kern="1200" dirty="0" err="1">
                <a:solidFill>
                  <a:schemeClr val="tx1"/>
                </a:solidFill>
                <a:effectLst/>
                <a:latin typeface="+mn-lt"/>
                <a:ea typeface="+mn-ea"/>
                <a:cs typeface="+mn-cs"/>
              </a:rPr>
              <a:t>réinventer</a:t>
            </a:r>
            <a:r>
              <a:rPr lang="en-US" sz="800" kern="1200" dirty="0">
                <a:solidFill>
                  <a:schemeClr val="tx1"/>
                </a:solidFill>
                <a:effectLst/>
                <a:latin typeface="+mn-lt"/>
                <a:ea typeface="+mn-ea"/>
                <a:cs typeface="+mn-cs"/>
              </a:rPr>
              <a:t> – </a:t>
            </a:r>
            <a:r>
              <a:rPr lang="en-US" sz="800" kern="1200" dirty="0" err="1">
                <a:solidFill>
                  <a:schemeClr val="tx1"/>
                </a:solidFill>
                <a:effectLst/>
                <a:latin typeface="+mn-lt"/>
                <a:ea typeface="+mn-ea"/>
                <a:cs typeface="+mn-cs"/>
              </a:rPr>
              <a:t>en</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somme</a:t>
            </a:r>
            <a:r>
              <a:rPr lang="en-US" sz="800" kern="1200" dirty="0">
                <a:solidFill>
                  <a:schemeClr val="tx1"/>
                </a:solidFill>
                <a:effectLst/>
                <a:latin typeface="+mn-lt"/>
                <a:ea typeface="+mn-ea"/>
                <a:cs typeface="+mn-cs"/>
              </a:rPr>
              <a:t> pour se transformer - , et imaginer des nouveaux business </a:t>
            </a:r>
            <a:r>
              <a:rPr lang="en-US" sz="800" kern="1200" dirty="0" err="1">
                <a:solidFill>
                  <a:schemeClr val="tx1"/>
                </a:solidFill>
                <a:effectLst/>
                <a:latin typeface="+mn-lt"/>
                <a:ea typeface="+mn-ea"/>
                <a:cs typeface="+mn-cs"/>
              </a:rPr>
              <a:t>modèles</a:t>
            </a:r>
            <a:endParaRPr lang="en-US" sz="800" kern="1200" dirty="0">
              <a:solidFill>
                <a:schemeClr val="tx1"/>
              </a:solidFill>
              <a:effectLst/>
              <a:latin typeface="+mn-lt"/>
              <a:ea typeface="+mn-ea"/>
              <a:cs typeface="+mn-cs"/>
            </a:endParaRPr>
          </a:p>
          <a:p>
            <a:pPr marL="0" indent="0">
              <a:buFont typeface="Arial" panose="020B0604020202020204" pitchFamily="34" charset="0"/>
              <a:buNone/>
            </a:pPr>
            <a:endParaRPr lang="en-US" sz="800" b="1" kern="1200" dirty="0">
              <a:solidFill>
                <a:schemeClr val="tx1"/>
              </a:solidFill>
              <a:effectLst/>
              <a:latin typeface="+mn-lt"/>
              <a:ea typeface="+mn-ea"/>
              <a:cs typeface="+mn-cs"/>
            </a:endParaRPr>
          </a:p>
          <a:p>
            <a:pPr marL="0" indent="0">
              <a:buFont typeface="Arial" panose="020B0604020202020204" pitchFamily="34" charset="0"/>
              <a:buNone/>
            </a:pPr>
            <a:r>
              <a:rPr lang="en-US" sz="800" b="1" kern="1200" dirty="0">
                <a:solidFill>
                  <a:schemeClr val="tx1"/>
                </a:solidFill>
                <a:effectLst/>
                <a:latin typeface="+mn-lt"/>
                <a:ea typeface="+mn-ea"/>
                <a:cs typeface="+mn-cs"/>
              </a:rPr>
              <a:t>Un fait </a:t>
            </a:r>
            <a:r>
              <a:rPr lang="en-US" sz="800" b="1" kern="1200" dirty="0" err="1">
                <a:solidFill>
                  <a:schemeClr val="tx1"/>
                </a:solidFill>
                <a:effectLst/>
                <a:latin typeface="+mn-lt"/>
                <a:ea typeface="+mn-ea"/>
                <a:cs typeface="+mn-cs"/>
              </a:rPr>
              <a:t>marquant</a:t>
            </a:r>
            <a:r>
              <a:rPr lang="en-US" sz="800" b="1" kern="1200" dirty="0">
                <a:solidFill>
                  <a:schemeClr val="tx1"/>
                </a:solidFill>
                <a:effectLst/>
                <a:latin typeface="+mn-lt"/>
                <a:ea typeface="+mn-ea"/>
                <a:cs typeface="+mn-cs"/>
              </a:rPr>
              <a:t> qui </a:t>
            </a:r>
            <a:r>
              <a:rPr lang="en-US" sz="800" b="1" kern="1200" dirty="0" err="1">
                <a:solidFill>
                  <a:schemeClr val="tx1"/>
                </a:solidFill>
                <a:effectLst/>
                <a:latin typeface="+mn-lt"/>
                <a:ea typeface="+mn-ea"/>
                <a:cs typeface="+mn-cs"/>
              </a:rPr>
              <a:t>est</a:t>
            </a:r>
            <a:r>
              <a:rPr lang="en-US" sz="800" b="1" kern="1200" dirty="0">
                <a:solidFill>
                  <a:schemeClr val="tx1"/>
                </a:solidFill>
                <a:effectLst/>
                <a:latin typeface="+mn-lt"/>
                <a:ea typeface="+mn-ea"/>
                <a:cs typeface="+mn-cs"/>
              </a:rPr>
              <a:t> </a:t>
            </a:r>
            <a:r>
              <a:rPr lang="en-US" sz="800" b="1" kern="1200" dirty="0" err="1">
                <a:solidFill>
                  <a:schemeClr val="tx1"/>
                </a:solidFill>
                <a:effectLst/>
                <a:latin typeface="+mn-lt"/>
                <a:ea typeface="+mn-ea"/>
                <a:cs typeface="+mn-cs"/>
              </a:rPr>
              <a:t>ressorti</a:t>
            </a:r>
            <a:r>
              <a:rPr lang="en-US" sz="800" b="1" kern="1200" dirty="0">
                <a:solidFill>
                  <a:schemeClr val="tx1"/>
                </a:solidFill>
                <a:effectLst/>
                <a:latin typeface="+mn-lt"/>
                <a:ea typeface="+mn-ea"/>
                <a:cs typeface="+mn-cs"/>
              </a:rPr>
              <a:t> </a:t>
            </a:r>
            <a:r>
              <a:rPr lang="en-US" sz="800" b="1" kern="1200" dirty="0" err="1">
                <a:solidFill>
                  <a:schemeClr val="tx1"/>
                </a:solidFill>
                <a:effectLst/>
                <a:latin typeface="+mn-lt"/>
                <a:ea typeface="+mn-ea"/>
                <a:cs typeface="+mn-cs"/>
              </a:rPr>
              <a:t>d’une</a:t>
            </a:r>
            <a:r>
              <a:rPr lang="en-US" sz="800" b="1" kern="1200" dirty="0">
                <a:solidFill>
                  <a:schemeClr val="tx1"/>
                </a:solidFill>
                <a:effectLst/>
                <a:latin typeface="+mn-lt"/>
                <a:ea typeface="+mn-ea"/>
                <a:cs typeface="+mn-cs"/>
              </a:rPr>
              <a:t> étude </a:t>
            </a:r>
            <a:r>
              <a:rPr lang="en-US" sz="800" b="1" kern="1200" dirty="0" err="1">
                <a:solidFill>
                  <a:schemeClr val="tx1"/>
                </a:solidFill>
                <a:effectLst/>
                <a:latin typeface="+mn-lt"/>
                <a:ea typeface="+mn-ea"/>
                <a:cs typeface="+mn-cs"/>
              </a:rPr>
              <a:t>faite</a:t>
            </a:r>
            <a:r>
              <a:rPr lang="en-US" sz="800" b="1" kern="1200" dirty="0">
                <a:solidFill>
                  <a:schemeClr val="tx1"/>
                </a:solidFill>
                <a:effectLst/>
                <a:latin typeface="+mn-lt"/>
                <a:ea typeface="+mn-ea"/>
                <a:cs typeface="+mn-cs"/>
              </a:rPr>
              <a:t> </a:t>
            </a:r>
            <a:r>
              <a:rPr lang="en-US" sz="800" b="1" kern="1200" dirty="0" err="1">
                <a:solidFill>
                  <a:schemeClr val="tx1"/>
                </a:solidFill>
                <a:effectLst/>
                <a:latin typeface="+mn-lt"/>
                <a:ea typeface="+mn-ea"/>
                <a:cs typeface="+mn-cs"/>
              </a:rPr>
              <a:t>conjointement</a:t>
            </a:r>
            <a:r>
              <a:rPr lang="en-US" sz="800" b="1" kern="1200" dirty="0">
                <a:solidFill>
                  <a:schemeClr val="tx1"/>
                </a:solidFill>
                <a:effectLst/>
                <a:latin typeface="+mn-lt"/>
                <a:ea typeface="+mn-ea"/>
                <a:cs typeface="+mn-cs"/>
              </a:rPr>
              <a:t> avec le </a:t>
            </a:r>
            <a:r>
              <a:rPr lang="en-US" sz="800" b="1" kern="1200" dirty="0" err="1">
                <a:solidFill>
                  <a:schemeClr val="tx1"/>
                </a:solidFill>
                <a:effectLst/>
                <a:latin typeface="+mn-lt"/>
                <a:ea typeface="+mn-ea"/>
                <a:cs typeface="+mn-cs"/>
              </a:rPr>
              <a:t>MITSloan</a:t>
            </a:r>
            <a:r>
              <a:rPr lang="en-US" sz="800" b="1" kern="1200" dirty="0">
                <a:solidFill>
                  <a:schemeClr val="tx1"/>
                </a:solidFill>
                <a:effectLst/>
                <a:latin typeface="+mn-lt"/>
                <a:ea typeface="+mn-ea"/>
                <a:cs typeface="+mn-cs"/>
              </a:rPr>
              <a:t> Institute, </a:t>
            </a:r>
            <a:r>
              <a:rPr lang="en-US" sz="800" b="1" kern="1200" dirty="0" err="1">
                <a:solidFill>
                  <a:schemeClr val="tx1"/>
                </a:solidFill>
                <a:effectLst/>
                <a:latin typeface="+mn-lt"/>
                <a:ea typeface="+mn-ea"/>
                <a:cs typeface="+mn-cs"/>
              </a:rPr>
              <a:t>est</a:t>
            </a:r>
            <a:r>
              <a:rPr lang="en-US" sz="800" b="1" kern="1200" dirty="0">
                <a:solidFill>
                  <a:schemeClr val="tx1"/>
                </a:solidFill>
                <a:effectLst/>
                <a:latin typeface="+mn-lt"/>
                <a:ea typeface="+mn-ea"/>
                <a:cs typeface="+mn-cs"/>
              </a:rPr>
              <a:t> que </a:t>
            </a:r>
            <a:r>
              <a:rPr lang="en-US" sz="800" b="1" kern="1200" dirty="0" err="1">
                <a:solidFill>
                  <a:schemeClr val="tx1"/>
                </a:solidFill>
                <a:effectLst/>
                <a:latin typeface="+mn-lt"/>
                <a:ea typeface="+mn-ea"/>
                <a:cs typeface="+mn-cs"/>
              </a:rPr>
              <a:t>ces</a:t>
            </a:r>
            <a:r>
              <a:rPr lang="en-US" sz="800" b="1" kern="1200" dirty="0">
                <a:solidFill>
                  <a:schemeClr val="tx1"/>
                </a:solidFill>
                <a:effectLst/>
                <a:latin typeface="+mn-lt"/>
                <a:ea typeface="+mn-ea"/>
                <a:cs typeface="+mn-cs"/>
              </a:rPr>
              <a:t> clients qui </a:t>
            </a:r>
            <a:r>
              <a:rPr lang="en-US" sz="800" b="1" kern="1200" dirty="0" err="1">
                <a:solidFill>
                  <a:schemeClr val="tx1"/>
                </a:solidFill>
                <a:effectLst/>
                <a:latin typeface="+mn-lt"/>
                <a:ea typeface="+mn-ea"/>
                <a:cs typeface="+mn-cs"/>
              </a:rPr>
              <a:t>l’ont</a:t>
            </a:r>
            <a:r>
              <a:rPr lang="en-US" sz="800" b="1" kern="1200" dirty="0">
                <a:solidFill>
                  <a:schemeClr val="tx1"/>
                </a:solidFill>
                <a:effectLst/>
                <a:latin typeface="+mn-lt"/>
                <a:ea typeface="+mn-ea"/>
                <a:cs typeface="+mn-cs"/>
              </a:rPr>
              <a:t> </a:t>
            </a:r>
            <a:r>
              <a:rPr lang="en-US" sz="800" b="1" kern="1200" dirty="0" err="1">
                <a:solidFill>
                  <a:schemeClr val="tx1"/>
                </a:solidFill>
                <a:effectLst/>
                <a:latin typeface="+mn-lt"/>
                <a:ea typeface="+mn-ea"/>
                <a:cs typeface="+mn-cs"/>
              </a:rPr>
              <a:t>en</a:t>
            </a:r>
            <a:r>
              <a:rPr lang="en-US" sz="800" b="1" kern="1200" dirty="0">
                <a:solidFill>
                  <a:schemeClr val="tx1"/>
                </a:solidFill>
                <a:effectLst/>
                <a:latin typeface="+mn-lt"/>
                <a:ea typeface="+mn-ea"/>
                <a:cs typeface="+mn-cs"/>
              </a:rPr>
              <a:t> </a:t>
            </a:r>
            <a:r>
              <a:rPr lang="en-US" sz="800" b="1" kern="1200" dirty="0" err="1">
                <a:solidFill>
                  <a:schemeClr val="tx1"/>
                </a:solidFill>
                <a:effectLst/>
                <a:latin typeface="+mn-lt"/>
                <a:ea typeface="+mn-ea"/>
                <a:cs typeface="+mn-cs"/>
              </a:rPr>
              <a:t>majorité</a:t>
            </a:r>
            <a:r>
              <a:rPr lang="en-US" sz="800" b="1" kern="1200" dirty="0">
                <a:solidFill>
                  <a:schemeClr val="tx1"/>
                </a:solidFill>
                <a:effectLst/>
                <a:latin typeface="+mn-lt"/>
                <a:ea typeface="+mn-ea"/>
                <a:cs typeface="+mn-cs"/>
              </a:rPr>
              <a:t> fait non par pour faire des </a:t>
            </a:r>
            <a:r>
              <a:rPr lang="en-US" sz="800" b="1" kern="1200" dirty="0" err="1">
                <a:solidFill>
                  <a:schemeClr val="tx1"/>
                </a:solidFill>
                <a:effectLst/>
                <a:latin typeface="+mn-lt"/>
                <a:ea typeface="+mn-ea"/>
                <a:cs typeface="+mn-cs"/>
              </a:rPr>
              <a:t>économie</a:t>
            </a:r>
            <a:r>
              <a:rPr lang="en-US" sz="800" b="1" kern="1200" dirty="0">
                <a:solidFill>
                  <a:schemeClr val="tx1"/>
                </a:solidFill>
                <a:effectLst/>
                <a:latin typeface="+mn-lt"/>
                <a:ea typeface="+mn-ea"/>
                <a:cs typeface="+mn-cs"/>
              </a:rPr>
              <a:t> </a:t>
            </a:r>
            <a:r>
              <a:rPr lang="en-US" sz="800" b="1" kern="1200" dirty="0" err="1">
                <a:solidFill>
                  <a:schemeClr val="tx1"/>
                </a:solidFill>
                <a:effectLst/>
                <a:latin typeface="+mn-lt"/>
                <a:ea typeface="+mn-ea"/>
                <a:cs typeface="+mn-cs"/>
              </a:rPr>
              <a:t>mais</a:t>
            </a:r>
            <a:r>
              <a:rPr lang="en-US" sz="800" b="1" kern="1200" dirty="0">
                <a:solidFill>
                  <a:schemeClr val="tx1"/>
                </a:solidFill>
                <a:effectLst/>
                <a:latin typeface="+mn-lt"/>
                <a:ea typeface="+mn-ea"/>
                <a:cs typeface="+mn-cs"/>
              </a:rPr>
              <a:t> </a:t>
            </a:r>
            <a:r>
              <a:rPr lang="en-US" sz="800" b="1" kern="1200" dirty="0" err="1">
                <a:solidFill>
                  <a:schemeClr val="tx1"/>
                </a:solidFill>
                <a:effectLst/>
                <a:latin typeface="+mn-lt"/>
                <a:ea typeface="+mn-ea"/>
                <a:cs typeface="+mn-cs"/>
              </a:rPr>
              <a:t>vraiment</a:t>
            </a:r>
            <a:r>
              <a:rPr lang="en-US" sz="800" b="1" kern="1200" dirty="0">
                <a:solidFill>
                  <a:schemeClr val="tx1"/>
                </a:solidFill>
                <a:effectLst/>
                <a:latin typeface="+mn-lt"/>
                <a:ea typeface="+mn-ea"/>
                <a:cs typeface="+mn-cs"/>
              </a:rPr>
              <a:t> dans </a:t>
            </a:r>
            <a:r>
              <a:rPr lang="en-US" sz="800" b="1" kern="1200" dirty="0" err="1">
                <a:solidFill>
                  <a:schemeClr val="tx1"/>
                </a:solidFill>
                <a:effectLst/>
                <a:latin typeface="+mn-lt"/>
                <a:ea typeface="+mn-ea"/>
                <a:cs typeface="+mn-cs"/>
              </a:rPr>
              <a:t>une</a:t>
            </a:r>
            <a:r>
              <a:rPr lang="en-US" sz="800" b="1" kern="1200" dirty="0">
                <a:solidFill>
                  <a:schemeClr val="tx1"/>
                </a:solidFill>
                <a:effectLst/>
                <a:latin typeface="+mn-lt"/>
                <a:ea typeface="+mn-ea"/>
                <a:cs typeface="+mn-cs"/>
              </a:rPr>
              <a:t> </a:t>
            </a:r>
            <a:r>
              <a:rPr lang="en-US" sz="800" b="1" kern="1200" dirty="0" err="1">
                <a:solidFill>
                  <a:schemeClr val="tx1"/>
                </a:solidFill>
                <a:effectLst/>
                <a:latin typeface="+mn-lt"/>
                <a:ea typeface="+mn-ea"/>
                <a:cs typeface="+mn-cs"/>
              </a:rPr>
              <a:t>optique</a:t>
            </a:r>
            <a:r>
              <a:rPr lang="en-US" sz="800" b="1" kern="1200" dirty="0">
                <a:solidFill>
                  <a:schemeClr val="tx1"/>
                </a:solidFill>
                <a:effectLst/>
                <a:latin typeface="+mn-lt"/>
                <a:ea typeface="+mn-ea"/>
                <a:cs typeface="+mn-cs"/>
              </a:rPr>
              <a:t> </a:t>
            </a:r>
            <a:r>
              <a:rPr lang="en-US" sz="800" b="1" kern="1200" dirty="0" err="1">
                <a:solidFill>
                  <a:schemeClr val="tx1"/>
                </a:solidFill>
                <a:effectLst/>
                <a:latin typeface="+mn-lt"/>
                <a:ea typeface="+mn-ea"/>
                <a:cs typeface="+mn-cs"/>
              </a:rPr>
              <a:t>d’innovation</a:t>
            </a:r>
            <a:r>
              <a:rPr lang="en-US" sz="800" b="1" kern="1200" dirty="0">
                <a:solidFill>
                  <a:schemeClr val="tx1"/>
                </a:solidFill>
                <a:effectLst/>
                <a:latin typeface="+mn-lt"/>
                <a:ea typeface="+mn-ea"/>
                <a:cs typeface="+mn-cs"/>
              </a:rPr>
              <a:t> et de generation </a:t>
            </a:r>
            <a:r>
              <a:rPr lang="en-US" sz="800" b="1" kern="1200" dirty="0" err="1">
                <a:solidFill>
                  <a:schemeClr val="tx1"/>
                </a:solidFill>
                <a:effectLst/>
                <a:latin typeface="+mn-lt"/>
                <a:ea typeface="+mn-ea"/>
                <a:cs typeface="+mn-cs"/>
              </a:rPr>
              <a:t>d’opportunité</a:t>
            </a:r>
            <a:r>
              <a:rPr lang="en-US" sz="800" b="1" kern="1200" dirty="0">
                <a:solidFill>
                  <a:schemeClr val="tx1"/>
                </a:solidFill>
                <a:effectLst/>
                <a:latin typeface="+mn-lt"/>
                <a:ea typeface="+mn-ea"/>
                <a:cs typeface="+mn-cs"/>
              </a:rPr>
              <a:t> et de revenue.</a:t>
            </a:r>
          </a:p>
          <a:p>
            <a:pPr marL="0" indent="0">
              <a:buFont typeface="Arial" panose="020B0604020202020204" pitchFamily="34" charset="0"/>
              <a:buNone/>
            </a:pPr>
            <a:endParaRPr lang="en-US" sz="800" b="1" kern="1200" dirty="0">
              <a:solidFill>
                <a:schemeClr val="tx1"/>
              </a:solidFill>
              <a:effectLst/>
              <a:latin typeface="+mn-lt"/>
              <a:ea typeface="+mn-ea"/>
              <a:cs typeface="+mn-cs"/>
            </a:endParaRPr>
          </a:p>
          <a:p>
            <a:pPr marL="0" indent="0">
              <a:buFont typeface="Arial" panose="020B0604020202020204" pitchFamily="34" charset="0"/>
              <a:buNone/>
            </a:pPr>
            <a:r>
              <a:rPr lang="en-US" sz="800" b="0" kern="1200" dirty="0">
                <a:solidFill>
                  <a:schemeClr val="tx1"/>
                </a:solidFill>
                <a:effectLst/>
                <a:latin typeface="+mn-lt"/>
                <a:ea typeface="+mn-ea"/>
                <a:cs typeface="+mn-cs"/>
              </a:rPr>
              <a:t>Some of our clients paving the way are:</a:t>
            </a:r>
          </a:p>
          <a:p>
            <a:pPr marL="0" indent="0">
              <a:buFont typeface="Arial" panose="020B0604020202020204" pitchFamily="34" charset="0"/>
              <a:buNone/>
            </a:pPr>
            <a:endParaRPr lang="en-US" sz="800" b="1" kern="1200" dirty="0">
              <a:solidFill>
                <a:schemeClr val="tx1"/>
              </a:solidFill>
              <a:effectLst/>
              <a:latin typeface="+mn-lt"/>
              <a:ea typeface="+mn-ea"/>
              <a:cs typeface="+mn-cs"/>
            </a:endParaRPr>
          </a:p>
          <a:p>
            <a:pPr marL="0" indent="0">
              <a:buFont typeface="Arial" panose="020B0604020202020204" pitchFamily="34" charset="0"/>
              <a:buNone/>
            </a:pPr>
            <a:r>
              <a:rPr lang="en-US" sz="800" b="1" kern="1200" dirty="0">
                <a:solidFill>
                  <a:schemeClr val="tx1"/>
                </a:solidFill>
                <a:effectLst/>
                <a:latin typeface="+mn-lt"/>
                <a:ea typeface="+mn-ea"/>
                <a:cs typeface="+mn-cs"/>
              </a:rPr>
              <a:t>Geisinger </a:t>
            </a:r>
            <a:r>
              <a:rPr lang="en-US" sz="800" b="0" i="1" kern="1200" dirty="0">
                <a:solidFill>
                  <a:schemeClr val="tx1"/>
                </a:solidFill>
                <a:effectLst/>
                <a:latin typeface="+mn-lt"/>
                <a:ea typeface="+mn-ea"/>
                <a:cs typeface="+mn-cs"/>
              </a:rPr>
              <a:t>(Predict and shape future outcomes)</a:t>
            </a:r>
            <a:r>
              <a:rPr lang="en-US" sz="800" b="0" kern="1200" dirty="0">
                <a:solidFill>
                  <a:schemeClr val="tx1"/>
                </a:solidFill>
                <a:effectLst/>
                <a:latin typeface="+mn-lt"/>
                <a:ea typeface="+mn-ea"/>
                <a:cs typeface="+mn-cs"/>
              </a:rPr>
              <a:t> </a:t>
            </a:r>
            <a:r>
              <a:rPr lang="en-US" sz="800" dirty="0"/>
              <a:t>–  </a:t>
            </a:r>
            <a:r>
              <a:rPr lang="en-US" sz="900" b="0" i="0" kern="1200" dirty="0">
                <a:solidFill>
                  <a:schemeClr val="tx1"/>
                </a:solidFill>
                <a:effectLst/>
                <a:latin typeface="+mn-lt"/>
                <a:ea typeface="+mn-ea"/>
                <a:cs typeface="+mn-cs"/>
              </a:rPr>
              <a:t>One sepsis patient dies every two minutes in the US, but over 80 percent of deaths are preventable with prompt diagnosis and care. Geisinger partnered with IBM and used the data science tools available in IBM Watson Studio to develop machine learning models capable of analyzing thousands of patient records and medical journals. Working with IBM, Geisinger has successfully built a predictive model for sepsis mortality based on real-life EHR data, that has helped researchers identify clinical biomarkers that are associated with the higher rates of mortality from sepsis. </a:t>
            </a:r>
          </a:p>
          <a:p>
            <a:pPr marL="0" indent="0">
              <a:buFont typeface="Arial" panose="020B0604020202020204" pitchFamily="34" charset="0"/>
              <a:buNone/>
            </a:pPr>
            <a:endParaRPr lang="en-US" sz="800" dirty="0"/>
          </a:p>
          <a:p>
            <a:pPr marL="0" marR="0" lvl="0" indent="0" algn="l" defTabSz="455474" rtl="0" eaLnBrk="1" fontAlgn="base" latinLnBrk="0" hangingPunct="1">
              <a:lnSpc>
                <a:spcPct val="100000"/>
              </a:lnSpc>
              <a:spcBef>
                <a:spcPts val="0"/>
              </a:spcBef>
              <a:spcAft>
                <a:spcPts val="0"/>
              </a:spcAft>
              <a:buClrTx/>
              <a:buSzTx/>
              <a:buFontTx/>
              <a:buNone/>
              <a:tabLst/>
              <a:defRPr/>
            </a:pPr>
            <a:r>
              <a:rPr lang="en-US" sz="800" b="1" dirty="0"/>
              <a:t>Woodside Energy </a:t>
            </a:r>
            <a:r>
              <a:rPr lang="en-US" sz="800" b="0" i="1" dirty="0"/>
              <a:t>(</a:t>
            </a:r>
            <a:r>
              <a:rPr lang="en-US" sz="800" i="1" kern="1200" dirty="0">
                <a:solidFill>
                  <a:schemeClr val="tx1"/>
                </a:solidFill>
                <a:effectLst/>
                <a:latin typeface="+mn-lt"/>
                <a:ea typeface="+mn-ea"/>
                <a:cs typeface="+mn-cs"/>
              </a:rPr>
              <a:t>Empower people to do higher value work) </a:t>
            </a:r>
            <a:r>
              <a:rPr lang="en-US" sz="800" dirty="0"/>
              <a:t>- </a:t>
            </a:r>
            <a:r>
              <a:rPr lang="en-US" sz="900" b="0" i="0" u="none" strike="noStrike" kern="1200" dirty="0">
                <a:solidFill>
                  <a:schemeClr val="tx1"/>
                </a:solidFill>
                <a:effectLst/>
                <a:latin typeface="+mn-lt"/>
                <a:ea typeface="+mn-ea"/>
                <a:cs typeface="+mn-cs"/>
              </a:rPr>
              <a:t>Woodside, Australia’s largest independent energy company has been a global leader in oil and gas for over half a century. Their secret? Hire and develop heroes. This formula has helped Woodside build some of the largest structures on the planet, in some of the most remote parts of the ocean, and safely transport the energy they produce to people around the globe. To ensure the next generation could successfully carry the torch, Woodside knew they had to harness the instinctual know-how of their best employees. This goal — </a:t>
            </a:r>
            <a:r>
              <a:rPr lang="en-US" sz="900" b="0" i="0" u="none" strike="noStrike" kern="1200" dirty="0">
                <a:solidFill>
                  <a:schemeClr val="tx1"/>
                </a:solidFill>
                <a:effectLst/>
                <a:latin typeface="+mn-lt"/>
                <a:ea typeface="+mn-ea"/>
                <a:cs typeface="+mn-cs"/>
                <a:hlinkClick r:id="rId3"/>
              </a:rPr>
              <a:t>to create a cognitive business to augment and share their tribal knowledge </a:t>
            </a:r>
            <a:r>
              <a:rPr lang="en-US" sz="900" b="0" i="0" u="none" strike="noStrike" kern="1200" dirty="0">
                <a:solidFill>
                  <a:schemeClr val="tx1"/>
                </a:solidFill>
                <a:effectLst/>
                <a:latin typeface="+mn-lt"/>
                <a:ea typeface="+mn-ea"/>
                <a:cs typeface="+mn-cs"/>
              </a:rPr>
              <a:t>— is what led Woodside into an industry-first partnership with IBM and Watson.</a:t>
            </a:r>
          </a:p>
          <a:p>
            <a:endParaRPr lang="en-US" sz="800" dirty="0"/>
          </a:p>
          <a:p>
            <a:pPr marL="0" marR="0" lvl="0" indent="0" algn="l" defTabSz="455474" rtl="0" eaLnBrk="1" fontAlgn="auto" latinLnBrk="0" hangingPunct="1">
              <a:lnSpc>
                <a:spcPct val="100000"/>
              </a:lnSpc>
              <a:spcBef>
                <a:spcPts val="0"/>
              </a:spcBef>
              <a:spcAft>
                <a:spcPts val="0"/>
              </a:spcAft>
              <a:buClrTx/>
              <a:buSzTx/>
              <a:buFontTx/>
              <a:buNone/>
              <a:tabLst/>
              <a:defRPr/>
            </a:pPr>
            <a:r>
              <a:rPr lang="en-US" sz="800" b="1" dirty="0"/>
              <a:t>Experian </a:t>
            </a:r>
            <a:r>
              <a:rPr lang="en-US" sz="800" b="0" i="1" dirty="0"/>
              <a:t>(</a:t>
            </a:r>
            <a:r>
              <a:rPr lang="en-US" sz="800" b="0" i="1" kern="1200" dirty="0">
                <a:solidFill>
                  <a:schemeClr val="tx1"/>
                </a:solidFill>
                <a:effectLst/>
                <a:latin typeface="+mn-lt"/>
                <a:ea typeface="+mn-ea"/>
                <a:cs typeface="+mn-cs"/>
              </a:rPr>
              <a:t>Automate decisions, processes, and experiences)</a:t>
            </a:r>
            <a:r>
              <a:rPr lang="en-US" sz="800" dirty="0"/>
              <a:t> -- Experian collects and aggregates information on over one billion people and businesses including 235 million individual US consumers and more than 25 million US businesses.  Currently they use a rules-based system to determine if a file should be automatically loaded or checked.  However, this system misses may correct files, resulting in additional human labor to check files and load them manually. Experian worked with IBM Watson Studio to reduce the number of files sent to be checked by approving them directly in the load process using machine learning techniques to classify these documents and descriptive analytics to get a better understanding of how the current rules are working, and successfully reduced 96% of false positives and 95% of false negatives. </a:t>
            </a:r>
          </a:p>
          <a:p>
            <a:pPr marL="0" marR="0" lvl="0" indent="0" algn="l" defTabSz="455474"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455474" rtl="0" eaLnBrk="1" fontAlgn="auto" latinLnBrk="0" hangingPunct="1">
              <a:lnSpc>
                <a:spcPct val="100000"/>
              </a:lnSpc>
              <a:spcBef>
                <a:spcPts val="0"/>
              </a:spcBef>
              <a:spcAft>
                <a:spcPts val="0"/>
              </a:spcAft>
              <a:buClrTx/>
              <a:buSzTx/>
              <a:buFontTx/>
              <a:buNone/>
              <a:tabLst/>
              <a:defRPr/>
            </a:pPr>
            <a:r>
              <a:rPr lang="en-US" sz="800" b="1" dirty="0" err="1"/>
              <a:t>Legalmation</a:t>
            </a:r>
            <a:r>
              <a:rPr lang="en-US" sz="800" dirty="0"/>
              <a:t> </a:t>
            </a:r>
            <a:r>
              <a:rPr lang="en-US" sz="800" i="1" dirty="0"/>
              <a:t>(</a:t>
            </a:r>
            <a:r>
              <a:rPr lang="en-US" sz="800" i="1" kern="1200" dirty="0">
                <a:solidFill>
                  <a:schemeClr val="tx1"/>
                </a:solidFill>
                <a:effectLst/>
                <a:latin typeface="+mn-lt"/>
                <a:ea typeface="+mn-ea"/>
                <a:cs typeface="+mn-cs"/>
              </a:rPr>
              <a:t>Reimagine new business models) -- </a:t>
            </a:r>
            <a:r>
              <a:rPr lang="en-US" sz="900" b="0" i="0" kern="1200" dirty="0">
                <a:solidFill>
                  <a:schemeClr val="tx1"/>
                </a:solidFill>
                <a:effectLst/>
                <a:latin typeface="+mn-lt"/>
                <a:ea typeface="+mn-ea"/>
                <a:cs typeface="+mn-cs"/>
              </a:rPr>
              <a:t>With intuitive IBM® Watson® offerings, </a:t>
            </a:r>
            <a:r>
              <a:rPr lang="en-US" sz="900" b="0" i="0" kern="1200" dirty="0" err="1">
                <a:solidFill>
                  <a:schemeClr val="tx1"/>
                </a:solidFill>
                <a:effectLst/>
                <a:latin typeface="+mn-lt"/>
                <a:ea typeface="+mn-ea"/>
                <a:cs typeface="+mn-cs"/>
              </a:rPr>
              <a:t>LegalMation</a:t>
            </a:r>
            <a:r>
              <a:rPr lang="en-US" sz="900" b="0" i="0" kern="1200" dirty="0">
                <a:solidFill>
                  <a:schemeClr val="tx1"/>
                </a:solidFill>
                <a:effectLst/>
                <a:latin typeface="+mn-lt"/>
                <a:ea typeface="+mn-ea"/>
                <a:cs typeface="+mn-cs"/>
              </a:rPr>
              <a:t> developed a first-of-its-kind AI platform to automate routine litigation tasks. Supported by the IBM Watson ecosystem, the company quickly launched its solution for drafting early phase response documents, helping legal teams save time, drive down costs and shift strategic focus.</a:t>
            </a:r>
            <a:endParaRPr lang="en-US" sz="8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3</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1848774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But those AI pioneers are just some of the few.  There are thousands of clients IBM is helping put AI to work, and while these clients are on various stages in their own journey, they all have one thing in common -- they are transforming their business through the use of AI.</a:t>
            </a:r>
          </a:p>
          <a:p>
            <a:pPr>
              <a:defRPr/>
            </a:pPr>
            <a:endParaRPr lang="en-US" dirty="0"/>
          </a:p>
          <a:p>
            <a:pPr>
              <a:defRPr/>
            </a:pPr>
            <a:r>
              <a:rPr lang="en-US" dirty="0" err="1"/>
              <a:t>AutoGlass</a:t>
            </a:r>
            <a:r>
              <a:rPr lang="en-US" dirty="0"/>
              <a:t> &amp;  Compagnie </a:t>
            </a:r>
            <a:r>
              <a:rPr lang="en-US" dirty="0" err="1"/>
              <a:t>d’assurance</a:t>
            </a:r>
            <a:r>
              <a:rPr lang="en-US" dirty="0"/>
              <a:t>: estimation des </a:t>
            </a:r>
            <a:r>
              <a:rPr lang="en-US" dirty="0" err="1"/>
              <a:t>dégats</a:t>
            </a:r>
            <a:endParaRPr lang="en-US" dirty="0"/>
          </a:p>
          <a:p>
            <a:pPr>
              <a:defRPr/>
            </a:pPr>
            <a:r>
              <a:rPr lang="en-US" dirty="0"/>
              <a:t>RBS: agent </a:t>
            </a:r>
            <a:r>
              <a:rPr lang="en-US" dirty="0" err="1"/>
              <a:t>conversationnel</a:t>
            </a:r>
            <a:r>
              <a:rPr lang="en-US" dirty="0"/>
              <a:t> (Chatbot) pour un </a:t>
            </a:r>
            <a:r>
              <a:rPr lang="en-US" dirty="0" err="1"/>
              <a:t>centre</a:t>
            </a:r>
            <a:r>
              <a:rPr lang="en-US" dirty="0"/>
              <a:t> </a:t>
            </a:r>
            <a:r>
              <a:rPr lang="en-US" dirty="0" err="1"/>
              <a:t>d’appel</a:t>
            </a:r>
            <a:r>
              <a:rPr lang="en-US" dirty="0"/>
              <a:t> et </a:t>
            </a:r>
            <a:r>
              <a:rPr lang="en-US" dirty="0" err="1"/>
              <a:t>traiter</a:t>
            </a:r>
            <a:r>
              <a:rPr lang="en-US" dirty="0"/>
              <a:t> les questions des </a:t>
            </a:r>
            <a:r>
              <a:rPr lang="en-US" dirty="0" err="1"/>
              <a:t>usagers</a:t>
            </a:r>
            <a:r>
              <a:rPr lang="en-US" dirty="0"/>
              <a:t>. Ca </a:t>
            </a:r>
            <a:r>
              <a:rPr lang="en-US" dirty="0" err="1"/>
              <a:t>permet</a:t>
            </a:r>
            <a:r>
              <a:rPr lang="en-US" dirty="0"/>
              <a:t> de </a:t>
            </a:r>
            <a:r>
              <a:rPr lang="en-US" dirty="0" err="1"/>
              <a:t>libérer</a:t>
            </a:r>
            <a:r>
              <a:rPr lang="en-US" dirty="0"/>
              <a:t> les </a:t>
            </a:r>
            <a:r>
              <a:rPr lang="en-US" dirty="0" err="1"/>
              <a:t>télé-opérateurs</a:t>
            </a:r>
            <a:r>
              <a:rPr lang="en-US" dirty="0"/>
              <a:t> pour </a:t>
            </a:r>
            <a:r>
              <a:rPr lang="en-US" dirty="0" err="1"/>
              <a:t>qu’ils</a:t>
            </a:r>
            <a:r>
              <a:rPr lang="en-US" dirty="0"/>
              <a:t> </a:t>
            </a:r>
            <a:r>
              <a:rPr lang="en-US" dirty="0" err="1"/>
              <a:t>traitent</a:t>
            </a:r>
            <a:r>
              <a:rPr lang="en-US" dirty="0"/>
              <a:t> les </a:t>
            </a:r>
            <a:r>
              <a:rPr lang="en-US" dirty="0" err="1"/>
              <a:t>cas</a:t>
            </a:r>
            <a:r>
              <a:rPr lang="en-US" dirty="0"/>
              <a:t> plus complexes (et </a:t>
            </a:r>
            <a:r>
              <a:rPr lang="en-US" dirty="0" err="1"/>
              <a:t>donc</a:t>
            </a:r>
            <a:r>
              <a:rPr lang="en-US" dirty="0"/>
              <a:t> </a:t>
            </a:r>
            <a:r>
              <a:rPr lang="en-US" dirty="0" err="1"/>
              <a:t>valoriser</a:t>
            </a:r>
            <a:r>
              <a:rPr lang="en-US" dirty="0"/>
              <a:t> et augmenter la </a:t>
            </a:r>
            <a:r>
              <a:rPr lang="en-US" dirty="0" err="1"/>
              <a:t>valeur</a:t>
            </a:r>
            <a:r>
              <a:rPr lang="en-US" dirty="0"/>
              <a:t> de la travail)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711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kern="1200" dirty="0">
                <a:solidFill>
                  <a:schemeClr val="tx1"/>
                </a:solidFill>
                <a:effectLst/>
                <a:latin typeface="+mn-lt"/>
                <a:ea typeface="+mn-ea"/>
                <a:cs typeface="+mn-cs"/>
              </a:rPr>
              <a:t>Une architecture </a:t>
            </a:r>
            <a:r>
              <a:rPr lang="en-US" sz="900" kern="1200" dirty="0" err="1">
                <a:solidFill>
                  <a:schemeClr val="tx1"/>
                </a:solidFill>
                <a:effectLst/>
                <a:latin typeface="+mn-lt"/>
                <a:ea typeface="+mn-ea"/>
                <a:cs typeface="+mn-cs"/>
              </a:rPr>
              <a:t>d’information</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c’est</a:t>
            </a:r>
            <a:r>
              <a:rPr lang="en-US" sz="900" kern="1200" dirty="0">
                <a:solidFill>
                  <a:schemeClr val="tx1"/>
                </a:solidFill>
                <a:effectLst/>
                <a:latin typeface="+mn-lt"/>
                <a:ea typeface="+mn-ea"/>
                <a:cs typeface="+mn-cs"/>
              </a:rPr>
              <a:t> la base – les </a:t>
            </a:r>
            <a:r>
              <a:rPr lang="en-US" sz="900" kern="1200" dirty="0" err="1">
                <a:solidFill>
                  <a:schemeClr val="tx1"/>
                </a:solidFill>
                <a:effectLst/>
                <a:latin typeface="+mn-lt"/>
                <a:ea typeface="+mn-ea"/>
                <a:cs typeface="+mn-cs"/>
              </a:rPr>
              <a:t>fondations</a:t>
            </a:r>
            <a:r>
              <a:rPr lang="en-US" sz="900" kern="1200" dirty="0">
                <a:solidFill>
                  <a:schemeClr val="tx1"/>
                </a:solidFill>
                <a:effectLst/>
                <a:latin typeface="+mn-lt"/>
                <a:ea typeface="+mn-ea"/>
                <a:cs typeface="+mn-cs"/>
              </a:rPr>
              <a:t> sur </a:t>
            </a:r>
            <a:r>
              <a:rPr lang="en-US" sz="900" kern="1200" dirty="0" err="1">
                <a:solidFill>
                  <a:schemeClr val="tx1"/>
                </a:solidFill>
                <a:effectLst/>
                <a:latin typeface="+mn-lt"/>
                <a:ea typeface="+mn-ea"/>
                <a:cs typeface="+mn-cs"/>
              </a:rPr>
              <a:t>lesquelles</a:t>
            </a:r>
            <a:r>
              <a:rPr lang="en-US" sz="900" kern="1200" dirty="0">
                <a:solidFill>
                  <a:schemeClr val="tx1"/>
                </a:solidFill>
                <a:effectLst/>
                <a:latin typeface="+mn-lt"/>
                <a:ea typeface="+mn-ea"/>
                <a:cs typeface="+mn-cs"/>
              </a:rPr>
              <a:t> les </a:t>
            </a:r>
            <a:r>
              <a:rPr lang="en-US" sz="900" kern="1200" dirty="0" err="1">
                <a:solidFill>
                  <a:schemeClr val="tx1"/>
                </a:solidFill>
                <a:effectLst/>
                <a:latin typeface="+mn-lt"/>
                <a:ea typeface="+mn-ea"/>
                <a:cs typeface="+mn-cs"/>
              </a:rPr>
              <a:t>données</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sont</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structurées</a:t>
            </a:r>
            <a:r>
              <a:rPr lang="en-US" sz="900" kern="1200" dirty="0">
                <a:solidFill>
                  <a:schemeClr val="tx1"/>
                </a:solidFill>
                <a:effectLst/>
                <a:latin typeface="+mn-lt"/>
                <a:ea typeface="+mn-ea"/>
                <a:cs typeface="+mn-cs"/>
              </a:rPr>
              <a:t> et </a:t>
            </a:r>
            <a:r>
              <a:rPr lang="en-US" sz="900" kern="1200" dirty="0" err="1">
                <a:solidFill>
                  <a:schemeClr val="tx1"/>
                </a:solidFill>
                <a:effectLst/>
                <a:latin typeface="+mn-lt"/>
                <a:ea typeface="+mn-ea"/>
                <a:cs typeface="+mn-cs"/>
              </a:rPr>
              <a:t>organisées</a:t>
            </a:r>
            <a:r>
              <a:rPr lang="en-US" sz="900" kern="1200" dirty="0">
                <a:solidFill>
                  <a:schemeClr val="tx1"/>
                </a:solidFill>
                <a:effectLst/>
                <a:latin typeface="+mn-lt"/>
                <a:ea typeface="+mn-ea"/>
                <a:cs typeface="+mn-cs"/>
              </a:rPr>
              <a:t> au sein </a:t>
            </a:r>
            <a:r>
              <a:rPr lang="en-US" sz="900" kern="1200" dirty="0" err="1">
                <a:solidFill>
                  <a:schemeClr val="tx1"/>
                </a:solidFill>
                <a:effectLst/>
                <a:latin typeface="+mn-lt"/>
                <a:ea typeface="+mn-ea"/>
                <a:cs typeface="+mn-cs"/>
              </a:rPr>
              <a:t>d’une</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entreprise</a:t>
            </a:r>
            <a:r>
              <a:rPr lang="en-US" sz="900" kern="1200" dirty="0">
                <a:solidFill>
                  <a:schemeClr val="tx1"/>
                </a:solidFill>
                <a:effectLst/>
                <a:latin typeface="+mn-lt"/>
                <a:ea typeface="+mn-ea"/>
                <a:cs typeface="+mn-cs"/>
              </a:rPr>
              <a:t>. Avec </a:t>
            </a:r>
            <a:r>
              <a:rPr lang="en-US" sz="900" kern="1200" dirty="0" err="1">
                <a:solidFill>
                  <a:schemeClr val="tx1"/>
                </a:solidFill>
                <a:effectLst/>
                <a:latin typeface="+mn-lt"/>
                <a:ea typeface="+mn-ea"/>
                <a:cs typeface="+mn-cs"/>
              </a:rPr>
              <a:t>une</a:t>
            </a:r>
            <a:r>
              <a:rPr lang="en-US" sz="900" kern="1200" dirty="0">
                <a:solidFill>
                  <a:schemeClr val="tx1"/>
                </a:solidFill>
                <a:effectLst/>
                <a:latin typeface="+mn-lt"/>
                <a:ea typeface="+mn-ea"/>
                <a:cs typeface="+mn-cs"/>
              </a:rPr>
              <a:t> architecture </a:t>
            </a:r>
            <a:r>
              <a:rPr lang="en-US" sz="900" kern="1200" dirty="0" err="1">
                <a:solidFill>
                  <a:schemeClr val="tx1"/>
                </a:solidFill>
                <a:effectLst/>
                <a:latin typeface="+mn-lt"/>
                <a:ea typeface="+mn-ea"/>
                <a:cs typeface="+mn-cs"/>
              </a:rPr>
              <a:t>unifiée</a:t>
            </a:r>
            <a:r>
              <a:rPr lang="en-US" sz="900" kern="1200" dirty="0">
                <a:solidFill>
                  <a:schemeClr val="tx1"/>
                </a:solidFill>
                <a:effectLst/>
                <a:latin typeface="+mn-lt"/>
                <a:ea typeface="+mn-ea"/>
                <a:cs typeface="+mn-cs"/>
              </a:rPr>
              <a:t>, prescriptive les </a:t>
            </a:r>
            <a:r>
              <a:rPr lang="en-US" sz="900" kern="1200" dirty="0" err="1">
                <a:solidFill>
                  <a:schemeClr val="tx1"/>
                </a:solidFill>
                <a:effectLst/>
                <a:latin typeface="+mn-lt"/>
                <a:ea typeface="+mn-ea"/>
                <a:cs typeface="+mn-cs"/>
              </a:rPr>
              <a:t>organisations</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peuvent</a:t>
            </a:r>
            <a:r>
              <a:rPr lang="en-US" sz="90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endParaRPr lang="en-US" sz="900" b="0"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900" b="0" kern="1200" dirty="0" err="1">
                <a:solidFill>
                  <a:schemeClr val="tx1"/>
                </a:solidFill>
                <a:effectLst/>
                <a:latin typeface="+mn-lt"/>
                <a:ea typeface="+mn-ea"/>
                <a:cs typeface="+mn-cs"/>
              </a:rPr>
              <a:t>Eliminer</a:t>
            </a:r>
            <a:r>
              <a:rPr lang="en-US" sz="900" b="0" kern="1200" dirty="0">
                <a:solidFill>
                  <a:schemeClr val="tx1"/>
                </a:solidFill>
                <a:effectLst/>
                <a:latin typeface="+mn-lt"/>
                <a:ea typeface="+mn-ea"/>
                <a:cs typeface="+mn-cs"/>
              </a:rPr>
              <a:t> le </a:t>
            </a:r>
            <a:r>
              <a:rPr lang="en-US" sz="900" b="0" kern="1200" dirty="0" err="1">
                <a:solidFill>
                  <a:schemeClr val="tx1"/>
                </a:solidFill>
                <a:effectLst/>
                <a:latin typeface="+mn-lt"/>
                <a:ea typeface="+mn-ea"/>
                <a:cs typeface="+mn-cs"/>
              </a:rPr>
              <a:t>cloisonnements</a:t>
            </a:r>
            <a:r>
              <a:rPr lang="en-US" sz="900" b="0" kern="1200" dirty="0">
                <a:solidFill>
                  <a:schemeClr val="tx1"/>
                </a:solidFill>
                <a:effectLst/>
                <a:latin typeface="+mn-lt"/>
                <a:ea typeface="+mn-ea"/>
                <a:cs typeface="+mn-cs"/>
              </a:rPr>
              <a:t> qui </a:t>
            </a:r>
            <a:r>
              <a:rPr lang="en-US" sz="900" b="0" kern="1200" dirty="0" err="1">
                <a:solidFill>
                  <a:schemeClr val="tx1"/>
                </a:solidFill>
                <a:effectLst/>
                <a:latin typeface="+mn-lt"/>
                <a:ea typeface="+mn-ea"/>
                <a:cs typeface="+mn-cs"/>
              </a:rPr>
              <a:t>peut</a:t>
            </a:r>
            <a:r>
              <a:rPr lang="en-US" sz="900" b="0" kern="1200" dirty="0">
                <a:solidFill>
                  <a:schemeClr val="tx1"/>
                </a:solidFill>
                <a:effectLst/>
                <a:latin typeface="+mn-lt"/>
                <a:ea typeface="+mn-ea"/>
                <a:cs typeface="+mn-cs"/>
              </a:rPr>
              <a:t> </a:t>
            </a:r>
            <a:r>
              <a:rPr lang="en-US" sz="900" b="0" kern="1200" dirty="0" err="1">
                <a:solidFill>
                  <a:schemeClr val="tx1"/>
                </a:solidFill>
                <a:effectLst/>
                <a:latin typeface="+mn-lt"/>
                <a:ea typeface="+mn-ea"/>
                <a:cs typeface="+mn-cs"/>
              </a:rPr>
              <a:t>exister</a:t>
            </a:r>
            <a:r>
              <a:rPr lang="en-US" sz="900" b="0" kern="1200" dirty="0">
                <a:solidFill>
                  <a:schemeClr val="tx1"/>
                </a:solidFill>
                <a:effectLst/>
                <a:latin typeface="+mn-lt"/>
                <a:ea typeface="+mn-ea"/>
                <a:cs typeface="+mn-cs"/>
              </a:rPr>
              <a:t> entre les </a:t>
            </a:r>
            <a:r>
              <a:rPr lang="en-US" sz="900" b="0" kern="1200" dirty="0" err="1">
                <a:solidFill>
                  <a:schemeClr val="tx1"/>
                </a:solidFill>
                <a:effectLst/>
                <a:latin typeface="+mn-lt"/>
                <a:ea typeface="+mn-ea"/>
                <a:cs typeface="+mn-cs"/>
              </a:rPr>
              <a:t>données</a:t>
            </a:r>
            <a:r>
              <a:rPr lang="en-US" sz="900" b="0" kern="1200" dirty="0">
                <a:solidFill>
                  <a:schemeClr val="tx1"/>
                </a:solidFill>
                <a:effectLst/>
                <a:latin typeface="+mn-lt"/>
                <a:ea typeface="+mn-ea"/>
                <a:cs typeface="+mn-cs"/>
              </a:rPr>
              <a:t> – </a:t>
            </a:r>
            <a:r>
              <a:rPr lang="en-US" sz="900" b="0" kern="1200" dirty="0" err="1">
                <a:solidFill>
                  <a:schemeClr val="tx1"/>
                </a:solidFill>
                <a:effectLst/>
                <a:latin typeface="+mn-lt"/>
                <a:ea typeface="+mn-ea"/>
                <a:cs typeface="+mn-cs"/>
              </a:rPr>
              <a:t>en</a:t>
            </a:r>
            <a:r>
              <a:rPr lang="en-US" sz="900" b="0" kern="1200" dirty="0">
                <a:solidFill>
                  <a:schemeClr val="tx1"/>
                </a:solidFill>
                <a:effectLst/>
                <a:latin typeface="+mn-lt"/>
                <a:ea typeface="+mn-ea"/>
                <a:cs typeface="+mn-cs"/>
              </a:rPr>
              <a:t> </a:t>
            </a:r>
            <a:r>
              <a:rPr lang="en-US" sz="900" b="0" kern="1200" dirty="0" err="1">
                <a:solidFill>
                  <a:schemeClr val="tx1"/>
                </a:solidFill>
                <a:effectLst/>
                <a:latin typeface="+mn-lt"/>
                <a:ea typeface="+mn-ea"/>
                <a:cs typeface="+mn-cs"/>
              </a:rPr>
              <a:t>somme</a:t>
            </a:r>
            <a:r>
              <a:rPr lang="en-US" sz="900" b="0" kern="1200" dirty="0">
                <a:solidFill>
                  <a:schemeClr val="tx1"/>
                </a:solidFill>
                <a:effectLst/>
                <a:latin typeface="+mn-lt"/>
                <a:ea typeface="+mn-ea"/>
                <a:cs typeface="+mn-cs"/>
              </a:rPr>
              <a:t> – </a:t>
            </a:r>
            <a:r>
              <a:rPr lang="en-US" sz="900" b="0" kern="1200" dirty="0" err="1">
                <a:solidFill>
                  <a:schemeClr val="tx1"/>
                </a:solidFill>
                <a:effectLst/>
                <a:latin typeface="+mn-lt"/>
                <a:ea typeface="+mn-ea"/>
                <a:cs typeface="+mn-cs"/>
              </a:rPr>
              <a:t>eclater</a:t>
            </a:r>
            <a:r>
              <a:rPr lang="en-US" sz="900" b="0" kern="1200" dirty="0">
                <a:solidFill>
                  <a:schemeClr val="tx1"/>
                </a:solidFill>
                <a:effectLst/>
                <a:latin typeface="+mn-lt"/>
                <a:ea typeface="+mn-ea"/>
                <a:cs typeface="+mn-cs"/>
              </a:rPr>
              <a:t> les data silos</a:t>
            </a:r>
          </a:p>
          <a:p>
            <a:pPr marL="171450" indent="-171450" rtl="0" fontAlgn="base">
              <a:buFont typeface="Arial" panose="020B0604020202020204" pitchFamily="34" charset="0"/>
              <a:buChar char="•"/>
            </a:pPr>
            <a:r>
              <a:rPr lang="en-US" sz="900" b="0" kern="1200" dirty="0" err="1">
                <a:solidFill>
                  <a:schemeClr val="tx1"/>
                </a:solidFill>
                <a:effectLst/>
                <a:latin typeface="+mn-lt"/>
                <a:ea typeface="+mn-ea"/>
                <a:cs typeface="+mn-cs"/>
              </a:rPr>
              <a:t>Automatiser</a:t>
            </a:r>
            <a:r>
              <a:rPr lang="en-US" sz="900" b="0" kern="1200" dirty="0">
                <a:solidFill>
                  <a:schemeClr val="tx1"/>
                </a:solidFill>
                <a:effectLst/>
                <a:latin typeface="+mn-lt"/>
                <a:ea typeface="+mn-ea"/>
                <a:cs typeface="+mn-cs"/>
              </a:rPr>
              <a:t>, manager et </a:t>
            </a:r>
            <a:r>
              <a:rPr lang="en-US" sz="900" b="0" kern="1200" dirty="0" err="1">
                <a:solidFill>
                  <a:schemeClr val="tx1"/>
                </a:solidFill>
                <a:effectLst/>
                <a:latin typeface="+mn-lt"/>
                <a:ea typeface="+mn-ea"/>
                <a:cs typeface="+mn-cs"/>
              </a:rPr>
              <a:t>gouverner</a:t>
            </a:r>
            <a:r>
              <a:rPr lang="en-US" sz="900" b="0" kern="1200" dirty="0">
                <a:solidFill>
                  <a:schemeClr val="tx1"/>
                </a:solidFill>
                <a:effectLst/>
                <a:latin typeface="+mn-lt"/>
                <a:ea typeface="+mn-ea"/>
                <a:cs typeface="+mn-cs"/>
              </a:rPr>
              <a:t> </a:t>
            </a:r>
            <a:r>
              <a:rPr lang="en-US" sz="900" b="0" kern="1200" dirty="0" err="1">
                <a:solidFill>
                  <a:schemeClr val="tx1"/>
                </a:solidFill>
                <a:effectLst/>
                <a:latin typeface="+mn-lt"/>
                <a:ea typeface="+mn-ea"/>
                <a:cs typeface="+mn-cs"/>
              </a:rPr>
              <a:t>ses</a:t>
            </a:r>
            <a:r>
              <a:rPr lang="en-US" sz="900" b="0" kern="1200" dirty="0">
                <a:solidFill>
                  <a:schemeClr val="tx1"/>
                </a:solidFill>
                <a:effectLst/>
                <a:latin typeface="+mn-lt"/>
                <a:ea typeface="+mn-ea"/>
                <a:cs typeface="+mn-cs"/>
              </a:rPr>
              <a:t> </a:t>
            </a:r>
            <a:r>
              <a:rPr lang="en-US" sz="900" b="0" kern="1200" dirty="0" err="1">
                <a:solidFill>
                  <a:schemeClr val="tx1"/>
                </a:solidFill>
                <a:effectLst/>
                <a:latin typeface="+mn-lt"/>
                <a:ea typeface="+mn-ea"/>
                <a:cs typeface="+mn-cs"/>
              </a:rPr>
              <a:t>données</a:t>
            </a:r>
            <a:r>
              <a:rPr lang="en-US" sz="900" b="0" kern="1200" dirty="0">
                <a:solidFill>
                  <a:schemeClr val="tx1"/>
                </a:solidFill>
                <a:effectLst/>
                <a:latin typeface="+mn-lt"/>
                <a:ea typeface="+mn-ea"/>
                <a:cs typeface="+mn-cs"/>
              </a:rPr>
              <a:t> </a:t>
            </a:r>
            <a:r>
              <a:rPr lang="en-US" sz="900" b="0" kern="1200" dirty="0" err="1">
                <a:solidFill>
                  <a:schemeClr val="tx1"/>
                </a:solidFill>
                <a:effectLst/>
                <a:latin typeface="+mn-lt"/>
                <a:ea typeface="+mn-ea"/>
                <a:cs typeface="+mn-cs"/>
              </a:rPr>
              <a:t>mais</a:t>
            </a:r>
            <a:r>
              <a:rPr lang="en-US" sz="900" b="0" kern="1200" dirty="0">
                <a:solidFill>
                  <a:schemeClr val="tx1"/>
                </a:solidFill>
                <a:effectLst/>
                <a:latin typeface="+mn-lt"/>
                <a:ea typeface="+mn-ea"/>
                <a:cs typeface="+mn-cs"/>
              </a:rPr>
              <a:t> </a:t>
            </a:r>
            <a:r>
              <a:rPr lang="en-US" sz="900" b="0" kern="1200" dirty="0" err="1">
                <a:solidFill>
                  <a:schemeClr val="tx1"/>
                </a:solidFill>
                <a:effectLst/>
                <a:latin typeface="+mn-lt"/>
                <a:ea typeface="+mn-ea"/>
                <a:cs typeface="+mn-cs"/>
              </a:rPr>
              <a:t>aussi</a:t>
            </a:r>
            <a:r>
              <a:rPr lang="en-US" sz="900" b="0" kern="1200" dirty="0">
                <a:solidFill>
                  <a:schemeClr val="tx1"/>
                </a:solidFill>
                <a:effectLst/>
                <a:latin typeface="+mn-lt"/>
                <a:ea typeface="+mn-ea"/>
                <a:cs typeface="+mn-cs"/>
              </a:rPr>
              <a:t> le cycle de vie </a:t>
            </a:r>
            <a:r>
              <a:rPr lang="en-US" sz="900" b="0" kern="1200" dirty="0" err="1">
                <a:solidFill>
                  <a:schemeClr val="tx1"/>
                </a:solidFill>
                <a:effectLst/>
                <a:latin typeface="+mn-lt"/>
                <a:ea typeface="+mn-ea"/>
                <a:cs typeface="+mn-cs"/>
              </a:rPr>
              <a:t>d’une</a:t>
            </a:r>
            <a:r>
              <a:rPr lang="en-US" sz="900" b="0" kern="1200" dirty="0">
                <a:solidFill>
                  <a:schemeClr val="tx1"/>
                </a:solidFill>
                <a:effectLst/>
                <a:latin typeface="+mn-lt"/>
                <a:ea typeface="+mn-ea"/>
                <a:cs typeface="+mn-cs"/>
              </a:rPr>
              <a:t> IA (de la creation/</a:t>
            </a:r>
            <a:r>
              <a:rPr lang="en-US" sz="900" b="0" kern="1200" dirty="0" err="1">
                <a:solidFill>
                  <a:schemeClr val="tx1"/>
                </a:solidFill>
                <a:effectLst/>
                <a:latin typeface="+mn-lt"/>
                <a:ea typeface="+mn-ea"/>
                <a:cs typeface="+mn-cs"/>
              </a:rPr>
              <a:t>apprentissage</a:t>
            </a:r>
            <a:r>
              <a:rPr lang="en-US" sz="900" b="0" kern="1200" dirty="0">
                <a:solidFill>
                  <a:schemeClr val="tx1"/>
                </a:solidFill>
                <a:effectLst/>
                <a:latin typeface="+mn-lt"/>
                <a:ea typeface="+mn-ea"/>
                <a:cs typeface="+mn-cs"/>
              </a:rPr>
              <a:t> au </a:t>
            </a:r>
            <a:r>
              <a:rPr lang="en-US" sz="900" b="0" kern="1200" dirty="0" err="1">
                <a:solidFill>
                  <a:schemeClr val="tx1"/>
                </a:solidFill>
                <a:effectLst/>
                <a:latin typeface="+mn-lt"/>
                <a:ea typeface="+mn-ea"/>
                <a:cs typeface="+mn-cs"/>
              </a:rPr>
              <a:t>déploiement</a:t>
            </a:r>
            <a:r>
              <a:rPr lang="en-US" sz="900" b="0" kern="1200" dirty="0">
                <a:solidFill>
                  <a:schemeClr val="tx1"/>
                </a:solidFill>
                <a:effectLst/>
                <a:latin typeface="+mn-lt"/>
                <a:ea typeface="+mn-ea"/>
                <a:cs typeface="+mn-cs"/>
              </a:rPr>
              <a:t>, </a:t>
            </a:r>
            <a:r>
              <a:rPr lang="en-US" sz="900" b="0" kern="1200" dirty="0" err="1">
                <a:solidFill>
                  <a:schemeClr val="tx1"/>
                </a:solidFill>
                <a:effectLst/>
                <a:latin typeface="+mn-lt"/>
                <a:ea typeface="+mn-ea"/>
                <a:cs typeface="+mn-cs"/>
              </a:rPr>
              <a:t>à</a:t>
            </a:r>
            <a:r>
              <a:rPr lang="en-US" sz="900" b="0" kern="1200" dirty="0">
                <a:solidFill>
                  <a:schemeClr val="tx1"/>
                </a:solidFill>
                <a:effectLst/>
                <a:latin typeface="+mn-lt"/>
                <a:ea typeface="+mn-ea"/>
                <a:cs typeface="+mn-cs"/>
              </a:rPr>
              <a:t> la mise </a:t>
            </a:r>
            <a:r>
              <a:rPr lang="en-US" sz="900" b="0" kern="1200" dirty="0" err="1">
                <a:solidFill>
                  <a:schemeClr val="tx1"/>
                </a:solidFill>
                <a:effectLst/>
                <a:latin typeface="+mn-lt"/>
                <a:ea typeface="+mn-ea"/>
                <a:cs typeface="+mn-cs"/>
              </a:rPr>
              <a:t>en</a:t>
            </a:r>
            <a:r>
              <a:rPr lang="en-US" sz="900" b="0" kern="1200" dirty="0">
                <a:solidFill>
                  <a:schemeClr val="tx1"/>
                </a:solidFill>
                <a:effectLst/>
                <a:latin typeface="+mn-lt"/>
                <a:ea typeface="+mn-ea"/>
                <a:cs typeface="+mn-cs"/>
              </a:rPr>
              <a:t> production, au </a:t>
            </a:r>
            <a:r>
              <a:rPr lang="en-US" sz="900" b="0" kern="1200" dirty="0" err="1">
                <a:solidFill>
                  <a:schemeClr val="tx1"/>
                </a:solidFill>
                <a:effectLst/>
                <a:latin typeface="+mn-lt"/>
                <a:ea typeface="+mn-ea"/>
                <a:cs typeface="+mn-cs"/>
              </a:rPr>
              <a:t>réapprentissage</a:t>
            </a:r>
            <a:r>
              <a:rPr lang="en-US" sz="900" b="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900" b="0" kern="1200" dirty="0" err="1">
                <a:solidFill>
                  <a:schemeClr val="tx1"/>
                </a:solidFill>
                <a:effectLst/>
                <a:latin typeface="+mn-lt"/>
                <a:ea typeface="+mn-ea"/>
                <a:cs typeface="+mn-cs"/>
              </a:rPr>
              <a:t>Operationaliser</a:t>
            </a:r>
            <a:r>
              <a:rPr lang="en-US" sz="900" b="0" kern="1200" dirty="0">
                <a:solidFill>
                  <a:schemeClr val="tx1"/>
                </a:solidFill>
                <a:effectLst/>
                <a:latin typeface="+mn-lt"/>
                <a:ea typeface="+mn-ea"/>
                <a:cs typeface="+mn-cs"/>
              </a:rPr>
              <a:t> </a:t>
            </a:r>
            <a:r>
              <a:rPr lang="en-US" sz="900" b="0" kern="1200" dirty="0" err="1">
                <a:solidFill>
                  <a:schemeClr val="tx1"/>
                </a:solidFill>
                <a:effectLst/>
                <a:latin typeface="+mn-lt"/>
                <a:ea typeface="+mn-ea"/>
                <a:cs typeface="+mn-cs"/>
              </a:rPr>
              <a:t>l’IA</a:t>
            </a:r>
            <a:r>
              <a:rPr lang="en-US" sz="900" b="0" kern="1200" dirty="0">
                <a:solidFill>
                  <a:schemeClr val="tx1"/>
                </a:solidFill>
                <a:effectLst/>
                <a:latin typeface="+mn-lt"/>
                <a:ea typeface="+mn-ea"/>
                <a:cs typeface="+mn-cs"/>
              </a:rPr>
              <a:t>  avec transparence (</a:t>
            </a:r>
            <a:r>
              <a:rPr lang="en-US" sz="900" b="0" kern="1200" dirty="0" err="1">
                <a:solidFill>
                  <a:schemeClr val="tx1"/>
                </a:solidFill>
                <a:effectLst/>
                <a:latin typeface="+mn-lt"/>
                <a:ea typeface="+mn-ea"/>
                <a:cs typeface="+mn-cs"/>
              </a:rPr>
              <a:t>c’est</a:t>
            </a:r>
            <a:r>
              <a:rPr lang="en-US" sz="900" b="0" kern="1200" dirty="0">
                <a:solidFill>
                  <a:schemeClr val="tx1"/>
                </a:solidFill>
                <a:effectLst/>
                <a:latin typeface="+mn-lt"/>
                <a:ea typeface="+mn-ea"/>
                <a:cs typeface="+mn-cs"/>
              </a:rPr>
              <a:t> primordial – </a:t>
            </a:r>
            <a:r>
              <a:rPr lang="en-US" sz="900" b="0" kern="1200" dirty="0" err="1">
                <a:solidFill>
                  <a:schemeClr val="tx1"/>
                </a:solidFill>
                <a:effectLst/>
                <a:latin typeface="+mn-lt"/>
                <a:ea typeface="+mn-ea"/>
                <a:cs typeface="+mn-cs"/>
              </a:rPr>
              <a:t>avoir</a:t>
            </a:r>
            <a:r>
              <a:rPr lang="en-US" sz="900" b="0" kern="1200" dirty="0">
                <a:solidFill>
                  <a:schemeClr val="tx1"/>
                </a:solidFill>
                <a:effectLst/>
                <a:latin typeface="+mn-lt"/>
                <a:ea typeface="+mn-ea"/>
                <a:cs typeface="+mn-cs"/>
              </a:rPr>
              <a:t> </a:t>
            </a:r>
            <a:r>
              <a:rPr lang="en-US" sz="900" b="0" kern="1200" dirty="0" err="1">
                <a:solidFill>
                  <a:schemeClr val="tx1"/>
                </a:solidFill>
                <a:effectLst/>
                <a:latin typeface="+mn-lt"/>
                <a:ea typeface="+mn-ea"/>
                <a:cs typeface="+mn-cs"/>
              </a:rPr>
              <a:t>confiance</a:t>
            </a:r>
            <a:r>
              <a:rPr lang="en-US" sz="900" b="0" kern="1200" dirty="0">
                <a:solidFill>
                  <a:schemeClr val="tx1"/>
                </a:solidFill>
                <a:effectLst/>
                <a:latin typeface="+mn-lt"/>
                <a:ea typeface="+mn-ea"/>
                <a:cs typeface="+mn-cs"/>
              </a:rPr>
              <a:t> dans les </a:t>
            </a:r>
            <a:r>
              <a:rPr lang="en-US" sz="900" b="0" kern="1200" dirty="0" err="1">
                <a:solidFill>
                  <a:schemeClr val="tx1"/>
                </a:solidFill>
                <a:effectLst/>
                <a:latin typeface="+mn-lt"/>
                <a:ea typeface="+mn-ea"/>
                <a:cs typeface="+mn-cs"/>
              </a:rPr>
              <a:t>prises</a:t>
            </a:r>
            <a:r>
              <a:rPr lang="en-US" sz="900" b="0" kern="1200" dirty="0">
                <a:solidFill>
                  <a:schemeClr val="tx1"/>
                </a:solidFill>
                <a:effectLst/>
                <a:latin typeface="+mn-lt"/>
                <a:ea typeface="+mn-ea"/>
                <a:cs typeface="+mn-cs"/>
              </a:rPr>
              <a:t> de decision et </a:t>
            </a:r>
            <a:r>
              <a:rPr lang="en-US" sz="900" b="0" kern="1200" dirty="0" err="1">
                <a:solidFill>
                  <a:schemeClr val="tx1"/>
                </a:solidFill>
                <a:effectLst/>
                <a:latin typeface="+mn-lt"/>
                <a:ea typeface="+mn-ea"/>
                <a:cs typeface="+mn-cs"/>
              </a:rPr>
              <a:t>choix</a:t>
            </a:r>
            <a:r>
              <a:rPr lang="en-US" sz="900" b="0" kern="1200" dirty="0">
                <a:solidFill>
                  <a:schemeClr val="tx1"/>
                </a:solidFill>
                <a:effectLst/>
                <a:latin typeface="+mn-lt"/>
                <a:ea typeface="+mn-ea"/>
                <a:cs typeface="+mn-cs"/>
              </a:rPr>
              <a:t> fait par un </a:t>
            </a:r>
            <a:r>
              <a:rPr lang="en-US" sz="900" b="0" kern="1200" dirty="0" err="1">
                <a:solidFill>
                  <a:schemeClr val="tx1"/>
                </a:solidFill>
                <a:effectLst/>
                <a:latin typeface="+mn-lt"/>
                <a:ea typeface="+mn-ea"/>
                <a:cs typeface="+mn-cs"/>
              </a:rPr>
              <a:t>algorithme</a:t>
            </a:r>
            <a:r>
              <a:rPr lang="en-US" sz="900" b="0" kern="1200" dirty="0">
                <a:solidFill>
                  <a:schemeClr val="tx1"/>
                </a:solidFill>
                <a:effectLst/>
                <a:latin typeface="+mn-lt"/>
                <a:ea typeface="+mn-ea"/>
                <a:cs typeface="+mn-cs"/>
              </a:rPr>
              <a:t> </a:t>
            </a:r>
            <a:r>
              <a:rPr lang="en-US" sz="900" b="0" kern="1200" dirty="0" err="1">
                <a:solidFill>
                  <a:schemeClr val="tx1"/>
                </a:solidFill>
                <a:effectLst/>
                <a:latin typeface="+mn-lt"/>
                <a:ea typeface="+mn-ea"/>
                <a:cs typeface="+mn-cs"/>
              </a:rPr>
              <a:t>mais</a:t>
            </a:r>
            <a:r>
              <a:rPr lang="en-US" sz="900" b="0" kern="1200" dirty="0">
                <a:solidFill>
                  <a:schemeClr val="tx1"/>
                </a:solidFill>
                <a:effectLst/>
                <a:latin typeface="+mn-lt"/>
                <a:ea typeface="+mn-ea"/>
                <a:cs typeface="+mn-cs"/>
              </a:rPr>
              <a:t> </a:t>
            </a:r>
            <a:r>
              <a:rPr lang="en-US" sz="900" b="0" kern="1200" dirty="0" err="1">
                <a:solidFill>
                  <a:schemeClr val="tx1"/>
                </a:solidFill>
                <a:effectLst/>
                <a:latin typeface="+mn-lt"/>
                <a:ea typeface="+mn-ea"/>
                <a:cs typeface="+mn-cs"/>
              </a:rPr>
              <a:t>aussi</a:t>
            </a:r>
            <a:r>
              <a:rPr lang="en-US" sz="900" b="0" kern="1200" dirty="0">
                <a:solidFill>
                  <a:schemeClr val="tx1"/>
                </a:solidFill>
                <a:effectLst/>
                <a:latin typeface="+mn-lt"/>
                <a:ea typeface="+mn-ea"/>
                <a:cs typeface="+mn-cs"/>
              </a:rPr>
              <a:t> pour tracer le </a:t>
            </a:r>
            <a:r>
              <a:rPr lang="en-US" sz="900" b="0" kern="1200" dirty="0" err="1">
                <a:solidFill>
                  <a:schemeClr val="tx1"/>
                </a:solidFill>
                <a:effectLst/>
                <a:latin typeface="+mn-lt"/>
                <a:ea typeface="+mn-ea"/>
                <a:cs typeface="+mn-cs"/>
              </a:rPr>
              <a:t>processus</a:t>
            </a:r>
            <a:r>
              <a:rPr lang="en-US" sz="900" b="0" kern="1200" dirty="0">
                <a:solidFill>
                  <a:schemeClr val="tx1"/>
                </a:solidFill>
                <a:effectLst/>
                <a:latin typeface="+mn-lt"/>
                <a:ea typeface="+mn-ea"/>
                <a:cs typeface="+mn-cs"/>
              </a:rPr>
              <a:t> de decision)</a:t>
            </a:r>
          </a:p>
          <a:p>
            <a:pPr marL="171450" indent="-171450" rtl="0" fontAlgn="base">
              <a:buFont typeface="Arial" panose="020B0604020202020204" pitchFamily="34" charset="0"/>
              <a:buChar char="•"/>
            </a:pPr>
            <a:r>
              <a:rPr lang="en-US" sz="900" b="0" kern="1200" dirty="0">
                <a:solidFill>
                  <a:schemeClr val="tx1"/>
                </a:solidFill>
                <a:effectLst/>
                <a:latin typeface="+mn-lt"/>
                <a:ea typeface="+mn-ea"/>
                <a:cs typeface="+mn-cs"/>
              </a:rPr>
              <a:t>Avoid vendor lock-in to run anywhere with agility</a:t>
            </a:r>
          </a:p>
          <a:p>
            <a:pPr rtl="0" fontAlgn="base"/>
            <a:endParaRPr lang="en-US" sz="900" b="0" kern="1200" dirty="0">
              <a:solidFill>
                <a:schemeClr val="tx1"/>
              </a:solidFill>
              <a:effectLst/>
              <a:latin typeface="+mn-lt"/>
              <a:ea typeface="+mn-ea"/>
              <a:cs typeface="+mn-cs"/>
            </a:endParaRPr>
          </a:p>
          <a:p>
            <a:pPr rtl="0" fontAlgn="base"/>
            <a:r>
              <a:rPr lang="en-US" sz="900" b="0" kern="1200" dirty="0">
                <a:solidFill>
                  <a:schemeClr val="tx1"/>
                </a:solidFill>
                <a:effectLst/>
                <a:latin typeface="+mn-lt"/>
                <a:ea typeface="+mn-ea"/>
                <a:cs typeface="+mn-cs"/>
              </a:rPr>
              <a:t>So, where should they start?</a:t>
            </a:r>
          </a:p>
        </p:txBody>
      </p:sp>
    </p:spTree>
    <p:extLst>
      <p:ext uri="{BB962C8B-B14F-4D97-AF65-F5344CB8AC3E}">
        <p14:creationId xmlns:p14="http://schemas.microsoft.com/office/powerpoint/2010/main" val="2719560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685800">
              <a:defRPr/>
            </a:pPr>
            <a:r>
              <a:rPr lang="en-US" sz="900" kern="1200" dirty="0">
                <a:effectLst/>
              </a:rPr>
              <a:t>We’ve done 100s projects with clients and there is a pattern of how to put AI to work for business</a:t>
            </a:r>
          </a:p>
          <a:p>
            <a:pPr defTabSz="685800">
              <a:defRPr/>
            </a:pPr>
            <a:endParaRPr lang="en-US" sz="900" kern="1200" dirty="0">
              <a:solidFill>
                <a:schemeClr val="tx1"/>
              </a:solidFill>
              <a:effectLst/>
              <a:latin typeface="+mn-lt"/>
              <a:ea typeface="+mn-ea"/>
              <a:cs typeface="+mn-cs"/>
            </a:endParaRPr>
          </a:p>
          <a:p>
            <a:pPr defTabSz="685800">
              <a:defRPr/>
            </a:pPr>
            <a:r>
              <a:rPr lang="en-US" sz="900" kern="1200" dirty="0">
                <a:solidFill>
                  <a:schemeClr val="tx1"/>
                </a:solidFill>
                <a:effectLst/>
                <a:latin typeface="+mn-lt"/>
                <a:ea typeface="+mn-ea"/>
                <a:cs typeface="+mn-cs"/>
              </a:rPr>
              <a:t>Steps to win with AI</a:t>
            </a:r>
          </a:p>
          <a:p>
            <a:pPr marL="171450" indent="-171450" defTabSz="685800">
              <a:buFont typeface="Arial" panose="020B0604020202020204" pitchFamily="34" charset="0"/>
              <a:buChar char="•"/>
              <a:defRPr/>
            </a:pPr>
            <a:r>
              <a:rPr lang="en-US" sz="900" kern="1200" dirty="0">
                <a:solidFill>
                  <a:schemeClr val="tx1"/>
                </a:solidFill>
                <a:effectLst/>
                <a:latin typeface="+mn-lt"/>
                <a:ea typeface="+mn-ea"/>
                <a:cs typeface="+mn-cs"/>
              </a:rPr>
              <a:t>Start with Use Case (this is</a:t>
            </a:r>
            <a:r>
              <a:rPr lang="en-US" sz="900" kern="1200" baseline="0" dirty="0">
                <a:solidFill>
                  <a:schemeClr val="tx1"/>
                </a:solidFill>
                <a:effectLst/>
                <a:latin typeface="+mn-lt"/>
                <a:ea typeface="+mn-ea"/>
                <a:cs typeface="+mn-cs"/>
              </a:rPr>
              <a:t> where the value is) – faire </a:t>
            </a:r>
            <a:r>
              <a:rPr lang="en-US" sz="900" kern="1200" baseline="0" dirty="0" err="1">
                <a:solidFill>
                  <a:schemeClr val="tx1"/>
                </a:solidFill>
                <a:effectLst/>
                <a:latin typeface="+mn-lt"/>
                <a:ea typeface="+mn-ea"/>
                <a:cs typeface="+mn-cs"/>
              </a:rPr>
              <a:t>une</a:t>
            </a:r>
            <a:r>
              <a:rPr lang="en-US" sz="900" kern="1200" baseline="0" dirty="0">
                <a:solidFill>
                  <a:schemeClr val="tx1"/>
                </a:solidFill>
                <a:effectLst/>
                <a:latin typeface="+mn-lt"/>
                <a:ea typeface="+mn-ea"/>
                <a:cs typeface="+mn-cs"/>
              </a:rPr>
              <a:t> session de Design Thinking</a:t>
            </a:r>
          </a:p>
          <a:p>
            <a:pPr marL="171450" indent="-171450" defTabSz="685800">
              <a:buFont typeface="Arial" panose="020B0604020202020204" pitchFamily="34" charset="0"/>
              <a:buChar char="•"/>
              <a:defRPr/>
            </a:pPr>
            <a:r>
              <a:rPr lang="en-US" sz="900" kern="1200" baseline="0" dirty="0">
                <a:solidFill>
                  <a:schemeClr val="tx1"/>
                </a:solidFill>
                <a:effectLst/>
                <a:latin typeface="+mn-lt"/>
                <a:ea typeface="+mn-ea"/>
                <a:cs typeface="+mn-cs"/>
              </a:rPr>
              <a:t>See what data you have available (potentially perform some Data Discovery)</a:t>
            </a:r>
          </a:p>
          <a:p>
            <a:pPr marL="171450" indent="-171450" defTabSz="685800">
              <a:buFont typeface="Arial" panose="020B0604020202020204" pitchFamily="34" charset="0"/>
              <a:buChar char="•"/>
              <a:defRPr/>
            </a:pPr>
            <a:r>
              <a:rPr lang="en-US" sz="900" kern="1200" baseline="0" dirty="0">
                <a:solidFill>
                  <a:schemeClr val="tx1"/>
                </a:solidFill>
                <a:effectLst/>
                <a:latin typeface="+mn-lt"/>
                <a:ea typeface="+mn-ea"/>
                <a:cs typeface="+mn-cs"/>
              </a:rPr>
              <a:t>Determine the skills you have on your team – programmatic or Bas</a:t>
            </a:r>
          </a:p>
          <a:p>
            <a:pPr marL="171450" indent="-171450" defTabSz="685800">
              <a:buFont typeface="Arial" panose="020B0604020202020204" pitchFamily="34" charset="0"/>
              <a:buChar char="•"/>
              <a:defRPr/>
            </a:pPr>
            <a:r>
              <a:rPr lang="en-US" sz="900" kern="1200" baseline="0" dirty="0">
                <a:solidFill>
                  <a:schemeClr val="tx1"/>
                </a:solidFill>
                <a:effectLst/>
                <a:latin typeface="+mn-lt"/>
                <a:ea typeface="+mn-ea"/>
                <a:cs typeface="+mn-cs"/>
              </a:rPr>
              <a:t>You need a variety of tools to get there</a:t>
            </a:r>
          </a:p>
          <a:p>
            <a:pPr marL="171450" indent="-171450" defTabSz="685800">
              <a:buFont typeface="Arial" panose="020B0604020202020204" pitchFamily="34" charset="0"/>
              <a:buChar char="•"/>
              <a:defRPr/>
            </a:pPr>
            <a:r>
              <a:rPr lang="en-US" sz="900" kern="1200" baseline="0" dirty="0">
                <a:solidFill>
                  <a:schemeClr val="tx1"/>
                </a:solidFill>
                <a:effectLst/>
                <a:latin typeface="+mn-lt"/>
                <a:ea typeface="+mn-ea"/>
                <a:cs typeface="+mn-cs"/>
              </a:rPr>
              <a:t>And will need to be able to trust that your ML will do what you want in an application</a:t>
            </a:r>
          </a:p>
          <a:p>
            <a:pPr defTabSz="685800">
              <a:defRPr/>
            </a:pPr>
            <a:endParaRPr lang="en-US" sz="9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rPr>
              <a:t>You need the right platform to accelerate AI from Data discovery, support skills diverse and integrate AI in your business workflow</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85588E2C-8AE4-43B7-9127-9F9DF448351C}" type="slidenum">
              <a:rPr kumimoji="0" lang="en-US" alt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372487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to ensure a successful AI strategy, organizations need to understand how to adopt and implement the technology and realize there will be failures along the way. In order to turn AI aspirations into outcomes, organizations need to overcome three major AI challenges: data complexity, skills, and trust.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AI Challenge: Data Complexity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Data is the foundation and fuel for businesses to drive smarter decisions particularly as they embark upon digital transformations. The problem is that while 90 percent of business leaders list improving the use of data as a top priority, only 15 percent of them are actually getting what they need from their data. As a result, the majority of businesses have a plan to build a system of insights to become data-driven and have declared the journey to AI as a strategic priority. Data is the lifeblood of AI, and if organizations don’t solve for its complexities, their progress can be slowed by data siloes, incomplete data, and the appropriate approach to governance.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AI Challenge: Skills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Data is the lifeblood of AI, but you also need skills , such as knowing how to code, understanding and building deep learning and machine learning models, to bring AI to fruition. The challenge is that AI skills are rare, and therefore in high demand, so there’s a shortage of skilled workers available to hire.  This makes it even more important that the technology being built and used is more easily accessible to everyone within the business, regardless of skill level. </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AI Challenge: Trust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organizations to truly embrace and scale AI across the entire businesses, they need to break open the ‘black box’ of AI and trust the systems. It is critical to ensure AI recommendations or decisions are fully traceable – enabling enterprises to audit the lineage of the models and the associated training data, along with the inputs and outputs for each AI recommendation. As more applications make use of AI, businesses need visibility into the recommendations made by their AI applications. In the case of certain industries like finance and healthcare, in which adherence to GDPR and other comprehensive regulations present significant barriers to widespread AI adoption, applications must explain their outcomes in order to be used in production situations.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AI to thrive, and for businesses to reap its benefits, it is imperative that organizations are able to address these three challenges to ensure they have trust their AI systems, have the right skills across their organization, and access to their data, no matter where it resides.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99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CAGR = Compound Growth Rate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1F46B-8466-8541-9573-5058A7E3C0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106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These wants &amp; problems are found across all clients. </a:t>
            </a:r>
            <a:br>
              <a:rPr lang="en-US" sz="1200" dirty="0">
                <a:solidFill>
                  <a:srgbClr val="FFFFFF"/>
                </a:solidFill>
              </a:rPr>
            </a:br>
            <a:r>
              <a:rPr lang="en-US" sz="1200" dirty="0">
                <a:solidFill>
                  <a:srgbClr val="FFFFFF"/>
                </a:solidFill>
              </a:rPr>
              <a:t>We have developed these 3 challenges we consider macro challenges that effect the whole industry… </a:t>
            </a:r>
            <a:endParaRPr lang="en-US" sz="1200" kern="1200" dirty="0">
              <a:solidFill>
                <a:schemeClr val="tx1"/>
              </a:solidFill>
              <a:effectLst/>
              <a:latin typeface="Arial" panose="020B0604020202020204" pitchFamily="34" charset="0"/>
              <a:ea typeface="+mn-ea"/>
              <a:cs typeface="Arial" panose="020B0604020202020204" pitchFamily="34" charset="0"/>
            </a:endParaRP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When I talk with Data Science Leaders there are </a:t>
            </a:r>
            <a:r>
              <a:rPr lang="en-US" sz="1200" b="1" kern="1200" dirty="0">
                <a:solidFill>
                  <a:schemeClr val="tx1"/>
                </a:solidFill>
                <a:effectLst/>
                <a:latin typeface="Arial" panose="020B0604020202020204" pitchFamily="34" charset="0"/>
                <a:ea typeface="+mn-ea"/>
                <a:cs typeface="Arial" panose="020B0604020202020204" pitchFamily="34" charset="0"/>
              </a:rPr>
              <a:t>3 major challenges </a:t>
            </a:r>
            <a:r>
              <a:rPr lang="en-US" sz="1200" kern="1200" dirty="0">
                <a:solidFill>
                  <a:schemeClr val="tx1"/>
                </a:solidFill>
                <a:effectLst/>
                <a:latin typeface="Arial" panose="020B0604020202020204" pitchFamily="34" charset="0"/>
                <a:ea typeface="+mn-ea"/>
                <a:cs typeface="Arial" panose="020B0604020202020204" pitchFamily="34" charset="0"/>
              </a:rPr>
              <a:t>that impede their progress on their AI journey.</a:t>
            </a:r>
            <a:r>
              <a:rPr lang="en-US" sz="1200" kern="1200" baseline="0" dirty="0">
                <a:solidFill>
                  <a:schemeClr val="tx1"/>
                </a:solidFill>
                <a:effectLst/>
                <a:latin typeface="Arial" panose="020B0604020202020204" pitchFamily="34" charset="0"/>
                <a:ea typeface="+mn-ea"/>
                <a:cs typeface="Arial" panose="020B0604020202020204" pitchFamily="34" charset="0"/>
              </a:rPr>
              <a:t>  </a:t>
            </a:r>
          </a:p>
          <a:p>
            <a:endParaRPr lang="en-US" sz="1200" kern="1200" baseline="0" dirty="0">
              <a:solidFill>
                <a:schemeClr val="tx1"/>
              </a:solidFill>
              <a:effectLst/>
              <a:latin typeface="Arial" panose="020B0604020202020204" pitchFamily="34" charset="0"/>
              <a:ea typeface="+mn-ea"/>
              <a:cs typeface="Arial" panose="020B0604020202020204" pitchFamily="34" charset="0"/>
            </a:endParaRPr>
          </a:p>
          <a:p>
            <a:r>
              <a:rPr lang="en-US" sz="1200" kern="1200" baseline="0" dirty="0">
                <a:solidFill>
                  <a:schemeClr val="tx1"/>
                </a:solidFill>
                <a:effectLst/>
                <a:latin typeface="Arial" panose="020B0604020202020204" pitchFamily="34" charset="0"/>
                <a:ea typeface="+mn-ea"/>
                <a:cs typeface="Arial" panose="020B0604020202020204" pitchFamily="34" charset="0"/>
              </a:rPr>
              <a:t>These 3 challenges </a:t>
            </a:r>
            <a:r>
              <a:rPr lang="en-US" sz="1200" kern="1200" dirty="0">
                <a:solidFill>
                  <a:schemeClr val="tx1"/>
                </a:solidFill>
                <a:effectLst/>
                <a:latin typeface="Arial" panose="020B0604020202020204" pitchFamily="34" charset="0"/>
                <a:ea typeface="+mn-ea"/>
                <a:cs typeface="Arial" panose="020B0604020202020204" pitchFamily="34" charset="0"/>
              </a:rPr>
              <a:t>are influencing IBM’s investment strategy in data science.  </a:t>
            </a: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Data Fragmentation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Arial" panose="020B0604020202020204" pitchFamily="34" charset="0"/>
                <a:ea typeface="+mn-ea"/>
                <a:cs typeface="Arial" panose="020B0604020202020204" pitchFamily="34" charset="0"/>
              </a:rPr>
              <a:t>Skills shortage</a:t>
            </a: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Infusing the AI into Production applications</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b="1" kern="1200" dirty="0">
                <a:solidFill>
                  <a:schemeClr val="tx1"/>
                </a:solidFill>
                <a:effectLst/>
                <a:latin typeface="Arial" panose="020B0604020202020204" pitchFamily="34" charset="0"/>
                <a:ea typeface="+mn-ea"/>
                <a:cs typeface="Arial" panose="020B0604020202020204" pitchFamily="34" charset="0"/>
              </a:rPr>
              <a:t>Skills represent a couple challenges</a:t>
            </a:r>
            <a:r>
              <a:rPr lang="en-US" sz="1200" kern="1200" dirty="0">
                <a:solidFill>
                  <a:schemeClr val="tx1"/>
                </a:solidFill>
                <a:effectLst/>
                <a:latin typeface="Arial" panose="020B0604020202020204" pitchFamily="34" charset="0"/>
                <a:ea typeface="+mn-ea"/>
                <a:cs typeface="Arial" panose="020B0604020202020204" pitchFamily="34" charset="0"/>
              </a:rPr>
              <a:t>.</a:t>
            </a:r>
          </a:p>
          <a:p>
            <a:r>
              <a:rPr lang="en-US" sz="1200" kern="1200" dirty="0">
                <a:solidFill>
                  <a:schemeClr val="tx1"/>
                </a:solidFill>
                <a:effectLst/>
                <a:latin typeface="Arial" panose="020B0604020202020204" pitchFamily="34" charset="0"/>
                <a:ea typeface="+mn-ea"/>
                <a:cs typeface="Arial" panose="020B0604020202020204" pitchFamily="34" charset="0"/>
              </a:rPr>
              <a:t>There is a diversity of skills needed within the data science team.  Data Scientists may choose to develop in R and Python as their default tools of choice.  But when they want to solve NLP or Deep Learning they are more likely to need </a:t>
            </a:r>
            <a:r>
              <a:rPr lang="en-US" sz="1200" kern="1200" dirty="0" err="1">
                <a:solidFill>
                  <a:schemeClr val="tx1"/>
                </a:solidFill>
                <a:effectLst/>
                <a:latin typeface="Arial" panose="020B0604020202020204" pitchFamily="34" charset="0"/>
                <a:ea typeface="+mn-ea"/>
                <a:cs typeface="Arial" panose="020B0604020202020204" pitchFamily="34" charset="0"/>
              </a:rPr>
              <a:t>Pytorch</a:t>
            </a:r>
            <a:r>
              <a:rPr lang="en-US" sz="1200" kern="1200" dirty="0">
                <a:solidFill>
                  <a:schemeClr val="tx1"/>
                </a:solidFill>
                <a:effectLst/>
                <a:latin typeface="Arial" panose="020B0604020202020204" pitchFamily="34" charset="0"/>
                <a:ea typeface="+mn-ea"/>
                <a:cs typeface="Arial" panose="020B0604020202020204" pitchFamily="34" charset="0"/>
              </a:rPr>
              <a:t> or TensorFlow.  And for big data they may turn to Spark or Scala.  That’s a lot of tools for a single person to master, and the time needed to learn and stay current on all of these is a significant challenge.</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The second Skill challenge is the shortage of Data Scientists.  In addition to the tools mastery we just discussed, a Data Scientist must be an expert in 3 different domains; mathematics, computer science and business domain expertise.  This combination makes a true Data Scientist a scarce resource that needs to be applied to the problems and models only they can solve.</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Because of this we are seeing a rise in the number of Citizen Data Scientists.  They have the deep domain expertise and are supported by tools that don’t require a PhD in mathematics or computer science.</a:t>
            </a:r>
          </a:p>
          <a:p>
            <a:r>
              <a:rPr lang="en-US" sz="1200" b="1" kern="1200" dirty="0">
                <a:solidFill>
                  <a:schemeClr val="tx1"/>
                </a:solidFill>
                <a:effectLst/>
                <a:latin typeface="Arial" panose="020B0604020202020204" pitchFamily="34" charset="0"/>
                <a:ea typeface="+mn-ea"/>
                <a:cs typeface="Arial" panose="020B0604020202020204" pitchFamily="34" charset="0"/>
              </a:rPr>
              <a:t> </a:t>
            </a:r>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b="1" kern="1200" dirty="0">
                <a:solidFill>
                  <a:schemeClr val="tx1"/>
                </a:solidFill>
                <a:effectLst/>
                <a:latin typeface="Arial" panose="020B0604020202020204" pitchFamily="34" charset="0"/>
                <a:ea typeface="+mn-ea"/>
                <a:cs typeface="Arial" panose="020B0604020202020204" pitchFamily="34" charset="0"/>
              </a:rPr>
              <a:t>The 2</a:t>
            </a:r>
            <a:r>
              <a:rPr lang="en-US" sz="1200" b="1" kern="1200" baseline="30000" dirty="0">
                <a:solidFill>
                  <a:schemeClr val="tx1"/>
                </a:solidFill>
                <a:effectLst/>
                <a:latin typeface="Arial" panose="020B0604020202020204" pitchFamily="34" charset="0"/>
                <a:ea typeface="+mn-ea"/>
                <a:cs typeface="Arial" panose="020B0604020202020204" pitchFamily="34" charset="0"/>
              </a:rPr>
              <a:t>nd</a:t>
            </a:r>
            <a:r>
              <a:rPr lang="en-US" sz="1200" b="1" kern="1200" dirty="0">
                <a:solidFill>
                  <a:schemeClr val="tx1"/>
                </a:solidFill>
                <a:effectLst/>
                <a:latin typeface="Arial" panose="020B0604020202020204" pitchFamily="34" charset="0"/>
                <a:ea typeface="+mn-ea"/>
                <a:cs typeface="Arial" panose="020B0604020202020204" pitchFamily="34" charset="0"/>
              </a:rPr>
              <a:t> major trend or pain point is caused by the abundance of</a:t>
            </a:r>
            <a:r>
              <a:rPr lang="en-US" sz="1200" b="1" kern="1200" baseline="0" dirty="0">
                <a:solidFill>
                  <a:schemeClr val="tx1"/>
                </a:solidFill>
                <a:effectLst/>
                <a:latin typeface="Arial" panose="020B0604020202020204" pitchFamily="34" charset="0"/>
                <a:ea typeface="+mn-ea"/>
                <a:cs typeface="Arial" panose="020B0604020202020204" pitchFamily="34" charset="0"/>
              </a:rPr>
              <a:t> </a:t>
            </a:r>
            <a:r>
              <a:rPr lang="en-US" sz="1200" b="1" kern="1200" dirty="0">
                <a:solidFill>
                  <a:schemeClr val="tx1"/>
                </a:solidFill>
                <a:effectLst/>
                <a:latin typeface="Arial" panose="020B0604020202020204" pitchFamily="34" charset="0"/>
                <a:ea typeface="+mn-ea"/>
                <a:cs typeface="Arial" panose="020B0604020202020204" pitchFamily="34" charset="0"/>
              </a:rPr>
              <a:t>Data</a:t>
            </a:r>
            <a:r>
              <a:rPr lang="en-US" sz="1200" kern="1200" dirty="0">
                <a:solidFill>
                  <a:schemeClr val="tx1"/>
                </a:solidFill>
                <a:effectLst/>
                <a:latin typeface="Arial" panose="020B0604020202020204" pitchFamily="34" charset="0"/>
                <a:ea typeface="+mn-ea"/>
                <a:cs typeface="Arial" panose="020B0604020202020204" pitchFamily="34" charset="0"/>
              </a:rPr>
              <a:t>.  Data is frequently fragmented across various locations.  This is nothing new, but has been made more severe based on clients moving some of the data to the cloud… and in many cases, multiple clouds.  And while clouds make it easy to move your data to them, they aren’t as easy to get your data off this environments.</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All of this increases the chance that incomplete or stale data is being accessed for Data Science.  This in turn compromises the validity of the models produced and the insights gained from them.  </a:t>
            </a:r>
            <a:r>
              <a:rPr lang="en-US" sz="1200" b="1" kern="1200" dirty="0">
                <a:solidFill>
                  <a:schemeClr val="tx1"/>
                </a:solidFill>
                <a:effectLst/>
                <a:latin typeface="Arial" panose="020B0604020202020204" pitchFamily="34" charset="0"/>
                <a:ea typeface="+mn-ea"/>
                <a:cs typeface="Arial" panose="020B0604020202020204" pitchFamily="34" charset="0"/>
              </a:rPr>
              <a:t>Garbage in, garbage out.</a:t>
            </a:r>
          </a:p>
          <a:p>
            <a:r>
              <a:rPr lang="en-US" sz="1200" b="1" kern="1200" dirty="0">
                <a:solidFill>
                  <a:schemeClr val="tx1"/>
                </a:solidFill>
                <a:effectLst/>
                <a:latin typeface="Arial" panose="020B0604020202020204" pitchFamily="34" charset="0"/>
                <a:ea typeface="+mn-ea"/>
                <a:cs typeface="Arial" panose="020B0604020202020204" pitchFamily="34" charset="0"/>
              </a:rPr>
              <a:t>  </a:t>
            </a:r>
          </a:p>
          <a:p>
            <a:r>
              <a:rPr lang="en-US" sz="1200" b="1" kern="1200" dirty="0">
                <a:solidFill>
                  <a:schemeClr val="tx1"/>
                </a:solidFill>
                <a:effectLst/>
                <a:latin typeface="Arial" panose="020B0604020202020204" pitchFamily="34" charset="0"/>
                <a:ea typeface="+mn-ea"/>
                <a:cs typeface="Arial" panose="020B0604020202020204" pitchFamily="34" charset="0"/>
              </a:rPr>
              <a:t>The 3</a:t>
            </a:r>
            <a:r>
              <a:rPr lang="en-US" sz="1200" b="1" kern="1200" baseline="30000" dirty="0">
                <a:solidFill>
                  <a:schemeClr val="tx1"/>
                </a:solidFill>
                <a:effectLst/>
                <a:latin typeface="Arial" panose="020B0604020202020204" pitchFamily="34" charset="0"/>
                <a:ea typeface="+mn-ea"/>
                <a:cs typeface="Arial" panose="020B0604020202020204" pitchFamily="34" charset="0"/>
              </a:rPr>
              <a:t>rd</a:t>
            </a:r>
            <a:r>
              <a:rPr lang="en-US" sz="1200" b="1" kern="1200" dirty="0">
                <a:solidFill>
                  <a:schemeClr val="tx1"/>
                </a:solidFill>
                <a:effectLst/>
                <a:latin typeface="Arial" panose="020B0604020202020204" pitchFamily="34" charset="0"/>
                <a:ea typeface="+mn-ea"/>
                <a:cs typeface="Arial" panose="020B0604020202020204" pitchFamily="34" charset="0"/>
              </a:rPr>
              <a:t> major challenge is taking your AI and Predictions from experimentation</a:t>
            </a:r>
            <a:r>
              <a:rPr lang="en-US" sz="1200" b="1" kern="1200" baseline="0" dirty="0">
                <a:solidFill>
                  <a:schemeClr val="tx1"/>
                </a:solidFill>
                <a:effectLst/>
                <a:latin typeface="Arial" panose="020B0604020202020204" pitchFamily="34" charset="0"/>
                <a:ea typeface="+mn-ea"/>
                <a:cs typeface="Arial" panose="020B0604020202020204" pitchFamily="34" charset="0"/>
              </a:rPr>
              <a:t> to production where it adds the most value</a:t>
            </a:r>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Operationalizing data science has always been hard. The cost and time it takes to deploy a trained model often keeps clients from getting the true benefit of operationalizing (deploying) their trained data science models.  And this is where top companies get the real value form their data science investment. </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I’ve heard that operationalizing AI is like trying playing Rugby in 6 inches (15 cm) of mud.  Operationalizing Data Science (actually deploying models into a production environment where applications can call the models) requires skill sets not often found in Data Scientists.  To operationalize Data Science and embed into applications you need software engineers and Dev Ops experts skilled in building secure, scalable, governed enterprise-class applications.</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Another challenge with Operationalizing AI is that many organizations </a:t>
            </a:r>
            <a:r>
              <a:rPr lang="en-US" sz="1200" b="1" kern="1200" dirty="0">
                <a:solidFill>
                  <a:schemeClr val="tx1"/>
                </a:solidFill>
                <a:effectLst/>
                <a:latin typeface="Arial" panose="020B0604020202020204" pitchFamily="34" charset="0"/>
                <a:ea typeface="+mn-ea"/>
                <a:cs typeface="Arial" panose="020B0604020202020204" pitchFamily="34" charset="0"/>
              </a:rPr>
              <a:t>struggle with trusting their AI </a:t>
            </a:r>
            <a:r>
              <a:rPr lang="en-US" sz="1200" kern="1200" dirty="0">
                <a:solidFill>
                  <a:schemeClr val="tx1"/>
                </a:solidFill>
                <a:effectLst/>
                <a:latin typeface="Arial" panose="020B0604020202020204" pitchFamily="34" charset="0"/>
                <a:ea typeface="+mn-ea"/>
                <a:cs typeface="Arial" panose="020B0604020202020204" pitchFamily="34" charset="0"/>
              </a:rPr>
              <a:t>to make critical decisions, so they don’t deploy the models they’ve taken months to build and train.</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b="1" i="1" u="sng" kern="1200" dirty="0">
                <a:solidFill>
                  <a:schemeClr val="tx1"/>
                </a:solidFill>
                <a:effectLst/>
                <a:latin typeface="Arial" panose="020B0604020202020204" pitchFamily="34" charset="0"/>
                <a:ea typeface="+mn-ea"/>
                <a:cs typeface="Arial" panose="020B0604020202020204" pitchFamily="34" charset="0"/>
              </a:rPr>
              <a:t>So what’s IBM’s strategy?</a:t>
            </a:r>
          </a:p>
          <a:p>
            <a:endParaRPr lang="en-US" sz="1200" b="1" kern="1200" dirty="0">
              <a:solidFill>
                <a:schemeClr val="tx1"/>
              </a:solidFill>
              <a:effectLst/>
              <a:latin typeface="Arial" panose="020B0604020202020204" pitchFamily="34" charset="0"/>
              <a:ea typeface="+mn-ea"/>
              <a:cs typeface="Arial" panose="020B0604020202020204" pitchFamily="34" charset="0"/>
            </a:endParaRPr>
          </a:p>
          <a:p>
            <a:endParaRPr lang="en-US" sz="1200" b="1" kern="1200" dirty="0">
              <a:solidFill>
                <a:schemeClr val="tx1"/>
              </a:solidFill>
              <a:effectLst/>
              <a:latin typeface="Arial" panose="020B0604020202020204" pitchFamily="34" charset="0"/>
              <a:ea typeface="+mn-ea"/>
              <a:cs typeface="Arial" panose="020B0604020202020204" pitchFamily="34" charset="0"/>
            </a:endParaRPr>
          </a:p>
          <a:p>
            <a:r>
              <a:rPr lang="en-US" sz="1200" b="1" kern="1200" dirty="0">
                <a:solidFill>
                  <a:schemeClr val="tx1"/>
                </a:solidFill>
                <a:effectLst/>
                <a:latin typeface="Arial" panose="020B0604020202020204" pitchFamily="34" charset="0"/>
                <a:ea typeface="+mn-ea"/>
                <a:cs typeface="Arial" panose="020B0604020202020204" pitchFamily="34" charset="0"/>
              </a:rPr>
              <a:t>Move DS to the data</a:t>
            </a:r>
          </a:p>
          <a:p>
            <a:endParaRPr lang="en-US" sz="1200" b="1"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To address the data challenge… unlike AWS and Azure we allow Data Science teams to move their data science to the Data.  </a:t>
            </a:r>
            <a:r>
              <a:rPr lang="en-US" sz="1200" b="1" kern="1200" dirty="0">
                <a:solidFill>
                  <a:schemeClr val="tx1"/>
                </a:solidFill>
                <a:effectLst/>
                <a:latin typeface="Arial" panose="020B0604020202020204" pitchFamily="34" charset="0"/>
                <a:ea typeface="+mn-ea"/>
                <a:cs typeface="Arial" panose="020B0604020202020204" pitchFamily="34" charset="0"/>
              </a:rPr>
              <a:t>We don’t require them to move their data to our Data Science platform.  This is a huge IBM differentiator from these large Cloud providers.  </a:t>
            </a:r>
            <a:r>
              <a:rPr lang="en-US" sz="1200" kern="1200" dirty="0">
                <a:solidFill>
                  <a:schemeClr val="tx1"/>
                </a:solidFill>
                <a:effectLst/>
                <a:latin typeface="Arial" panose="020B0604020202020204" pitchFamily="34" charset="0"/>
                <a:ea typeface="+mn-ea"/>
                <a:cs typeface="Arial" panose="020B0604020202020204" pitchFamily="34" charset="0"/>
              </a:rPr>
              <a:t>We allow clients </a:t>
            </a:r>
            <a:r>
              <a:rPr lang="en-US" sz="1200" b="1" kern="1200" dirty="0">
                <a:solidFill>
                  <a:schemeClr val="tx1"/>
                </a:solidFill>
                <a:effectLst/>
                <a:latin typeface="Arial" panose="020B0604020202020204" pitchFamily="34" charset="0"/>
                <a:ea typeface="+mn-ea"/>
                <a:cs typeface="Arial" panose="020B0604020202020204" pitchFamily="34" charset="0"/>
              </a:rPr>
              <a:t>to avoid the extra cost, time and risk </a:t>
            </a:r>
            <a:r>
              <a:rPr lang="en-US" sz="1200" kern="1200" dirty="0">
                <a:solidFill>
                  <a:schemeClr val="tx1"/>
                </a:solidFill>
                <a:effectLst/>
                <a:latin typeface="Arial" panose="020B0604020202020204" pitchFamily="34" charset="0"/>
                <a:ea typeface="+mn-ea"/>
                <a:cs typeface="Arial" panose="020B0604020202020204" pitchFamily="34" charset="0"/>
              </a:rPr>
              <a:t>it takes to move the data, ensure governance, avoid incomplete and stale data.   </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We allow clients to push model training to the cloud, to Hadoop (with our Hadoop Integration Services), to the Mainframe (using WML) and to GPU supported infrastructure using (WML Accelerator for GPU).</a:t>
            </a:r>
            <a:endParaRPr lang="en-US" sz="1200" b="1" kern="1200" dirty="0">
              <a:solidFill>
                <a:schemeClr val="tx1"/>
              </a:solidFill>
              <a:effectLst/>
              <a:latin typeface="Arial" panose="020B0604020202020204" pitchFamily="34" charset="0"/>
              <a:ea typeface="+mn-ea"/>
              <a:cs typeface="Arial" panose="020B0604020202020204" pitchFamily="34" charset="0"/>
            </a:endParaRPr>
          </a:p>
          <a:p>
            <a:endParaRPr lang="en-US" sz="1200" b="1" kern="1200" dirty="0">
              <a:solidFill>
                <a:schemeClr val="tx1"/>
              </a:solidFill>
              <a:effectLst/>
              <a:latin typeface="Arial" panose="020B0604020202020204" pitchFamily="34" charset="0"/>
              <a:ea typeface="+mn-ea"/>
              <a:cs typeface="Arial" panose="020B0604020202020204" pitchFamily="34" charset="0"/>
            </a:endParaRPr>
          </a:p>
          <a:p>
            <a:r>
              <a:rPr lang="en-US" sz="1200" b="1" kern="1200" dirty="0">
                <a:solidFill>
                  <a:schemeClr val="tx1"/>
                </a:solidFill>
                <a:effectLst/>
                <a:latin typeface="Arial" panose="020B0604020202020204" pitchFamily="34" charset="0"/>
                <a:ea typeface="+mn-ea"/>
                <a:cs typeface="Arial" panose="020B0604020202020204" pitchFamily="34" charset="0"/>
              </a:rPr>
              <a:t>Enable Expert &amp; CDS </a:t>
            </a:r>
          </a:p>
          <a:p>
            <a:endParaRPr lang="en-US" sz="1200" b="1"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Our strategy is to provide productivity tools for everyone involved in the</a:t>
            </a:r>
            <a:r>
              <a:rPr lang="en-US" sz="1200" kern="1200" baseline="0" dirty="0">
                <a:solidFill>
                  <a:schemeClr val="tx1"/>
                </a:solidFill>
                <a:effectLst/>
                <a:latin typeface="Arial" panose="020B0604020202020204" pitchFamily="34" charset="0"/>
                <a:ea typeface="+mn-ea"/>
                <a:cs typeface="Arial" panose="020B0604020202020204" pitchFamily="34" charset="0"/>
              </a:rPr>
              <a:t> Data Science team sport </a:t>
            </a:r>
            <a:r>
              <a:rPr lang="en-US" sz="1200" kern="1200" dirty="0">
                <a:solidFill>
                  <a:schemeClr val="tx1"/>
                </a:solidFill>
                <a:effectLst/>
                <a:latin typeface="Arial" panose="020B0604020202020204" pitchFamily="34" charset="0"/>
                <a:ea typeface="+mn-ea"/>
                <a:cs typeface="Arial" panose="020B0604020202020204" pitchFamily="34" charset="0"/>
              </a:rPr>
              <a:t>including Open Source.  Some clients are spending large amounts of time and money on a Build Your Own (BYO) Data Science Platform approach that does not allow everyone in their organization to “play” in the Data Science game.  </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Our strategy allows clients to distribute the workload across a variety of roles such as citizen data scientists, </a:t>
            </a:r>
            <a:r>
              <a:rPr lang="en-US" sz="1200" b="1" kern="1200" dirty="0">
                <a:solidFill>
                  <a:schemeClr val="tx1"/>
                </a:solidFill>
                <a:effectLst/>
                <a:latin typeface="Arial" panose="020B0604020202020204" pitchFamily="34" charset="0"/>
                <a:ea typeface="+mn-ea"/>
                <a:cs typeface="Arial" panose="020B0604020202020204" pitchFamily="34" charset="0"/>
              </a:rPr>
              <a:t>LOB professionals </a:t>
            </a:r>
            <a:r>
              <a:rPr lang="en-US" sz="1200" kern="1200" dirty="0">
                <a:solidFill>
                  <a:schemeClr val="tx1"/>
                </a:solidFill>
                <a:effectLst/>
                <a:latin typeface="Arial" panose="020B0604020202020204" pitchFamily="34" charset="0"/>
                <a:ea typeface="+mn-ea"/>
                <a:cs typeface="Arial" panose="020B0604020202020204" pitchFamily="34" charset="0"/>
              </a:rPr>
              <a:t>and data engineers.   Some clients are under the impression they can build their own data science platform.</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One client spent over 2 years and several million dollars to build a fraction of what we have in Watson Studio and WML.  And they’d need a development staff of 200-300 developers to keep up with where we are going.  And in the end, most home-grown data science platforms don’t provide anything to the citizen data scientists</a:t>
            </a:r>
            <a:r>
              <a:rPr lang="en-US" sz="1200" kern="1200" baseline="0" dirty="0">
                <a:solidFill>
                  <a:schemeClr val="tx1"/>
                </a:solidFill>
                <a:effectLst/>
                <a:latin typeface="Arial" panose="020B0604020202020204" pitchFamily="34" charset="0"/>
                <a:ea typeface="+mn-ea"/>
                <a:cs typeface="Arial" panose="020B0604020202020204" pitchFamily="34" charset="0"/>
              </a:rPr>
              <a:t>.</a:t>
            </a:r>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And unlike SAS, we provide team productivity tools while embracing Open Source!  SAS is programmatic and embracing </a:t>
            </a:r>
            <a:r>
              <a:rPr lang="en-US" sz="1200" kern="1200" dirty="0" err="1">
                <a:solidFill>
                  <a:schemeClr val="tx1"/>
                </a:solidFill>
                <a:effectLst/>
                <a:latin typeface="Arial" panose="020B0604020202020204" pitchFamily="34" charset="0"/>
                <a:ea typeface="+mn-ea"/>
                <a:cs typeface="Arial" panose="020B0604020202020204" pitchFamily="34" charset="0"/>
              </a:rPr>
              <a:t>OpenSource</a:t>
            </a:r>
            <a:r>
              <a:rPr lang="en-US" sz="1200" kern="1200" dirty="0">
                <a:solidFill>
                  <a:schemeClr val="tx1"/>
                </a:solidFill>
                <a:effectLst/>
                <a:latin typeface="Arial" panose="020B0604020202020204" pitchFamily="34" charset="0"/>
                <a:ea typeface="+mn-ea"/>
                <a:cs typeface="Arial" panose="020B0604020202020204" pitchFamily="34" charset="0"/>
              </a:rPr>
              <a:t> conflicts with their approach. </a:t>
            </a:r>
          </a:p>
          <a:p>
            <a:r>
              <a:rPr lang="en-US" sz="1200" b="1" kern="1200" dirty="0">
                <a:solidFill>
                  <a:schemeClr val="tx1"/>
                </a:solidFill>
                <a:effectLst/>
                <a:latin typeface="Arial" panose="020B0604020202020204" pitchFamily="34" charset="0"/>
                <a:ea typeface="+mn-ea"/>
                <a:cs typeface="Arial" panose="020B0604020202020204" pitchFamily="34" charset="0"/>
              </a:rPr>
              <a:t>So clients can have both - Use their Open Source tools-of-choice AND distribute workloads to Citizen Data Scientists and Data Engineers on the same platform.  </a:t>
            </a:r>
          </a:p>
          <a:p>
            <a:endParaRPr lang="en-US" sz="1200" b="1" kern="1200" dirty="0">
              <a:solidFill>
                <a:schemeClr val="tx1"/>
              </a:solidFill>
              <a:effectLst/>
              <a:latin typeface="Arial" panose="020B0604020202020204" pitchFamily="34" charset="0"/>
              <a:ea typeface="+mn-ea"/>
              <a:cs typeface="Arial" panose="020B0604020202020204" pitchFamily="34" charset="0"/>
            </a:endParaRPr>
          </a:p>
          <a:p>
            <a:r>
              <a:rPr lang="en-US" sz="1200" b="1" kern="1200" dirty="0">
                <a:solidFill>
                  <a:schemeClr val="tx1"/>
                </a:solidFill>
                <a:effectLst/>
                <a:latin typeface="Arial" panose="020B0604020202020204" pitchFamily="34" charset="0"/>
                <a:ea typeface="+mn-ea"/>
                <a:cs typeface="Arial" panose="020B0604020202020204" pitchFamily="34" charset="0"/>
              </a:rPr>
              <a:t>Citizen Data Scientists are important to team success and Gartner predicts that Citizen Data Scientists will grow at 5x the rate of expert Data Scientists through 2020 </a:t>
            </a:r>
            <a:r>
              <a:rPr lang="en-US" sz="1200" u="sng" kern="1200" dirty="0">
                <a:solidFill>
                  <a:schemeClr val="tx1"/>
                </a:solidFill>
                <a:effectLst/>
                <a:latin typeface="Arial" panose="020B0604020202020204" pitchFamily="34" charset="0"/>
                <a:ea typeface="+mn-ea"/>
                <a:cs typeface="Arial" panose="020B0604020202020204" pitchFamily="34" charset="0"/>
                <a:hlinkClick r:id="rId3"/>
              </a:rPr>
              <a:t>https://www.gartner.com/document/3891569</a:t>
            </a:r>
            <a:r>
              <a:rPr lang="en-US" sz="1200" b="1" kern="1200" dirty="0">
                <a:solidFill>
                  <a:schemeClr val="tx1"/>
                </a:solidFill>
                <a:effectLst/>
                <a:latin typeface="Arial" panose="020B0604020202020204" pitchFamily="34" charset="0"/>
                <a:ea typeface="+mn-ea"/>
                <a:cs typeface="Arial" panose="020B0604020202020204" pitchFamily="34" charset="0"/>
              </a:rPr>
              <a:t>.</a:t>
            </a:r>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b="1" kern="1200" dirty="0">
                <a:solidFill>
                  <a:schemeClr val="tx1"/>
                </a:solidFill>
                <a:effectLst/>
                <a:latin typeface="Arial" panose="020B0604020202020204" pitchFamily="34" charset="0"/>
                <a:ea typeface="+mn-ea"/>
                <a:cs typeface="Arial" panose="020B0604020202020204" pitchFamily="34" charset="0"/>
              </a:rPr>
              <a:t> </a:t>
            </a:r>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Think of a Data Science team like a surgical team.  The surgeon may be the person everyone focuses on, but it takes a variety of skills to perform a successful operation – surgical tech, operating room nurses, Anesthesiologists.  And while the patient may think that they need a team of all surgeons to perform every role, that isn’t the best mix of skills for a successful surgery, it’s not cost effective and surgeons are not interested in performing those roles.  The same goes for a Data Science team.  Not everyone needs to be a Data Scientist and they need different tools.  </a:t>
            </a:r>
          </a:p>
          <a:p>
            <a:r>
              <a:rPr lang="en-US" sz="1200" b="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In summary, our strategy to address this industry trend is to embrace Open Source AND provide tools that allow workload distribution to the whole team – all in</a:t>
            </a:r>
            <a:r>
              <a:rPr lang="en-US" sz="1200" kern="1200" baseline="0" dirty="0">
                <a:solidFill>
                  <a:schemeClr val="tx1"/>
                </a:solidFill>
                <a:effectLst/>
                <a:latin typeface="Arial" panose="020B0604020202020204" pitchFamily="34" charset="0"/>
                <a:ea typeface="+mn-ea"/>
                <a:cs typeface="Arial" panose="020B0604020202020204" pitchFamily="34" charset="0"/>
              </a:rPr>
              <a:t> one platform</a:t>
            </a:r>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b="1" kern="1200" dirty="0">
                <a:solidFill>
                  <a:schemeClr val="tx1"/>
                </a:solidFill>
                <a:effectLst/>
                <a:latin typeface="Arial" panose="020B0604020202020204" pitchFamily="34" charset="0"/>
                <a:ea typeface="+mn-ea"/>
                <a:cs typeface="Arial" panose="020B0604020202020204" pitchFamily="34" charset="0"/>
              </a:rPr>
              <a:t> </a:t>
            </a:r>
          </a:p>
          <a:p>
            <a:r>
              <a:rPr lang="en-US" sz="1200" b="1" kern="1200" dirty="0">
                <a:solidFill>
                  <a:schemeClr val="tx1"/>
                </a:solidFill>
                <a:effectLst/>
                <a:latin typeface="Arial" panose="020B0604020202020204" pitchFamily="34" charset="0"/>
                <a:ea typeface="+mn-ea"/>
                <a:cs typeface="Arial" panose="020B0604020202020204" pitchFamily="34" charset="0"/>
              </a:rPr>
              <a:t>Full AI Lifecycle, including OS </a:t>
            </a:r>
          </a:p>
          <a:p>
            <a:endParaRPr lang="en-US" sz="1200" b="1"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IBM</a:t>
            </a:r>
            <a:r>
              <a:rPr lang="en-US" sz="1200" kern="1200" baseline="0" dirty="0">
                <a:solidFill>
                  <a:schemeClr val="tx1"/>
                </a:solidFill>
                <a:effectLst/>
                <a:latin typeface="Arial" panose="020B0604020202020204" pitchFamily="34" charset="0"/>
                <a:ea typeface="+mn-ea"/>
                <a:cs typeface="Arial" panose="020B0604020202020204" pitchFamily="34" charset="0"/>
              </a:rPr>
              <a:t> enables </a:t>
            </a:r>
            <a:r>
              <a:rPr lang="en-US" sz="1200" kern="1200" dirty="0">
                <a:solidFill>
                  <a:schemeClr val="tx1"/>
                </a:solidFill>
                <a:effectLst/>
                <a:latin typeface="Arial" panose="020B0604020202020204" pitchFamily="34" charset="0"/>
                <a:ea typeface="+mn-ea"/>
                <a:cs typeface="Arial" panose="020B0604020202020204" pitchFamily="34" charset="0"/>
              </a:rPr>
              <a:t>the full AI Lifecycle – build, train, deploy, manage and infuse AI with confidence and transparency. </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We make deployment and ongoing training straight forward for Data Science teams, speeding up the time-to-value and lowering ongoing costs of maintaining models. It is important to note here model accuracy can change over time and we have the ability to track versions to ensure that you are feeding the right models to downstream applications or dashboard.</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IBM</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allows clients to confidently deploy their AI by giving them transparency into how decisions were made and to detect bias in the models.  Clients are afraid to turn over decision-making to AI.  Why?</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There are several popular media services that use AI and ML to detect patterns in your movie selections.</a:t>
            </a:r>
            <a:r>
              <a:rPr lang="en-US" sz="1200" kern="1200" baseline="0" dirty="0">
                <a:solidFill>
                  <a:schemeClr val="tx1"/>
                </a:solidFill>
                <a:effectLst/>
                <a:latin typeface="Arial" panose="020B0604020202020204" pitchFamily="34" charset="0"/>
                <a:ea typeface="+mn-ea"/>
                <a:cs typeface="Arial" panose="020B0604020202020204" pitchFamily="34" charset="0"/>
              </a:rPr>
              <a:t>  And they recommend movies based on what they’ve learned.  But what if they start recommending the wrong types or inappropriate of movies?  </a:t>
            </a:r>
            <a:r>
              <a:rPr lang="en-US" sz="1200" kern="1200" dirty="0">
                <a:solidFill>
                  <a:schemeClr val="tx1"/>
                </a:solidFill>
                <a:effectLst/>
                <a:latin typeface="Arial" panose="020B0604020202020204" pitchFamily="34" charset="0"/>
                <a:ea typeface="+mn-ea"/>
                <a:cs typeface="Arial" panose="020B0604020202020204" pitchFamily="34" charset="0"/>
              </a:rPr>
              <a:t>You can’t fire the ML, but you can fire the person that deployed it!</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pPr marL="171450" indent="-171450">
              <a:buFont typeface="Arial" panose="020B0604020202020204" pitchFamily="34" charset="0"/>
              <a:buChar char="•"/>
            </a:pPr>
            <a:r>
              <a:rPr lang="en-US" sz="1200" b="1" kern="1200" dirty="0">
                <a:solidFill>
                  <a:schemeClr val="tx1"/>
                </a:solidFill>
                <a:effectLst/>
                <a:latin typeface="Arial" panose="020B0604020202020204" pitchFamily="34" charset="0"/>
                <a:ea typeface="+mn-ea"/>
                <a:cs typeface="Arial" panose="020B0604020202020204" pitchFamily="34" charset="0"/>
              </a:rPr>
              <a:t>Amazon HR reportedly used an AI-enabled recruiting software </a:t>
            </a:r>
            <a:r>
              <a:rPr lang="en-US" sz="1200" b="0" kern="1200" dirty="0">
                <a:solidFill>
                  <a:schemeClr val="tx1"/>
                </a:solidFill>
                <a:effectLst/>
                <a:latin typeface="Arial" panose="020B0604020202020204" pitchFamily="34" charset="0"/>
                <a:ea typeface="+mn-ea"/>
                <a:cs typeface="Arial" panose="020B0604020202020204" pitchFamily="34" charset="0"/>
              </a:rPr>
              <a:t>between 2014 and 2017 to help review resumes and make recommendations. The software was however found to be </a:t>
            </a:r>
            <a:r>
              <a:rPr lang="en-US" sz="1200" b="1" kern="1200" dirty="0">
                <a:solidFill>
                  <a:schemeClr val="tx1"/>
                </a:solidFill>
                <a:effectLst/>
                <a:latin typeface="Arial" panose="020B0604020202020204" pitchFamily="34" charset="0"/>
                <a:ea typeface="+mn-ea"/>
                <a:cs typeface="Arial" panose="020B0604020202020204" pitchFamily="34" charset="0"/>
              </a:rPr>
              <a:t>more favorable to male applicants</a:t>
            </a:r>
            <a:r>
              <a:rPr lang="en-US" sz="1200" b="0" kern="1200" dirty="0">
                <a:solidFill>
                  <a:schemeClr val="tx1"/>
                </a:solidFill>
                <a:effectLst/>
                <a:latin typeface="Arial" panose="020B0604020202020204" pitchFamily="34" charset="0"/>
                <a:ea typeface="+mn-ea"/>
                <a:cs typeface="Arial" panose="020B0604020202020204" pitchFamily="34" charset="0"/>
              </a:rPr>
              <a:t> because its model was trained on resumes submitted to Amazon over the past decade, when many more male candidates were hired.  We</a:t>
            </a:r>
            <a:r>
              <a:rPr lang="en-US" sz="1200" b="0" kern="1200" baseline="0" dirty="0">
                <a:solidFill>
                  <a:schemeClr val="tx1"/>
                </a:solidFill>
                <a:effectLst/>
                <a:latin typeface="Arial" panose="020B0604020202020204" pitchFamily="34" charset="0"/>
                <a:ea typeface="+mn-ea"/>
                <a:cs typeface="Arial" panose="020B0604020202020204" pitchFamily="34" charset="0"/>
              </a:rPr>
              <a:t> help detect such bias.</a:t>
            </a:r>
            <a:endParaRPr lang="en-US" sz="1200" b="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1" kern="1200" dirty="0">
                <a:solidFill>
                  <a:schemeClr val="tx1"/>
                </a:solidFill>
                <a:effectLst/>
                <a:latin typeface="Arial" panose="020B0604020202020204" pitchFamily="34" charset="0"/>
                <a:ea typeface="+mn-ea"/>
                <a:cs typeface="Arial" panose="020B0604020202020204" pitchFamily="34" charset="0"/>
              </a:rPr>
              <a:t>Microsoft’s chatbot Tay was meant to be an experiment in AI and machine learning, but it only took 24 hours for the bot to turn racist.</a:t>
            </a:r>
            <a:r>
              <a:rPr lang="en-US" sz="1200" kern="1200" dirty="0">
                <a:solidFill>
                  <a:schemeClr val="tx1"/>
                </a:solidFill>
                <a:effectLst/>
                <a:latin typeface="Arial" panose="020B0604020202020204" pitchFamily="34" charset="0"/>
                <a:ea typeface="+mn-ea"/>
                <a:cs typeface="Arial" panose="020B0604020202020204" pitchFamily="34" charset="0"/>
              </a:rPr>
              <a:t> ‘Tay’ was supposed to speak like millennials, learning from the people it interacted with on Twitter and the messaging apps Kik and GroupMe. But the transgression from “Humans are super cool!” to “Hitler was right” were disastrous.</a:t>
            </a:r>
          </a:p>
          <a:p>
            <a:pPr marL="171450" indent="-171450">
              <a:buFont typeface="Arial" panose="020B0604020202020204" pitchFamily="34" charset="0"/>
              <a:buChar char="•"/>
            </a:pP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Back in 2015, software engineer Jacky </a:t>
            </a:r>
            <a:r>
              <a:rPr lang="en-US" sz="1200" kern="1200" dirty="0" err="1">
                <a:solidFill>
                  <a:schemeClr val="tx1"/>
                </a:solidFill>
                <a:effectLst/>
                <a:latin typeface="Arial" panose="020B0604020202020204" pitchFamily="34" charset="0"/>
                <a:ea typeface="+mn-ea"/>
                <a:cs typeface="Arial" panose="020B0604020202020204" pitchFamily="34" charset="0"/>
              </a:rPr>
              <a:t>Alciné</a:t>
            </a:r>
            <a:r>
              <a:rPr lang="en-US" sz="1200" kern="1200" dirty="0">
                <a:solidFill>
                  <a:schemeClr val="tx1"/>
                </a:solidFill>
                <a:effectLst/>
                <a:latin typeface="Arial" panose="020B0604020202020204" pitchFamily="34" charset="0"/>
                <a:ea typeface="+mn-ea"/>
                <a:cs typeface="Arial" panose="020B0604020202020204" pitchFamily="34" charset="0"/>
              </a:rPr>
              <a:t> </a:t>
            </a:r>
            <a:r>
              <a:rPr lang="en-US" sz="1200" u="sng" kern="1200" dirty="0">
                <a:solidFill>
                  <a:schemeClr val="tx1"/>
                </a:solidFill>
                <a:effectLst/>
                <a:latin typeface="Arial" panose="020B0604020202020204" pitchFamily="34" charset="0"/>
                <a:ea typeface="+mn-ea"/>
                <a:cs typeface="Arial" panose="020B0604020202020204" pitchFamily="34" charset="0"/>
                <a:hlinkClick r:id="rId4"/>
              </a:rPr>
              <a:t>pointed out</a:t>
            </a:r>
            <a:r>
              <a:rPr lang="en-US" sz="1200" kern="1200" dirty="0">
                <a:solidFill>
                  <a:schemeClr val="tx1"/>
                </a:solidFill>
                <a:effectLst/>
                <a:latin typeface="Arial" panose="020B0604020202020204" pitchFamily="34" charset="0"/>
                <a:ea typeface="+mn-ea"/>
                <a:cs typeface="Arial" panose="020B0604020202020204" pitchFamily="34" charset="0"/>
              </a:rPr>
              <a:t> that the image recognition algorithms in </a:t>
            </a:r>
            <a:r>
              <a:rPr lang="en-US" sz="1200" b="1" kern="1200" dirty="0">
                <a:solidFill>
                  <a:schemeClr val="tx1"/>
                </a:solidFill>
                <a:effectLst/>
                <a:latin typeface="Arial" panose="020B0604020202020204" pitchFamily="34" charset="0"/>
                <a:ea typeface="+mn-ea"/>
                <a:cs typeface="Arial" panose="020B0604020202020204" pitchFamily="34" charset="0"/>
              </a:rPr>
              <a:t>Google Photos were classifying his black friends as “gorillas.”</a:t>
            </a:r>
            <a:r>
              <a:rPr lang="en-US" sz="1200" kern="1200" dirty="0">
                <a:solidFill>
                  <a:schemeClr val="tx1"/>
                </a:solidFill>
                <a:effectLst/>
                <a:latin typeface="Arial" panose="020B0604020202020204" pitchFamily="34" charset="0"/>
                <a:ea typeface="+mn-ea"/>
                <a:cs typeface="Arial" panose="020B0604020202020204" pitchFamily="34" charset="0"/>
              </a:rPr>
              <a:t> Google said it was “appalled” at the mistake, apologized to </a:t>
            </a:r>
            <a:r>
              <a:rPr lang="en-US" sz="1200" kern="1200" dirty="0" err="1">
                <a:solidFill>
                  <a:schemeClr val="tx1"/>
                </a:solidFill>
                <a:effectLst/>
                <a:latin typeface="Arial" panose="020B0604020202020204" pitchFamily="34" charset="0"/>
                <a:ea typeface="+mn-ea"/>
                <a:cs typeface="Arial" panose="020B0604020202020204" pitchFamily="34" charset="0"/>
              </a:rPr>
              <a:t>Alciné</a:t>
            </a:r>
            <a:r>
              <a:rPr lang="en-US" sz="1200" kern="1200" dirty="0">
                <a:solidFill>
                  <a:schemeClr val="tx1"/>
                </a:solidFill>
                <a:effectLst/>
                <a:latin typeface="Arial" panose="020B0604020202020204" pitchFamily="34" charset="0"/>
                <a:ea typeface="+mn-ea"/>
                <a:cs typeface="Arial" panose="020B0604020202020204" pitchFamily="34" charset="0"/>
              </a:rPr>
              <a:t>, and promised to fix the problem. But, as a </a:t>
            </a:r>
            <a:r>
              <a:rPr lang="en-US" sz="1200" u="sng" kern="1200" dirty="0">
                <a:solidFill>
                  <a:schemeClr val="tx1"/>
                </a:solidFill>
                <a:effectLst/>
                <a:latin typeface="Arial" panose="020B0604020202020204" pitchFamily="34" charset="0"/>
                <a:ea typeface="+mn-ea"/>
                <a:cs typeface="Arial" panose="020B0604020202020204" pitchFamily="34" charset="0"/>
                <a:hlinkClick r:id="rId5"/>
              </a:rPr>
              <a:t>new report from </a:t>
            </a:r>
            <a:r>
              <a:rPr lang="en-US" sz="1200" i="1" u="sng" kern="1200" dirty="0">
                <a:solidFill>
                  <a:schemeClr val="tx1"/>
                </a:solidFill>
                <a:effectLst/>
                <a:latin typeface="Arial" panose="020B0604020202020204" pitchFamily="34" charset="0"/>
                <a:ea typeface="+mn-ea"/>
                <a:cs typeface="Arial" panose="020B0604020202020204" pitchFamily="34" charset="0"/>
                <a:hlinkClick r:id="rId5"/>
              </a:rPr>
              <a:t>Wired</a:t>
            </a:r>
            <a:r>
              <a:rPr lang="en-US" sz="1200" kern="1200" dirty="0">
                <a:solidFill>
                  <a:schemeClr val="tx1"/>
                </a:solidFill>
                <a:effectLst/>
                <a:latin typeface="Arial" panose="020B0604020202020204" pitchFamily="34" charset="0"/>
                <a:ea typeface="+mn-ea"/>
                <a:cs typeface="Arial" panose="020B0604020202020204" pitchFamily="34" charset="0"/>
              </a:rPr>
              <a:t> shows, nearly three years on and Google hasn’t really fixed anything. The company has simply blocked its image recognition algorithms from identifying gorillas altogether — preferring, presumably, to limit the service rather than risk another </a:t>
            </a:r>
            <a:r>
              <a:rPr lang="en-US" sz="1200" kern="1200" dirty="0" err="1">
                <a:solidFill>
                  <a:schemeClr val="tx1"/>
                </a:solidFill>
                <a:effectLst/>
                <a:latin typeface="Arial" panose="020B0604020202020204" pitchFamily="34" charset="0"/>
                <a:ea typeface="+mn-ea"/>
                <a:cs typeface="Arial" panose="020B0604020202020204" pitchFamily="34" charset="0"/>
              </a:rPr>
              <a:t>miscategorization</a:t>
            </a:r>
            <a:endParaRPr lang="en-US" sz="1200" kern="1200" dirty="0">
              <a:solidFill>
                <a:schemeClr val="tx1"/>
              </a:solidFill>
              <a:effectLst/>
              <a:latin typeface="Arial" panose="020B0604020202020204" pitchFamily="34" charset="0"/>
              <a:ea typeface="+mn-ea"/>
              <a:cs typeface="Arial" panose="020B0604020202020204" pitchFamily="34" charset="0"/>
            </a:endParaRP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So these types of major issues makes adoption a problem.  How do clients deal with it?</a:t>
            </a: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Deploy and take risk.  Could be OK for low-cost, low-risk applications.</a:t>
            </a: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Deploy but manually monitor with Data Scientists</a:t>
            </a: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Do not deploy or adopt, and therefore miss out on the tremendous</a:t>
            </a:r>
            <a:r>
              <a:rPr lang="en-US" sz="1200" kern="1200" baseline="0" dirty="0">
                <a:solidFill>
                  <a:schemeClr val="tx1"/>
                </a:solidFill>
                <a:effectLst/>
                <a:latin typeface="Arial" panose="020B0604020202020204" pitchFamily="34" charset="0"/>
                <a:ea typeface="+mn-ea"/>
                <a:cs typeface="Arial" panose="020B0604020202020204" pitchFamily="34" charset="0"/>
              </a:rPr>
              <a:t> value.</a:t>
            </a:r>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IBM’s Watson </a:t>
            </a:r>
            <a:r>
              <a:rPr lang="en-US" sz="1200" kern="1200" dirty="0" err="1">
                <a:solidFill>
                  <a:schemeClr val="tx1"/>
                </a:solidFill>
                <a:effectLst/>
                <a:latin typeface="Arial" panose="020B0604020202020204" pitchFamily="34" charset="0"/>
                <a:ea typeface="+mn-ea"/>
                <a:cs typeface="Arial" panose="020B0604020202020204" pitchFamily="34" charset="0"/>
              </a:rPr>
              <a:t>OpenScale</a:t>
            </a:r>
            <a:r>
              <a:rPr lang="en-US" sz="1200" kern="1200" dirty="0">
                <a:solidFill>
                  <a:schemeClr val="tx1"/>
                </a:solidFill>
                <a:effectLst/>
                <a:latin typeface="Arial" panose="020B0604020202020204" pitchFamily="34" charset="0"/>
                <a:ea typeface="+mn-ea"/>
                <a:cs typeface="Arial" panose="020B0604020202020204" pitchFamily="34" charset="0"/>
              </a:rPr>
              <a:t> explains why decisions were made and detects bias.</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This gives clients the confidence and trust to deploy their AI.</a:t>
            </a:r>
          </a:p>
          <a:p>
            <a:endParaRPr lang="en-US" sz="1200" b="1" kern="1200" dirty="0">
              <a:solidFill>
                <a:schemeClr val="tx1"/>
              </a:solidFill>
              <a:effectLst/>
              <a:latin typeface="Arial" panose="020B0604020202020204" pitchFamily="34" charset="0"/>
              <a:ea typeface="+mn-ea"/>
              <a:cs typeface="Arial" panose="020B0604020202020204" pitchFamily="34" charset="0"/>
            </a:endParaRPr>
          </a:p>
          <a:p>
            <a:endParaRPr lang="en-US" sz="1200" b="1" kern="1200" dirty="0">
              <a:solidFill>
                <a:schemeClr val="tx1"/>
              </a:solidFill>
              <a:effectLst/>
              <a:latin typeface="Arial" panose="020B0604020202020204" pitchFamily="34" charset="0"/>
              <a:ea typeface="+mn-ea"/>
              <a:cs typeface="Arial" panose="020B0604020202020204" pitchFamily="34" charset="0"/>
            </a:endParaRPr>
          </a:p>
          <a:p>
            <a:r>
              <a:rPr lang="en-US" sz="1200" b="1" kern="1200" dirty="0">
                <a:solidFill>
                  <a:schemeClr val="tx1"/>
                </a:solidFill>
                <a:effectLst/>
                <a:latin typeface="Arial" panose="020B0604020202020204" pitchFamily="34" charset="0"/>
                <a:ea typeface="+mn-ea"/>
                <a:cs typeface="Arial" panose="020B0604020202020204" pitchFamily="34" charset="0"/>
              </a:rPr>
              <a:t>----</a:t>
            </a:r>
          </a:p>
          <a:p>
            <a:r>
              <a:rPr lang="en-US" baseline="0" dirty="0"/>
              <a:t>Data Science is one of core technology disciplines that organizations are looking at today to succeed in driving value. </a:t>
            </a:r>
          </a:p>
          <a:p>
            <a:endParaRPr lang="en-US" baseline="0" dirty="0"/>
          </a:p>
          <a:p>
            <a:r>
              <a:rPr lang="en-US" baseline="0" dirty="0"/>
              <a:t>There are three major trends in the industry that are influencing IBM investment strategy in data science. </a:t>
            </a:r>
          </a:p>
          <a:p>
            <a:endParaRPr lang="en-US" baseline="0" dirty="0"/>
          </a:p>
          <a:p>
            <a:r>
              <a:rPr lang="en-US" b="1" baseline="0" dirty="0"/>
              <a:t>First:</a:t>
            </a:r>
          </a:p>
          <a:p>
            <a:r>
              <a:rPr lang="en-US" baseline="0" dirty="0"/>
              <a:t> moving data creates cost and risk for companies, so we allow companies to move their models or algorithms in a data science platform to their data instead of the other way around.  This reduces cost, time and risk of moving large amounts of data, especially sensitive data.</a:t>
            </a:r>
          </a:p>
          <a:p>
            <a:endParaRPr lang="en-US" baseline="0" dirty="0"/>
          </a:p>
          <a:p>
            <a:r>
              <a:rPr lang="en-US" b="1" baseline="0" dirty="0"/>
              <a:t>Second:</a:t>
            </a:r>
          </a:p>
          <a:p>
            <a:r>
              <a:rPr lang="en-US" baseline="0" dirty="0"/>
              <a:t>Data Science teams are typically made of up a variety of skills.  Retaining people to use proprietary tools takes time, and can cause dissatisfaction in data scientists.  We allow them to use the tools they love.  R, Python, SPSS, CPLEX... to name a few (more details are provided on a later slide). Furthermore, in order to realize the value for your company, the workflows have to be established to move through the entire lifecycle that address line of business, center of excellence or general IT – or a blend of all.  This is why offer integrated, multi-modal approach to address varying organizational needs.</a:t>
            </a:r>
          </a:p>
          <a:p>
            <a:endParaRPr lang="en-US" baseline="0" dirty="0"/>
          </a:p>
          <a:p>
            <a:r>
              <a:rPr lang="en-US" b="1" baseline="0" dirty="0"/>
              <a:t>Third:</a:t>
            </a:r>
          </a:p>
          <a:p>
            <a:r>
              <a:rPr lang="en-US" baseline="0" dirty="0"/>
              <a:t>Operationalization is hard.  Model of the models tend to get stuck in the experimentation / training phase – many projects simply fail. The cost and time it takes to deploy a trained model often robs clients from getting the true benefit of operationalizing (deploying) their trained data science models.  This is where top companies get the real value form their data science investment.  We make deployment and ongoing training easy for your teams, speeding up the time-to-value and lowering ongoing costs of maintaining models. It is important to note here model accuracy can change over time and we have the ability to track versions to ensure that you are feeding the right models to downstream applications or dashboard.</a:t>
            </a:r>
          </a:p>
          <a:p>
            <a:endParaRPr lang="en-US" dirty="0"/>
          </a:p>
          <a:p>
            <a:r>
              <a:rPr lang="en-US" dirty="0"/>
              <a:t>These are concerns many of my clients have also shared.  Which of these trends are you experiencing in your company?</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1" baseline="0" dirty="0"/>
              <a:t>Remember: The g</a:t>
            </a:r>
            <a:r>
              <a:rPr lang="en-US" b="1" dirty="0"/>
              <a:t>oal of this short deck is to give a</a:t>
            </a:r>
            <a:r>
              <a:rPr lang="en-US" b="1" baseline="0" dirty="0"/>
              <a:t> high-level overview of Watson Studio and Watson Machine Learning without diving deep into the technology and data science terminology.  If you get questions that are more technical or that you don’t know the answer, then offer to answer that question during the live demo with your Tech Seller at the next meeting. </a:t>
            </a:r>
            <a:endParaRPr lang="en-US" b="1" dirty="0"/>
          </a:p>
          <a:p>
            <a:endParaRPr lang="en-US" b="1" dirty="0"/>
          </a:p>
          <a:p>
            <a:endParaRPr lang="en-US" sz="1200" b="1"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2327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4.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5.xml"/></Relationships>
</file>

<file path=ppt/slideLayouts/_rels/slideLayout10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5.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5.xml"/></Relationships>
</file>

<file path=ppt/slideLayouts/_rels/slideLayout10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Master" Target="../slideMasters/slideMaster35.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5.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5.xml"/></Relationships>
</file>

<file path=ppt/slideLayouts/_rels/slideLayout11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35.xml"/><Relationship Id="rId4" Type="http://schemas.openxmlformats.org/officeDocument/2006/relationships/image" Target="../media/image57.png"/></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35.xml"/><Relationship Id="rId4" Type="http://schemas.openxmlformats.org/officeDocument/2006/relationships/image" Target="../media/image57.png"/></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5.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6.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6.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1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37.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0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7.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7.xml"/></Relationships>
</file>

<file path=ppt/slideLayouts/_rels/slideLayout12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37.xml"/></Relationships>
</file>

<file path=ppt/slideLayouts/_rels/slideLayout12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38.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8.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2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8.xml"/></Relationships>
</file>

<file path=ppt/slideLayouts/_rels/slideLayout12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38.xml"/></Relationships>
</file>

<file path=ppt/slideLayouts/_rels/slideLayout12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39.xml"/><Relationship Id="rId4" Type="http://schemas.openxmlformats.org/officeDocument/2006/relationships/image" Target="../media/image34.png"/></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9.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0.xml"/></Relationships>
</file>

<file path=ppt/slideLayouts/_rels/slideLayout12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0.xml"/></Relationships>
</file>

<file path=ppt/slideLayouts/_rels/slideLayout12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40.xml"/></Relationships>
</file>

<file path=ppt/slideLayouts/_rels/slideLayout12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0.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Master" Target="../slideMasters/slideMaster41.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1.xml"/></Relationships>
</file>

<file path=ppt/slideLayouts/_rels/slideLayout13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42.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2.xml"/></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2.xml"/></Relationships>
</file>

<file path=ppt/slideLayouts/_rels/slideLayout13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42.xml"/></Relationships>
</file>

<file path=ppt/slideLayouts/_rels/slideLayout13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3.jpg"/><Relationship Id="rId1" Type="http://schemas.openxmlformats.org/officeDocument/2006/relationships/slideMaster" Target="../slideMasters/slideMaster43.xml"/><Relationship Id="rId4" Type="http://schemas.openxmlformats.org/officeDocument/2006/relationships/image" Target="../media/image30.emf"/></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8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8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8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3.xml"/></Relationships>
</file>

<file path=ppt/slideLayouts/_rels/slideLayout13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44.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0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0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4.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4.xml"/></Relationships>
</file>

<file path=ppt/slideLayouts/_rels/slideLayout14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44.xml"/></Relationships>
</file>

<file path=ppt/slideLayouts/_rels/slideLayout14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45.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5.xml"/></Relationships>
</file>

<file path=ppt/slideLayouts/_rels/slideLayout14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4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5.xml"/></Relationships>
</file>

<file path=ppt/slideLayouts/_rels/slideLayout14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8.png"/><Relationship Id="rId1" Type="http://schemas.openxmlformats.org/officeDocument/2006/relationships/slideMaster" Target="../slideMasters/slideMaster45.xml"/></Relationships>
</file>

<file path=ppt/slideLayouts/_rels/slideLayout14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Master" Target="../slideMasters/slideMaster46.xml"/><Relationship Id="rId4" Type="http://schemas.openxmlformats.org/officeDocument/2006/relationships/image" Target="../media/image30.emf"/></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Master" Target="../slideMasters/slideMaster47.xml"/></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3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3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3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3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7.xml"/></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5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8.xml"/></Relationships>
</file>

<file path=ppt/slideLayouts/_rels/slideLayout155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5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9.xml"/></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9.xml"/></Relationships>
</file>

<file path=ppt/slideLayouts/_rels/slideLayout15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Master" Target="../slideMasters/slideMaster50.xml"/><Relationship Id="rId5" Type="http://schemas.microsoft.com/office/2007/relationships/hdphoto" Target="../media/hdphoto2.wdp"/><Relationship Id="rId4" Type="http://schemas.openxmlformats.org/officeDocument/2006/relationships/image" Target="../media/image70.png"/></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1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1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6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0.xml"/></Relationships>
</file>

<file path=ppt/slideLayouts/_rels/slideLayout16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50.xml"/></Relationships>
</file>

<file path=ppt/slideLayouts/_rels/slideLayout16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50.xml"/><Relationship Id="rId4" Type="http://schemas.openxmlformats.org/officeDocument/2006/relationships/image" Target="../media/image75.png"/></Relationships>
</file>

<file path=ppt/slideLayouts/_rels/slideLayout16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1.xml"/></Relationships>
</file>

<file path=ppt/slideLayouts/_rels/slideLayout162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6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1.xml"/></Relationships>
</file>

<file path=ppt/slideLayouts/_rels/slideLayout16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2.xml"/><Relationship Id="rId4" Type="http://schemas.openxmlformats.org/officeDocument/2006/relationships/image" Target="../media/image50.png"/></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11.png"/></Relationships>
</file>

<file path=ppt/slideLayouts/_rels/slideLayout16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2.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9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3.xml"/><Relationship Id="rId4" Type="http://schemas.openxmlformats.org/officeDocument/2006/relationships/image" Target="../media/image50.png"/></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9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3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3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3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3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3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4.xml"/></Relationships>
</file>

<file path=ppt/slideLayouts/_rels/slideLayout17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4.xml"/></Relationships>
</file>

<file path=ppt/slideLayouts/_rels/slideLayout178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0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4.xml"/></Relationships>
</file>

<file path=ppt/slideLayouts/_rels/slideLayout18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Master" Target="../slideMasters/slideMaster54.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1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1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1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1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1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2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2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2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2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2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2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2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2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2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3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3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3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3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3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3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3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3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3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4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4.xml"/></Relationships>
</file>

<file path=ppt/slideLayouts/_rels/slideLayout184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4.xml"/></Relationships>
</file>

<file path=ppt/slideLayouts/_rels/slideLayout18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54.xml"/><Relationship Id="rId4" Type="http://schemas.openxmlformats.org/officeDocument/2006/relationships/image" Target="../media/image57.png"/></Relationships>
</file>

<file path=ppt/slideLayouts/_rels/slideLayout184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54.xml"/><Relationship Id="rId4" Type="http://schemas.openxmlformats.org/officeDocument/2006/relationships/image" Target="../media/image57.png"/></Relationships>
</file>

<file path=ppt/slideLayouts/_rels/slideLayout184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4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5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5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5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5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5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8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5.xml"/><Relationship Id="rId4" Type="http://schemas.openxmlformats.org/officeDocument/2006/relationships/image" Target="../media/image9.png"/></Relationships>
</file>

<file path=ppt/slideLayouts/_rels/slideLayout185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5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5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6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6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6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6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6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6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6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6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6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7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7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7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7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7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7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7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7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7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8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8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8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8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8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8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8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8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8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5.xml"/></Relationships>
</file>

<file path=ppt/slideLayouts/_rels/slideLayout189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9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9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9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9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9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9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9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9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0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9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6.xml"/></Relationships>
</file>

<file path=ppt/slideLayouts/_rels/slideLayout19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2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2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3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Master" Target="../slideMasters/slideMaster57.xml"/></Relationships>
</file>

<file path=ppt/slideLayouts/_rels/slideLayout19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94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8.xml"/></Relationships>
</file>

<file path=ppt/slideLayouts/_rels/slideLayout196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8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8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8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8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8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8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8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8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8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8.xml"/></Relationships>
</file>

<file path=ppt/slideLayouts/_rels/slideLayout19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8.xml"/></Relationships>
</file>

<file path=ppt/slideLayouts/_rels/slideLayout199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9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9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9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9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9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9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0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0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0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0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0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0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0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0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0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0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1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1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8.xml"/></Relationships>
</file>

<file path=ppt/slideLayouts/_rels/slideLayout20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Master" Target="../slideMasters/slideMaster58.xml"/></Relationships>
</file>

<file path=ppt/slideLayouts/_rels/slideLayout20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0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3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04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4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4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4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8.xml"/></Relationships>
</file>

<file path=ppt/slideLayouts/_rels/slideLayout20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8.xml"/></Relationships>
</file>

<file path=ppt/slideLayouts/_rels/slideLayout20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58.xml"/><Relationship Id="rId4" Type="http://schemas.openxmlformats.org/officeDocument/2006/relationships/image" Target="../media/image57.png"/></Relationships>
</file>

<file path=ppt/slideLayouts/_rels/slideLayout205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58.xml"/><Relationship Id="rId4" Type="http://schemas.openxmlformats.org/officeDocument/2006/relationships/image" Target="../media/image57.png"/></Relationships>
</file>

<file path=ppt/slideLayouts/_rels/slideLayout205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5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Master" Target="../slideMasters/slideMaster59.xml"/></Relationships>
</file>

<file path=ppt/slideLayouts/_rels/slideLayout206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6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6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7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7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7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7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7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7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7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7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7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8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8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8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8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8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8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8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8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8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9.xml"/></Relationships>
</file>

<file path=ppt/slideLayouts/_rels/slideLayout210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Master" Target="../slideMasters/slideMaster60.xml"/><Relationship Id="rId4" Type="http://schemas.openxmlformats.org/officeDocument/2006/relationships/image" Target="../media/image83.png"/></Relationships>
</file>

<file path=ppt/slideLayouts/_rels/slideLayout210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0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0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0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0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0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0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1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1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1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1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1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1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2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2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2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2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2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2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2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2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2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3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3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3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3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60.xml"/></Relationships>
</file>

<file path=ppt/slideLayouts/_rels/slideLayout21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1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61.xml"/></Relationships>
</file>

<file path=ppt/slideLayouts/_rels/slideLayout2143.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Master" Target="../slideMasters/slideMaster61.xml"/></Relationships>
</file>

<file path=ppt/slideLayouts/_rels/slideLayout214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5.png"/><Relationship Id="rId1" Type="http://schemas.openxmlformats.org/officeDocument/2006/relationships/slideMaster" Target="../slideMasters/slideMaster61.xml"/></Relationships>
</file>

<file path=ppt/slideLayouts/_rels/slideLayout21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61.xml"/></Relationships>
</file>

<file path=ppt/slideLayouts/_rels/slideLayout214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5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7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7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7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7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7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79.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88.emf"/><Relationship Id="rId1" Type="http://schemas.openxmlformats.org/officeDocument/2006/relationships/slideMaster" Target="../slideMasters/slideMaster6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1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2.xml"/></Relationships>
</file>

<file path=ppt/slideLayouts/_rels/slideLayout21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8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8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8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8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8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1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2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0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0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0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21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1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1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1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1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2.xml"/></Relationships>
</file>

<file path=ppt/slideLayouts/_rels/slideLayout221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1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1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1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2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2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3.xml"/></Relationships>
</file>

<file path=ppt/slideLayouts/_rels/slideLayout222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2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2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2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2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2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2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2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23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3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3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3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3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3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3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3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3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3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24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4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4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4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4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4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4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4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4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4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25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5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5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5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5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5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3.xml"/></Relationships>
</file>

<file path=ppt/slideLayouts/_rels/slideLayout225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5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25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26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6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6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6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6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6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6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6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6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6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2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0.png"/><Relationship Id="rId1" Type="http://schemas.openxmlformats.org/officeDocument/2006/relationships/slideMaster" Target="../slideMasters/slideMaster64.xml"/><Relationship Id="rId5" Type="http://schemas.microsoft.com/office/2007/relationships/hdphoto" Target="../media/hdphoto3.wdp"/><Relationship Id="rId4" Type="http://schemas.openxmlformats.org/officeDocument/2006/relationships/image" Target="../media/image91.png"/></Relationships>
</file>

<file path=ppt/slideLayouts/_rels/slideLayout227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227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7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7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7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7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7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7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7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28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2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9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29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30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0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0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0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0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0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0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0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0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0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31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1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1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1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1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1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1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1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1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6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65.xml"/></Relationships>
</file>

<file path=ppt/slideLayouts/_rels/slideLayout232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2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2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3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3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3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3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3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4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4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4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4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4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4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4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4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6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png"/><Relationship Id="rId1" Type="http://schemas.openxmlformats.org/officeDocument/2006/relationships/slideMaster" Target="../slideMasters/slideMaster65.xml"/></Relationships>
</file>

<file path=ppt/slideLayouts/_rels/slideLayout235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5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5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5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5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5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5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5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5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6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6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6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6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6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6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6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6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6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7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7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7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7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7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7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7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7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7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65.xml"/></Relationships>
</file>

<file path=ppt/slideLayouts/_rels/slideLayout23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65.xml"/></Relationships>
</file>

<file path=ppt/slideLayouts/_rels/slideLayout23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Master" Target="../slideMasters/slideMaster65.xml"/><Relationship Id="rId4" Type="http://schemas.openxmlformats.org/officeDocument/2006/relationships/image" Target="../media/image97.png"/></Relationships>
</file>

<file path=ppt/slideLayouts/_rels/slideLayout23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Master" Target="../slideMasters/slideMaster65.xml"/><Relationship Id="rId4" Type="http://schemas.openxmlformats.org/officeDocument/2006/relationships/image" Target="../media/image97.png"/></Relationships>
</file>

<file path=ppt/slideLayouts/_rels/slideLayout23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5.xml"/></Relationships>
</file>

<file path=ppt/slideLayouts/_rels/slideLayout23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2396.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Master" Target="../slideMasters/slideMaster65.xml"/></Relationships>
</file>

<file path=ppt/slideLayouts/_rels/slideLayout23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Master" Target="../slideMasters/slideMaster66.xml"/><Relationship Id="rId5" Type="http://schemas.openxmlformats.org/officeDocument/2006/relationships/image" Target="../media/image102.png"/><Relationship Id="rId4" Type="http://schemas.microsoft.com/office/2007/relationships/hdphoto" Target="../media/hdphoto4.wdp"/></Relationships>
</file>

<file path=ppt/slideLayouts/_rels/slideLayout23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3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0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0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0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0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0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0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0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1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1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1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1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1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1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1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1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1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2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2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2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2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2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2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2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2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2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66.xml"/></Relationships>
</file>

<file path=ppt/slideLayouts/_rels/slideLayout243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5.xml"/><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6.xml"/><Relationship Id="rId4" Type="http://schemas.openxmlformats.org/officeDocument/2006/relationships/image" Target="../media/image9.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7.xml"/><Relationship Id="rId4" Type="http://schemas.openxmlformats.org/officeDocument/2006/relationships/image" Target="../media/image9.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8.xml"/><Relationship Id="rId4" Type="http://schemas.openxmlformats.org/officeDocument/2006/relationships/image" Target="../media/image9.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9.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20.xml"/><Relationship Id="rId5" Type="http://schemas.microsoft.com/office/2007/relationships/hdphoto" Target="../media/hdphoto1.wdp"/><Relationship Id="rId4" Type="http://schemas.openxmlformats.org/officeDocument/2006/relationships/image" Target="../media/image31.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1.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1.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2.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5.xml"/></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27.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7.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7.xml"/></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8.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7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8.xml"/></Relationships>
</file>

<file path=ppt/slideLayouts/_rels/slideLayout7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9.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9.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9.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Master" Target="../slideMasters/slideMaster30.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0.xml"/></Relationships>
</file>

<file path=ppt/slideLayouts/_rels/slideLayout8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0.xml"/></Relationships>
</file>

<file path=ppt/slideLayouts/_rels/slideLayout8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1.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1.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2.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Master" Target="../slideMasters/slideMaster33.xml"/><Relationship Id="rId4" Type="http://schemas.openxmlformats.org/officeDocument/2006/relationships/image" Target="../media/image46.png"/></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3.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3.xml"/></Relationships>
</file>

<file path=ppt/slideLayouts/_rels/slideLayout9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4.xml"/><Relationship Id="rId4" Type="http://schemas.openxmlformats.org/officeDocument/2006/relationships/image" Target="../media/image50.png"/></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9"/>
          <p:cNvSpPr>
            <a:spLocks noChangeArrowheads="1"/>
          </p:cNvSpPr>
          <p:nvPr/>
        </p:nvSpPr>
        <p:spPr bwMode="blackWhite">
          <a:xfrm>
            <a:off x="125" y="22"/>
            <a:ext cx="9140825" cy="1269206"/>
          </a:xfrm>
          <a:prstGeom prst="rect">
            <a:avLst/>
          </a:prstGeom>
          <a:solidFill>
            <a:srgbClr val="000080"/>
          </a:solidFill>
          <a:ln>
            <a:noFill/>
          </a:ln>
          <a:effectLst/>
        </p:spPr>
        <p:txBody>
          <a:bodyPr wrap="none" lIns="68210" tIns="34187" rIns="68210" bIns="34187"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defTabSz="681902" eaLnBrk="1" fontAlgn="base" hangingPunct="1">
              <a:spcBef>
                <a:spcPct val="0"/>
              </a:spcBef>
              <a:spcAft>
                <a:spcPct val="0"/>
              </a:spcAft>
              <a:defRPr/>
            </a:pPr>
            <a:endParaRPr lang="en-US" altLang="en-US" sz="1400">
              <a:solidFill>
                <a:srgbClr val="000000"/>
              </a:solidFill>
              <a:cs typeface="Arial"/>
              <a:sym typeface="Helvetica" charset="0"/>
            </a:endParaRPr>
          </a:p>
        </p:txBody>
      </p:sp>
      <p:pic>
        <p:nvPicPr>
          <p:cNvPr id="5" name="Picture 10" descr="ibm_white_logo_300dpi"/>
          <p:cNvPicPr>
            <a:picLocks noChangeAspect="1" noChangeArrowheads="1"/>
          </p:cNvPicPr>
          <p:nvPr/>
        </p:nvPicPr>
        <p:blipFill>
          <a:blip r:embed="rId2" cstate="email">
            <a:clrChange>
              <a:clrFrom>
                <a:srgbClr val="7889FB"/>
              </a:clrFrom>
              <a:clrTo>
                <a:srgbClr val="7889FB">
                  <a:alpha val="0"/>
                </a:srgbClr>
              </a:clrTo>
            </a:clrChange>
            <a:extLst>
              <a:ext uri="{28A0092B-C50C-407E-A947-70E740481C1C}">
                <a14:useLocalDpi xmlns:a14="http://schemas.microsoft.com/office/drawing/2010/main"/>
              </a:ext>
            </a:extLst>
          </a:blip>
          <a:srcRect r="-8282" b="-32936"/>
          <a:stretch>
            <a:fillRect/>
          </a:stretch>
        </p:blipFill>
        <p:spPr bwMode="invGray">
          <a:xfrm>
            <a:off x="7086601" y="702470"/>
            <a:ext cx="1447800" cy="496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18"/>
          <p:cNvSpPr>
            <a:spLocks noChangeArrowheads="1"/>
          </p:cNvSpPr>
          <p:nvPr/>
        </p:nvSpPr>
        <p:spPr bwMode="blackWhite">
          <a:xfrm>
            <a:off x="125" y="3874321"/>
            <a:ext cx="9140825" cy="1269206"/>
          </a:xfrm>
          <a:prstGeom prst="rect">
            <a:avLst/>
          </a:prstGeom>
          <a:solidFill>
            <a:srgbClr val="000080"/>
          </a:solidFill>
          <a:ln>
            <a:noFill/>
          </a:ln>
          <a:effectLst/>
        </p:spPr>
        <p:txBody>
          <a:bodyPr wrap="none" lIns="68210" tIns="34187" rIns="68210" bIns="34187"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defTabSz="681902" eaLnBrk="1" fontAlgn="base" hangingPunct="1">
              <a:spcBef>
                <a:spcPct val="0"/>
              </a:spcBef>
              <a:spcAft>
                <a:spcPct val="0"/>
              </a:spcAft>
              <a:defRPr/>
            </a:pPr>
            <a:endParaRPr lang="en-US" altLang="en-US" sz="1400">
              <a:solidFill>
                <a:srgbClr val="000000"/>
              </a:solidFill>
              <a:cs typeface="Arial"/>
              <a:sym typeface="Helvetica" charset="0"/>
            </a:endParaRPr>
          </a:p>
        </p:txBody>
      </p:sp>
      <p:sp>
        <p:nvSpPr>
          <p:cNvPr id="7" name="Rectangle 19"/>
          <p:cNvSpPr>
            <a:spLocks noChangeArrowheads="1"/>
          </p:cNvSpPr>
          <p:nvPr/>
        </p:nvSpPr>
        <p:spPr bwMode="black">
          <a:xfrm>
            <a:off x="3746502" y="4876825"/>
            <a:ext cx="1639888" cy="242168"/>
          </a:xfrm>
          <a:prstGeom prst="rect">
            <a:avLst/>
          </a:prstGeom>
          <a:noFill/>
          <a:ln>
            <a:noFill/>
          </a:ln>
          <a:effectLst/>
        </p:spPr>
        <p:txBody>
          <a:bodyPr lIns="68210" tIns="34187" rIns="68210" bIns="34187">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defTabSz="681902" fontAlgn="base">
              <a:spcBef>
                <a:spcPct val="0"/>
              </a:spcBef>
              <a:spcAft>
                <a:spcPct val="0"/>
              </a:spcAft>
              <a:defRPr/>
            </a:pPr>
            <a:r>
              <a:rPr lang="en-US" altLang="en-US" sz="1100" i="1" dirty="0">
                <a:solidFill>
                  <a:srgbClr val="FFFFFF"/>
                </a:solidFill>
                <a:latin typeface="Arial" charset="0"/>
                <a:ea typeface="ＭＳ Ｐゴシック" charset="0"/>
                <a:sym typeface="Helvetica" charset="0"/>
              </a:rPr>
              <a:t>IBM Confidential</a:t>
            </a:r>
          </a:p>
        </p:txBody>
      </p:sp>
      <p:sp>
        <p:nvSpPr>
          <p:cNvPr id="13318" name="Rectangle 6"/>
          <p:cNvSpPr>
            <a:spLocks noGrp="1" noChangeArrowheads="1"/>
          </p:cNvSpPr>
          <p:nvPr>
            <p:ph type="ctrTitle"/>
          </p:nvPr>
        </p:nvSpPr>
        <p:spPr>
          <a:xfrm>
            <a:off x="685800" y="1600202"/>
            <a:ext cx="7772400" cy="1600200"/>
          </a:xfrm>
          <a:ln w="9525">
            <a:noFill/>
          </a:ln>
        </p:spPr>
        <p:txBody>
          <a:bodyPr/>
          <a:lstStyle>
            <a:lvl1pPr algn="l">
              <a:defRPr sz="2100"/>
            </a:lvl1pPr>
          </a:lstStyle>
          <a:p>
            <a:pPr lvl="0"/>
            <a:r>
              <a:rPr lang="en-US" noProof="0"/>
              <a:t>Click to edit Master title style</a:t>
            </a:r>
          </a:p>
        </p:txBody>
      </p:sp>
      <p:sp>
        <p:nvSpPr>
          <p:cNvPr id="13319" name="Rectangle 7"/>
          <p:cNvSpPr>
            <a:spLocks noGrp="1" noChangeArrowheads="1"/>
          </p:cNvSpPr>
          <p:nvPr>
            <p:ph type="subTitle" idx="1"/>
          </p:nvPr>
        </p:nvSpPr>
        <p:spPr>
          <a:xfrm>
            <a:off x="685800" y="3486150"/>
            <a:ext cx="6400800" cy="342900"/>
          </a:xfrm>
        </p:spPr>
        <p:txBody>
          <a:bodyPr/>
          <a:lstStyle>
            <a:lvl1pPr marL="0" indent="0">
              <a:buFontTx/>
              <a:buNone/>
              <a:defRPr sz="1400" b="1">
                <a:solidFill>
                  <a:srgbClr val="777777"/>
                </a:solidFill>
              </a:defRPr>
            </a:lvl1pPr>
          </a:lstStyle>
          <a:p>
            <a:pPr lvl="0"/>
            <a:r>
              <a:rPr lang="en-US" noProof="0"/>
              <a:t>Click to edit Master subtitle style</a:t>
            </a:r>
          </a:p>
        </p:txBody>
      </p:sp>
    </p:spTree>
    <p:extLst>
      <p:ext uri="{BB962C8B-B14F-4D97-AF65-F5344CB8AC3E}">
        <p14:creationId xmlns:p14="http://schemas.microsoft.com/office/powerpoint/2010/main" val="273986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4FE7E6E8-E7B6-4834-AD7B-A9663A6C1FA4}"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5075143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endParaRPr lang="en-US" altLang="en-US">
              <a:solidFill>
                <a:srgbClr val="464646"/>
              </a:solidFill>
            </a:endParaRPr>
          </a:p>
        </p:txBody>
      </p:sp>
      <p:sp>
        <p:nvSpPr>
          <p:cNvPr id="6" name="Footer Placeholder 4"/>
          <p:cNvSpPr>
            <a:spLocks noGrp="1"/>
          </p:cNvSpPr>
          <p:nvPr>
            <p:ph type="ftr" sz="quarter" idx="15"/>
          </p:nvPr>
        </p:nvSpPr>
        <p:spPr/>
        <p:txBody>
          <a:bodyPr/>
          <a:lstStyle>
            <a:lvl1pPr>
              <a:defRPr/>
            </a:lvl1pPr>
          </a:lstStyle>
          <a:p>
            <a:pPr>
              <a:defRPr/>
            </a:pPr>
            <a:endParaRPr lang="en-US">
              <a:solidFill>
                <a:srgbClr val="464646"/>
              </a:solidFill>
            </a:endParaRPr>
          </a:p>
        </p:txBody>
      </p:sp>
      <p:sp>
        <p:nvSpPr>
          <p:cNvPr id="8" name="Slide Number Placeholder 5"/>
          <p:cNvSpPr>
            <a:spLocks noGrp="1"/>
          </p:cNvSpPr>
          <p:nvPr>
            <p:ph type="sldNum" sz="quarter" idx="16"/>
          </p:nvPr>
        </p:nvSpPr>
        <p:spPr/>
        <p:txBody>
          <a:bodyPr/>
          <a:lstStyle>
            <a:lvl1pPr>
              <a:defRPr/>
            </a:lvl1pPr>
          </a:lstStyle>
          <a:p>
            <a:pPr>
              <a:defRPr/>
            </a:pPr>
            <a:fld id="{18245BA0-6F12-AE49-BCAC-0DE3BA00C076}"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5" name="Slide Number Placeholder 5"/>
          <p:cNvSpPr>
            <a:spLocks noGrp="1"/>
          </p:cNvSpPr>
          <p:nvPr>
            <p:ph type="sldNum" sz="quarter" idx="12"/>
          </p:nvPr>
        </p:nvSpPr>
        <p:spPr/>
        <p:txBody>
          <a:bodyPr/>
          <a:lstStyle>
            <a:lvl1pPr>
              <a:defRPr/>
            </a:lvl1pPr>
          </a:lstStyle>
          <a:p>
            <a:pPr>
              <a:defRPr/>
            </a:pPr>
            <a:fld id="{48204743-B85D-DF48-9F72-45B4D758AC72}"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p:cSld name="4_01 Cover Slide">
    <p:bg>
      <p:bgPr>
        <a:solidFill>
          <a:schemeClr val="tx2"/>
        </a:solidFill>
        <a:effectLst/>
      </p:bgPr>
    </p:bg>
    <p:spTree>
      <p:nvGrpSpPr>
        <p:cNvPr id="1" name="Shape 143"/>
        <p:cNvGrpSpPr/>
        <p:nvPr/>
      </p:nvGrpSpPr>
      <p:grpSpPr>
        <a:xfrm>
          <a:off x="0" y="0"/>
          <a:ext cx="0" cy="0"/>
          <a:chOff x="0" y="0"/>
          <a:chExt cx="0" cy="0"/>
        </a:xfrm>
      </p:grpSpPr>
      <p:sp>
        <p:nvSpPr>
          <p:cNvPr id="2" name="Shape 179"/>
          <p:cNvSpPr>
            <a:spLocks noChangeArrowheads="1"/>
          </p:cNvSpPr>
          <p:nvPr userDrawn="1"/>
        </p:nvSpPr>
        <p:spPr bwMode="auto">
          <a:xfrm>
            <a:off x="0" y="9525"/>
            <a:ext cx="4565650" cy="5133975"/>
          </a:xfrm>
          <a:prstGeom prst="rect">
            <a:avLst/>
          </a:prstGeom>
          <a:solidFill>
            <a:schemeClr val="tx2">
              <a:alpha val="54901"/>
            </a:schemeClr>
          </a:solidFill>
          <a:ln w="9525">
            <a:noFill/>
            <a:miter lim="800000"/>
            <a:headEnd/>
            <a:tailEnd/>
          </a:ln>
        </p:spPr>
        <p:txBody>
          <a:bodyPr lIns="0" tIns="0" rIns="0" bIns="0" anchor="ctr"/>
          <a:lstStyle/>
          <a:p>
            <a:pPr algn="ctr" defTabSz="685800"/>
            <a:endParaRPr lang="en-US" sz="1200" dirty="0">
              <a:solidFill>
                <a:srgbClr val="FFFFFF"/>
              </a:solidFill>
              <a:latin typeface="IBM Eliot Sans Regular"/>
              <a:ea typeface="IBM Eliot Sans Regular"/>
              <a:cs typeface="IBM Eliot Sans Regular"/>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endParaRPr lang="en-US">
              <a:solidFill>
                <a:srgbClr val="FFFFFF"/>
              </a:solidFill>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228600" y="1095309"/>
            <a:ext cx="8541385" cy="3241994"/>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
        <p:nvSpPr>
          <p:cNvPr id="72" name="Shape 72"/>
          <p:cNvSpPr>
            <a:spLocks noGrp="1"/>
          </p:cNvSpPr>
          <p:nvPr>
            <p:ph type="title"/>
          </p:nvPr>
        </p:nvSpPr>
        <p:spPr>
          <a:xfrm>
            <a:off x="228600" y="173736"/>
            <a:ext cx="4474777" cy="914401"/>
          </a:xfrm>
          <a:prstGeom prst="rect">
            <a:avLst/>
          </a:prstGeom>
        </p:spPr>
        <p:txBody>
          <a:bodyPr/>
          <a:lstStyle>
            <a:lvl1pPr>
              <a:lnSpc>
                <a:spcPct val="100000"/>
              </a:lnSpc>
              <a:defRPr sz="2000"/>
            </a:lvl1pPr>
          </a:lstStyle>
          <a:p>
            <a:r>
              <a:t>Title Text</a:t>
            </a: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736"/>
            <a:ext cx="5658304"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286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4"/>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5"/>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6"/>
          </p:nvPr>
        </p:nvSpPr>
        <p:spPr/>
        <p:txBody>
          <a:bodyPr/>
          <a:lstStyle>
            <a:lvl1pPr>
              <a:defRPr/>
            </a:lvl1pPr>
          </a:lstStyle>
          <a:p>
            <a:pPr>
              <a:defRPr/>
            </a:pPr>
            <a:fld id="{3C6C8B20-D4AB-3540-BBD9-5322F75C8878}"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9"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21.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65"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22.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75"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23.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85"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87"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24.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96"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97" name="Footer Placeholder 2"/>
          <p:cNvSpPr txBox="1"/>
          <p:nvPr/>
        </p:nvSpPr>
        <p:spPr>
          <a:xfrm>
            <a:off x="228600" y="4848894"/>
            <a:ext cx="6400800" cy="923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685783" hangingPunct="0"/>
            <a:r>
              <a:rPr sz="600" kern="0"/>
              <a:t>Group Name / DOC ID / Month XX, 2017 / © 2017 IBM Corporation</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25.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106"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08"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109"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110"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26.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0"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131"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27.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41"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43"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28.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152"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53"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29.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63"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endParaRPr lang="en-US" altLang="en-US">
              <a:solidFill>
                <a:srgbClr val="464646"/>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srgbClr val="464646"/>
              </a:solidFill>
            </a:endParaRPr>
          </a:p>
        </p:txBody>
      </p:sp>
      <p:sp>
        <p:nvSpPr>
          <p:cNvPr id="9" name="Slide Number Placeholder 5"/>
          <p:cNvSpPr>
            <a:spLocks noGrp="1"/>
          </p:cNvSpPr>
          <p:nvPr>
            <p:ph type="sldNum" sz="quarter" idx="17"/>
          </p:nvPr>
        </p:nvSpPr>
        <p:spPr/>
        <p:txBody>
          <a:bodyPr/>
          <a:lstStyle>
            <a:lvl1pPr>
              <a:defRPr/>
            </a:lvl1pPr>
          </a:lstStyle>
          <a:p>
            <a:pPr>
              <a:defRPr/>
            </a:pPr>
            <a:fld id="{8FB4BDA1-F784-7540-9B3C-877E60F0206A}"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31.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197"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32.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0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33.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15"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34.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24"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226"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35.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3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2514600" y="1116013"/>
            <a:ext cx="1828800" cy="3456434"/>
          </a:xfrm>
          <a:prstGeom prst="rect">
            <a:avLst/>
          </a:prstGeom>
        </p:spPr>
        <p:txBody>
          <a:bodyPr>
            <a:normAutofit/>
          </a:bodyPr>
          <a:lstStyle/>
          <a:p>
            <a:endParaRPr/>
          </a:p>
        </p:txBody>
      </p:sp>
      <p:sp>
        <p:nvSpPr>
          <p:cNvPr id="237" name="Text Placeholder 8"/>
          <p:cNvSpPr>
            <a:spLocks noGrp="1"/>
          </p:cNvSpPr>
          <p:nvPr>
            <p:ph type="body" sz="half" idx="14"/>
          </p:nvPr>
        </p:nvSpPr>
        <p:spPr>
          <a:xfrm>
            <a:off x="4700392" y="1051561"/>
            <a:ext cx="4215008" cy="3456433"/>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36.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37.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268"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38.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228600" y="127001"/>
            <a:ext cx="4114800" cy="4493753"/>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39.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30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lvl1pPr>
            <a:lvl2pPr>
              <a:spcBef>
                <a:spcPts val="0"/>
              </a:spcBef>
              <a:tabLst>
                <a:tab pos="4013100" algn="r"/>
              </a:tabLst>
            </a:lvl2pPr>
            <a:lvl3pPr>
              <a:spcBef>
                <a:spcPts val="0"/>
              </a:spcBef>
              <a:tabLst>
                <a:tab pos="4013100" algn="r"/>
              </a:tabLst>
            </a:lvl3pPr>
            <a:lvl4pPr>
              <a:spcBef>
                <a:spcPts val="0"/>
              </a:spcBef>
              <a:tabLst>
                <a:tab pos="4013100" algn="r"/>
              </a:tabLst>
            </a:lvl4pPr>
            <a:lvl5pPr>
              <a:spcBef>
                <a:spcPts val="0"/>
              </a:spcBef>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C67BB744-6401-EB48-8B50-4AEDCF33ADDD}"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1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41.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21"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42.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43.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44.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347"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45.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357" name="Body Level One…"/>
          <p:cNvSpPr txBox="1">
            <a:spLocks noGrp="1"/>
          </p:cNvSpPr>
          <p:nvPr>
            <p:ph type="body" sz="half" idx="1"/>
          </p:nvPr>
        </p:nvSpPr>
        <p:spPr>
          <a:xfrm>
            <a:off x="228600" y="1130300"/>
            <a:ext cx="4114800" cy="358584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46.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67"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69"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47.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378"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48.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87"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89"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390"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391"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49.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00"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401"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28600" y="137160"/>
            <a:ext cx="4251960" cy="4343400"/>
          </a:xfrm>
        </p:spPr>
        <p:txBody>
          <a:bodyPr/>
          <a:lstStyle>
            <a:lvl1pPr>
              <a:defRPr sz="3000"/>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6A185BBC-4B62-FF4D-B38E-73A0C62FBC69}"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1"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412"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51.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22"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24"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52.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rgbClr val="000E5E"/>
        </a:solidFill>
        <a:effectLst/>
      </p:bgPr>
    </p:bg>
    <p:spTree>
      <p:nvGrpSpPr>
        <p:cNvPr id="1" name=""/>
        <p:cNvGrpSpPr/>
        <p:nvPr/>
      </p:nvGrpSpPr>
      <p:grpSpPr>
        <a:xfrm>
          <a:off x="0" y="0"/>
          <a:ext cx="0" cy="0"/>
          <a:chOff x="0" y="0"/>
          <a:chExt cx="0" cy="0"/>
        </a:xfrm>
      </p:grpSpPr>
      <p:sp>
        <p:nvSpPr>
          <p:cNvPr id="432"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433"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34"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35"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53.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44"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54.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55.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228600" y="139700"/>
            <a:ext cx="4114800" cy="381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56.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57.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78"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58.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87"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59.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9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137160" y="137160"/>
            <a:ext cx="4251960" cy="4343400"/>
          </a:xfrm>
        </p:spPr>
        <p:txBody>
          <a:bodyPr/>
          <a:lstStyle>
            <a:lvl1pPr marL="0" indent="0">
              <a:defRPr sz="3000"/>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C5A15FA2-9B6F-5A4C-A379-7D5A44B0B5E0}"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0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0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61.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1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1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62.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63.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54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64.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2097" cy="526099"/>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65.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56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66.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67.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68.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593"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69.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60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82296"/>
            <a:ext cx="8515984" cy="4343400"/>
          </a:xfrm>
        </p:spPr>
        <p:txBody>
          <a:bodyPr/>
          <a:lstStyle>
            <a:lvl1pPr>
              <a:lnSpc>
                <a:spcPct val="90000"/>
              </a:lnSpc>
              <a:defRPr sz="4800"/>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8ACEC968-0CC8-0F4A-921E-AFD806E65FF4}"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71.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72.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228600" y="347979"/>
            <a:ext cx="4114800" cy="4328052"/>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73.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74.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50"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75.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76.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70"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671"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672"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77.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81"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78.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92"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79.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05"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160"/>
            <a:ext cx="5706166" cy="4343400"/>
          </a:xfrm>
        </p:spPr>
        <p:txBody>
          <a:bodyPr/>
          <a:lstStyle>
            <a:lvl1pPr>
              <a:defRPr sz="3000"/>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4" name="Footer Placeholder 3"/>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5" name="Slide Number Placeholder 4"/>
          <p:cNvSpPr>
            <a:spLocks noGrp="1"/>
          </p:cNvSpPr>
          <p:nvPr>
            <p:ph type="sldNum" sz="quarter" idx="12"/>
          </p:nvPr>
        </p:nvSpPr>
        <p:spPr/>
        <p:txBody>
          <a:bodyPr/>
          <a:lstStyle>
            <a:lvl1pPr>
              <a:defRPr/>
            </a:lvl1pPr>
          </a:lstStyle>
          <a:p>
            <a:pPr>
              <a:defRPr/>
            </a:pPr>
            <a:fld id="{19E4FABA-F302-3143-A5B5-AD65CB92A123}"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71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4800600" y="1111286"/>
            <a:ext cx="4114800" cy="3501447"/>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81.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2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82.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83.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41" name="Title Text"/>
          <p:cNvSpPr txBox="1">
            <a:spLocks noGrp="1"/>
          </p:cNvSpPr>
          <p:nvPr>
            <p:ph type="title"/>
          </p:nvPr>
        </p:nvSpPr>
        <p:spPr>
          <a:xfrm>
            <a:off x="228600" y="139700"/>
            <a:ext cx="4114800" cy="381000"/>
          </a:xfrm>
          <a:prstGeom prst="rect">
            <a:avLst/>
          </a:prstGeom>
        </p:spPr>
        <p:txBody>
          <a:bodyPr/>
          <a:lstStyle>
            <a:lvl1pPr>
              <a:defRPr>
                <a:solidFill>
                  <a:srgbClr val="000000"/>
                </a:solidFill>
              </a:defRPr>
            </a:lvl1pPr>
          </a:lstStyle>
          <a:p>
            <a:r>
              <a:t>Title Text</a:t>
            </a:r>
          </a:p>
        </p:txBody>
      </p:sp>
      <p:sp>
        <p:nvSpPr>
          <p:cNvPr id="7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84.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228600" y="182879"/>
            <a:ext cx="4114800" cy="30003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751" name="Slide Number"/>
          <p:cNvSpPr txBox="1">
            <a:spLocks noGrp="1"/>
          </p:cNvSpPr>
          <p:nvPr>
            <p:ph type="sldNum" sz="quarter" idx="2"/>
          </p:nvPr>
        </p:nvSpPr>
        <p:spPr>
          <a:xfrm>
            <a:off x="8812808" y="4854832"/>
            <a:ext cx="102593" cy="92333"/>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85.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86.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87.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88.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8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89.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99"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3" name="Footer Placeholder 2"/>
          <p:cNvSpPr>
            <a:spLocks noGrp="1"/>
          </p:cNvSpPr>
          <p:nvPr>
            <p:ph type="ftr" sz="quarter" idx="11"/>
          </p:nvPr>
        </p:nvSpPr>
        <p:spPr/>
        <p:txBody>
          <a:bodyPr/>
          <a:lstStyle>
            <a:lvl1pPr>
              <a:defRPr/>
            </a:lvl1pPr>
          </a:lstStyle>
          <a:p>
            <a:pPr>
              <a:defRPr/>
            </a:pPr>
            <a:endParaRPr lang="en-US" dirty="0">
              <a:solidFill>
                <a:srgbClr val="464646"/>
              </a:solidFill>
            </a:endParaRPr>
          </a:p>
        </p:txBody>
      </p:sp>
      <p:sp>
        <p:nvSpPr>
          <p:cNvPr id="4" name="Slide Number Placeholder 3"/>
          <p:cNvSpPr>
            <a:spLocks noGrp="1"/>
          </p:cNvSpPr>
          <p:nvPr>
            <p:ph type="sldNum" sz="quarter" idx="12"/>
          </p:nvPr>
        </p:nvSpPr>
        <p:spPr/>
        <p:txBody>
          <a:bodyPr/>
          <a:lstStyle>
            <a:lvl1pPr>
              <a:defRPr/>
            </a:lvl1pPr>
          </a:lstStyle>
          <a:p>
            <a:pPr>
              <a:defRPr/>
            </a:pPr>
            <a:fld id="{619C8329-86F7-CF41-AF44-11E55E5C5A97}"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91.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92.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93.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94.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95.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8393811" y="4705351"/>
            <a:ext cx="521591" cy="211455"/>
          </a:xfrm>
          <a:prstGeom prst="rect">
            <a:avLst/>
          </a:prstGeom>
          <a:ln w="12700">
            <a:miter lim="400000"/>
          </a:ln>
        </p:spPr>
      </p:pic>
      <p:pic>
        <p:nvPicPr>
          <p:cNvPr id="848" name="Picture 5" descr="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849"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96.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97.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98.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74"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75"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99.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84"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85752"/>
            <a:ext cx="2171700" cy="4743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285752"/>
            <a:ext cx="6362700" cy="4743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561A583A-EFE4-45FA-A217-AA079F71E14A}"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666865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_Side by side 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0" fontAlgn="base" hangingPunct="0">
              <a:spcBef>
                <a:spcPct val="0"/>
              </a:spcBef>
              <a:spcAft>
                <a:spcPct val="0"/>
              </a:spcAft>
            </a:pPr>
            <a:endParaRPr lang="en-US">
              <a:solidFill>
                <a:srgbClr val="464646"/>
              </a:solidFill>
            </a:endParaRPr>
          </a:p>
        </p:txBody>
      </p:sp>
      <p:sp>
        <p:nvSpPr>
          <p:cNvPr id="8" name="Rectangle 7"/>
          <p:cNvSpPr/>
          <p:nvPr userDrawn="1"/>
        </p:nvSpPr>
        <p:spPr>
          <a:xfrm>
            <a:off x="0" y="0"/>
            <a:ext cx="9144000" cy="928077"/>
          </a:xfrm>
          <a:prstGeom prst="rect">
            <a:avLst/>
          </a:prstGeom>
          <a:solidFill>
            <a:srgbClr val="1558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0" fontAlgn="base" hangingPunct="0">
              <a:spcBef>
                <a:spcPct val="0"/>
              </a:spcBef>
              <a:spcAft>
                <a:spcPct val="0"/>
              </a:spcAft>
            </a:pPr>
            <a:endParaRPr lang="en-US">
              <a:solidFill>
                <a:srgbClr val="464646"/>
              </a:solidFill>
            </a:endParaRPr>
          </a:p>
        </p:txBody>
      </p:sp>
      <p:sp>
        <p:nvSpPr>
          <p:cNvPr id="9" name="Rectangle 8"/>
          <p:cNvSpPr/>
          <p:nvPr userDrawn="1"/>
        </p:nvSpPr>
        <p:spPr>
          <a:xfrm>
            <a:off x="139722" y="4920271"/>
            <a:ext cx="1192212" cy="92333"/>
          </a:xfrm>
          <a:prstGeom prst="rect">
            <a:avLst/>
          </a:prstGeom>
        </p:spPr>
        <p:txBody>
          <a:bodyPr wrap="square" lIns="0" tIns="0" rIns="0" bIns="0">
            <a:spAutoFit/>
          </a:bodyPr>
          <a:lstStyle/>
          <a:p>
            <a:pPr defTabSz="457200" eaLnBrk="0" fontAlgn="base" hangingPunct="0">
              <a:spcBef>
                <a:spcPct val="0"/>
              </a:spcBef>
              <a:spcAft>
                <a:spcPct val="0"/>
              </a:spcAft>
            </a:pPr>
            <a:r>
              <a:rPr lang="en-US" sz="600" dirty="0">
                <a:solidFill>
                  <a:srgbClr val="2D2D2D"/>
                </a:solidFill>
                <a:ea typeface="ＭＳ Ｐゴシック" charset="-128"/>
                <a:cs typeface="Arial" panose="020B0604020202020204" pitchFamily="34" charset="0"/>
              </a:rPr>
              <a:t>© 2015 IBM Corporation</a:t>
            </a:r>
          </a:p>
        </p:txBody>
      </p:sp>
      <p:sp>
        <p:nvSpPr>
          <p:cNvPr id="2" name="Title 1"/>
          <p:cNvSpPr>
            <a:spLocks noGrp="1"/>
          </p:cNvSpPr>
          <p:nvPr>
            <p:ph type="title"/>
          </p:nvPr>
        </p:nvSpPr>
        <p:spPr>
          <a:xfrm>
            <a:off x="260787" y="77278"/>
            <a:ext cx="8463136" cy="777136"/>
          </a:xfr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
        <p:nvSpPr>
          <p:cNvPr id="14" name="Text Placeholder 5"/>
          <p:cNvSpPr>
            <a:spLocks noGrp="1"/>
          </p:cNvSpPr>
          <p:nvPr>
            <p:ph type="body" sz="quarter" idx="13"/>
          </p:nvPr>
        </p:nvSpPr>
        <p:spPr>
          <a:xfrm>
            <a:off x="277453" y="1506374"/>
            <a:ext cx="8387855" cy="2967934"/>
          </a:xfrm>
        </p:spPr>
        <p:txBody>
          <a:bodyPr vert="horz" wrap="square" lIns="0" tIns="0" rIns="0" bIns="0" rtlCol="0" anchor="t" anchorCtr="0">
            <a:noAutofit/>
          </a:bodyPr>
          <a:lstStyle>
            <a:lvl1pPr>
              <a:defRPr lang="en-US" dirty="0" smtClean="0">
                <a:solidFill>
                  <a:srgbClr val="2D2D2D"/>
                </a:solidFill>
              </a:defRPr>
            </a:lvl1pPr>
            <a:lvl2pPr>
              <a:defRPr>
                <a:solidFill>
                  <a:srgbClr val="2D2D2D"/>
                </a:solidFill>
              </a:defRPr>
            </a:lvl2pPr>
            <a:lvl3pPr>
              <a:defRPr>
                <a:solidFill>
                  <a:srgbClr val="2D2D2D"/>
                </a:solidFill>
              </a:defRPr>
            </a:lvl3pPr>
            <a:lvl4pPr>
              <a:defRPr>
                <a:solidFill>
                  <a:srgbClr val="2D2D2D"/>
                </a:solidFill>
              </a:defRPr>
            </a:lvl4pPr>
            <a:lvl5pPr>
              <a:defRPr>
                <a:solidFill>
                  <a:srgbClr val="2D2D2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5"/>
          </p:nvPr>
        </p:nvSpPr>
        <p:spPr>
          <a:xfrm>
            <a:off x="273050" y="1074738"/>
            <a:ext cx="8438662" cy="331787"/>
          </a:xfrm>
        </p:spPr>
        <p:txBody>
          <a:bodyPr/>
          <a:lstStyle>
            <a:lvl1pPr>
              <a:defRPr b="1">
                <a:solidFill>
                  <a:schemeClr val="accent5"/>
                </a:solidFill>
              </a:defRPr>
            </a:lvl1pPr>
          </a:lstStyle>
          <a:p>
            <a:pPr lvl="0"/>
            <a:r>
              <a:rPr lang="en-US" dirty="0"/>
              <a:t>Click to edit Master text styles</a:t>
            </a:r>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01.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02.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228600" y="342901"/>
            <a:ext cx="4114800" cy="4328051"/>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03.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04.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32"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05.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06.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52"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953"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954"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07.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228600" y="1097280"/>
            <a:ext cx="4114800" cy="3585846"/>
          </a:xfrm>
          <a:prstGeom prst="rect">
            <a:avLst/>
          </a:prstGeom>
        </p:spPr>
        <p:txBody>
          <a:bodyPr>
            <a:normAutofit/>
          </a:bodyPr>
          <a:lstStyle/>
          <a:p>
            <a:endParaRPr/>
          </a:p>
        </p:txBody>
      </p:sp>
      <p:sp>
        <p:nvSpPr>
          <p:cNvPr id="965"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08.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2514600" y="1097278"/>
            <a:ext cx="1828800" cy="3585848"/>
          </a:xfrm>
          <a:prstGeom prst="rect">
            <a:avLst/>
          </a:prstGeom>
        </p:spPr>
        <p:txBody>
          <a:bodyPr>
            <a:normAutofit/>
          </a:bodyPr>
          <a:lstStyle/>
          <a:p>
            <a:endParaRPr/>
          </a:p>
        </p:txBody>
      </p:sp>
      <p:sp>
        <p:nvSpPr>
          <p:cNvPr id="976"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09.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87"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ide by side 2">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0" fontAlgn="base" hangingPunct="0">
              <a:spcBef>
                <a:spcPct val="0"/>
              </a:spcBef>
              <a:spcAft>
                <a:spcPct val="0"/>
              </a:spcAft>
            </a:pPr>
            <a:endParaRPr lang="en-US">
              <a:solidFill>
                <a:srgbClr val="464646"/>
              </a:solidFill>
            </a:endParaRPr>
          </a:p>
        </p:txBody>
      </p:sp>
      <p:sp>
        <p:nvSpPr>
          <p:cNvPr id="8" name="Rectangle 7"/>
          <p:cNvSpPr/>
          <p:nvPr userDrawn="1"/>
        </p:nvSpPr>
        <p:spPr>
          <a:xfrm>
            <a:off x="0" y="0"/>
            <a:ext cx="9144000" cy="9280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0" fontAlgn="base" hangingPunct="0">
              <a:spcBef>
                <a:spcPct val="0"/>
              </a:spcBef>
              <a:spcAft>
                <a:spcPct val="0"/>
              </a:spcAft>
            </a:pPr>
            <a:endParaRPr lang="en-US">
              <a:solidFill>
                <a:srgbClr val="464646"/>
              </a:solidFill>
            </a:endParaRPr>
          </a:p>
        </p:txBody>
      </p:sp>
      <p:sp>
        <p:nvSpPr>
          <p:cNvPr id="9" name="Rectangle 8"/>
          <p:cNvSpPr/>
          <p:nvPr userDrawn="1"/>
        </p:nvSpPr>
        <p:spPr>
          <a:xfrm>
            <a:off x="139722" y="4920271"/>
            <a:ext cx="1192212" cy="92333"/>
          </a:xfrm>
          <a:prstGeom prst="rect">
            <a:avLst/>
          </a:prstGeom>
        </p:spPr>
        <p:txBody>
          <a:bodyPr wrap="square" lIns="0" tIns="0" rIns="0" bIns="0">
            <a:spAutoFit/>
          </a:bodyPr>
          <a:lstStyle/>
          <a:p>
            <a:pPr defTabSz="457200" eaLnBrk="0" fontAlgn="base" hangingPunct="0">
              <a:spcBef>
                <a:spcPct val="0"/>
              </a:spcBef>
              <a:spcAft>
                <a:spcPct val="0"/>
              </a:spcAft>
            </a:pPr>
            <a:r>
              <a:rPr lang="en-US" sz="600" dirty="0">
                <a:solidFill>
                  <a:srgbClr val="2D2D2D"/>
                </a:solidFill>
                <a:ea typeface="ＭＳ Ｐゴシック" charset="-128"/>
                <a:cs typeface="Arial" panose="020B0604020202020204" pitchFamily="34" charset="0"/>
              </a:rPr>
              <a:t>© 2016 IBM Corporation</a:t>
            </a:r>
          </a:p>
        </p:txBody>
      </p:sp>
      <p:sp>
        <p:nvSpPr>
          <p:cNvPr id="2" name="Title 1"/>
          <p:cNvSpPr>
            <a:spLocks noGrp="1"/>
          </p:cNvSpPr>
          <p:nvPr>
            <p:ph type="title"/>
          </p:nvPr>
        </p:nvSpPr>
        <p:spPr>
          <a:xfrm>
            <a:off x="260787" y="77278"/>
            <a:ext cx="8463136" cy="777136"/>
          </a:xfr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996"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11.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12.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13.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228600" y="127000"/>
            <a:ext cx="4114800" cy="381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14.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15.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16.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17.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18.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2305920" y="1173019"/>
            <a:ext cx="2258861" cy="1171617"/>
          </a:xfrm>
          <a:prstGeom prst="rect">
            <a:avLst/>
          </a:prstGeom>
        </p:spPr>
        <p:txBody>
          <a:bodyPr lIns="91439" tIns="45719" rIns="91439" bIns="45719"/>
          <a:lstStyle/>
          <a:p>
            <a:endParaRPr/>
          </a:p>
        </p:txBody>
      </p:sp>
      <p:sp>
        <p:nvSpPr>
          <p:cNvPr id="1070" name="Picture Placeholder 11"/>
          <p:cNvSpPr>
            <a:spLocks noGrp="1"/>
          </p:cNvSpPr>
          <p:nvPr>
            <p:ph type="pic" sz="quarter" idx="14"/>
          </p:nvPr>
        </p:nvSpPr>
        <p:spPr>
          <a:xfrm>
            <a:off x="4572000" y="667491"/>
            <a:ext cx="2284260" cy="1262323"/>
          </a:xfrm>
          <a:prstGeom prst="rect">
            <a:avLst/>
          </a:prstGeom>
        </p:spPr>
        <p:txBody>
          <a:bodyPr lIns="91439" tIns="45719" rIns="91439" bIns="45719"/>
          <a:lstStyle/>
          <a:p>
            <a:endParaRPr/>
          </a:p>
        </p:txBody>
      </p:sp>
      <p:sp>
        <p:nvSpPr>
          <p:cNvPr id="1071" name="Picture Placeholder 11"/>
          <p:cNvSpPr>
            <a:spLocks noGrp="1"/>
          </p:cNvSpPr>
          <p:nvPr>
            <p:ph type="pic" sz="quarter" idx="15"/>
          </p:nvPr>
        </p:nvSpPr>
        <p:spPr>
          <a:xfrm>
            <a:off x="6859982" y="-2"/>
            <a:ext cx="2282505" cy="2346040"/>
          </a:xfrm>
          <a:prstGeom prst="rect">
            <a:avLst/>
          </a:prstGeom>
        </p:spPr>
        <p:txBody>
          <a:bodyPr lIns="91439" tIns="45719" rIns="91439" bIns="45719"/>
          <a:lstStyle/>
          <a:p>
            <a:endParaRPr/>
          </a:p>
        </p:txBody>
      </p:sp>
      <p:sp>
        <p:nvSpPr>
          <p:cNvPr id="1072" name="Picture Placeholder 11"/>
          <p:cNvSpPr>
            <a:spLocks noGrp="1"/>
          </p:cNvSpPr>
          <p:nvPr>
            <p:ph type="pic" sz="quarter" idx="16"/>
          </p:nvPr>
        </p:nvSpPr>
        <p:spPr>
          <a:xfrm>
            <a:off x="4572001" y="2257881"/>
            <a:ext cx="2282503" cy="1171616"/>
          </a:xfrm>
          <a:prstGeom prst="rect">
            <a:avLst/>
          </a:prstGeom>
        </p:spPr>
        <p:txBody>
          <a:bodyPr lIns="91439" tIns="45719" rIns="91439" bIns="45719"/>
          <a:lstStyle/>
          <a:p>
            <a:endParaRPr/>
          </a:p>
        </p:txBody>
      </p:sp>
      <p:sp>
        <p:nvSpPr>
          <p:cNvPr id="1073" name="Picture Placeholder 11"/>
          <p:cNvSpPr>
            <a:spLocks noGrp="1"/>
          </p:cNvSpPr>
          <p:nvPr>
            <p:ph type="pic" sz="quarter" idx="17"/>
          </p:nvPr>
        </p:nvSpPr>
        <p:spPr>
          <a:xfrm>
            <a:off x="6867201" y="3205788"/>
            <a:ext cx="1227810" cy="1287901"/>
          </a:xfrm>
          <a:prstGeom prst="rect">
            <a:avLst/>
          </a:prstGeom>
        </p:spPr>
        <p:txBody>
          <a:bodyPr lIns="91439" tIns="45719" rIns="91439" bIns="45719"/>
          <a:lstStyle/>
          <a:p>
            <a:endParaRPr/>
          </a:p>
        </p:txBody>
      </p:sp>
      <p:sp>
        <p:nvSpPr>
          <p:cNvPr id="1074" name="Picture Placeholder 11"/>
          <p:cNvSpPr>
            <a:spLocks noGrp="1"/>
          </p:cNvSpPr>
          <p:nvPr>
            <p:ph type="pic" sz="quarter" idx="18"/>
          </p:nvPr>
        </p:nvSpPr>
        <p:spPr>
          <a:xfrm>
            <a:off x="2305919" y="2571750"/>
            <a:ext cx="1652511" cy="1733388"/>
          </a:xfrm>
          <a:prstGeom prst="rect">
            <a:avLst/>
          </a:prstGeom>
        </p:spPr>
        <p:txBody>
          <a:bodyPr lIns="91439" tIns="45719" rIns="91439" bIns="45719"/>
          <a:lstStyle/>
          <a:p>
            <a:endParaRPr/>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19.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09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with Tex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28612" y="219076"/>
            <a:ext cx="8686800" cy="395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2100" b="0" i="0" u="none" strike="noStrike" cap="none">
                <a:solidFill>
                  <a:srgbClr val="191919"/>
                </a:solidFill>
                <a:latin typeface="Helvetica Neue"/>
                <a:ea typeface="Helvetica Neue"/>
                <a:cs typeface="Helvetica Neue"/>
                <a:sym typeface="Helvetica Neue"/>
              </a:defRPr>
            </a:lvl1pPr>
            <a:lvl2pPr marL="0" marR="0" lvl="1"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2pPr>
            <a:lvl3pPr marL="0" marR="0" lvl="2"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3pPr>
            <a:lvl4pPr marL="0" marR="0" lvl="3"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4pPr>
            <a:lvl5pPr marL="0" marR="0" lvl="4"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5pPr>
            <a:lvl6pPr marL="457200" marR="0" lvl="5"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6pPr>
            <a:lvl7pPr marL="914400" marR="0" lvl="6"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7pPr>
            <a:lvl8pPr marL="1371600" marR="0" lvl="7"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8pPr>
            <a:lvl9pPr marL="1828800" marR="0" lvl="8"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9pPr>
          </a:lstStyle>
          <a:p>
            <a:endParaRPr/>
          </a:p>
        </p:txBody>
      </p:sp>
      <p:sp>
        <p:nvSpPr>
          <p:cNvPr id="65" name="Shape 65"/>
          <p:cNvSpPr txBox="1">
            <a:spLocks noGrp="1"/>
          </p:cNvSpPr>
          <p:nvPr>
            <p:ph type="body" idx="1"/>
          </p:nvPr>
        </p:nvSpPr>
        <p:spPr>
          <a:xfrm>
            <a:off x="457200" y="971550"/>
            <a:ext cx="7543800" cy="3543300"/>
          </a:xfrm>
          <a:prstGeom prst="rect">
            <a:avLst/>
          </a:prstGeom>
          <a:noFill/>
          <a:ln>
            <a:noFill/>
          </a:ln>
        </p:spPr>
        <p:txBody>
          <a:bodyPr lIns="91425" tIns="91425" rIns="91425" bIns="91425" anchor="t" anchorCtr="0"/>
          <a:lstStyle>
            <a:lvl1pPr marL="173037" marR="0" lvl="0" indent="-95885" algn="l" rtl="0">
              <a:spcBef>
                <a:spcPts val="900"/>
              </a:spcBef>
              <a:spcAft>
                <a:spcPts val="0"/>
              </a:spcAft>
              <a:buClr>
                <a:srgbClr val="6D6E70"/>
              </a:buClr>
              <a:buSzPct val="86785"/>
              <a:buFont typeface="Noto Sans Symbols"/>
              <a:buChar char="▪"/>
              <a:defRPr sz="1350" b="0" i="0" u="none" strike="noStrike" cap="none">
                <a:solidFill>
                  <a:srgbClr val="6D6E70"/>
                </a:solidFill>
                <a:latin typeface="Helvetica Neue"/>
                <a:ea typeface="Helvetica Neue"/>
                <a:cs typeface="Helvetica Neue"/>
                <a:sym typeface="Helvetica Neue"/>
              </a:defRPr>
            </a:lvl1pPr>
            <a:lvl2pPr marL="509587" marR="0" lvl="1" indent="-98107" algn="l" rtl="0">
              <a:spcBef>
                <a:spcPts val="0"/>
              </a:spcBef>
              <a:spcAft>
                <a:spcPts val="0"/>
              </a:spcAft>
              <a:buClr>
                <a:srgbClr val="6D6E70"/>
              </a:buClr>
              <a:buSzPct val="90000"/>
              <a:buFont typeface="Arial"/>
              <a:buChar char="–"/>
              <a:defRPr sz="1200" b="0" i="0" u="none" strike="noStrike" cap="none">
                <a:solidFill>
                  <a:srgbClr val="6D6E70"/>
                </a:solidFill>
                <a:latin typeface="Helvetica Neue"/>
                <a:ea typeface="Helvetica Neue"/>
                <a:cs typeface="Helvetica Neue"/>
                <a:sym typeface="Helvetica Neue"/>
              </a:defRPr>
            </a:lvl2pPr>
            <a:lvl3pPr marL="855662" marR="0" lvl="2" indent="-122555" algn="l" rtl="0">
              <a:spcBef>
                <a:spcPts val="0"/>
              </a:spcBef>
              <a:spcAft>
                <a:spcPts val="0"/>
              </a:spcAft>
              <a:buClr>
                <a:srgbClr val="6D6E70"/>
              </a:buClr>
              <a:buSzPct val="85909"/>
              <a:buFont typeface="Noto Sans Symbols"/>
              <a:buChar char="▪"/>
              <a:defRPr sz="1050" b="0" i="0" u="none" strike="noStrike" cap="none">
                <a:solidFill>
                  <a:srgbClr val="B5B6B6"/>
                </a:solidFill>
                <a:latin typeface="Helvetica Neue"/>
                <a:ea typeface="Helvetica Neue"/>
                <a:cs typeface="Helvetica Neue"/>
                <a:sym typeface="Helvetica Neue"/>
              </a:defRPr>
            </a:lvl3pPr>
            <a:lvl4pPr marL="1203325" marR="0" lvl="3" indent="-174625" algn="l" rtl="0">
              <a:spcBef>
                <a:spcPts val="180"/>
              </a:spcBef>
              <a:spcAft>
                <a:spcPts val="0"/>
              </a:spcAft>
              <a:buNone/>
              <a:defRPr sz="900" b="0" i="0" u="none" strike="noStrike" cap="none">
                <a:solidFill>
                  <a:srgbClr val="B5B6B6"/>
                </a:solidFill>
                <a:latin typeface="Helvetica Neue"/>
                <a:ea typeface="Helvetica Neue"/>
                <a:cs typeface="Helvetica Neue"/>
                <a:sym typeface="Helvetica Neue"/>
              </a:defRPr>
            </a:lvl4pPr>
            <a:lvl5pPr marL="1539875" marR="0" lvl="4" indent="-66675" algn="l" rtl="0">
              <a:spcBef>
                <a:spcPts val="320"/>
              </a:spcBef>
              <a:spcAft>
                <a:spcPts val="0"/>
              </a:spcAft>
              <a:buClr>
                <a:schemeClr val="lt1"/>
              </a:buClr>
              <a:buSzPct val="100000"/>
              <a:buFont typeface="Helvetica Neue"/>
              <a:buChar char="»"/>
              <a:defRPr sz="1600" b="0" i="0" u="none" strike="noStrike" cap="none">
                <a:solidFill>
                  <a:schemeClr val="lt1"/>
                </a:solidFill>
                <a:latin typeface="Helvetica Neue"/>
                <a:ea typeface="Helvetica Neue"/>
                <a:cs typeface="Helvetica Neue"/>
                <a:sym typeface="Helvetica Neue"/>
              </a:defRPr>
            </a:lvl5pPr>
            <a:lvl6pPr marL="1997075" marR="0" lvl="5" indent="-66675" algn="l" rtl="0">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6pPr>
            <a:lvl7pPr marL="2454275" marR="0" lvl="6" indent="-66675" algn="l" rtl="0">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7pPr>
            <a:lvl8pPr marL="2911475" marR="0" lvl="7" indent="-66675" algn="l" rtl="0">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8pPr>
            <a:lvl9pPr marL="3368675" marR="0" lvl="8" indent="-66675" algn="l" rtl="0">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9pPr>
          </a:lstStyle>
          <a:p>
            <a:endParaRPr/>
          </a:p>
        </p:txBody>
      </p:sp>
      <p:sp>
        <p:nvSpPr>
          <p:cNvPr id="66" name="Shape 66"/>
          <p:cNvSpPr txBox="1">
            <a:spLocks noGrp="1"/>
          </p:cNvSpPr>
          <p:nvPr>
            <p:ph type="sldNum" idx="12"/>
          </p:nvPr>
        </p:nvSpPr>
        <p:spPr>
          <a:xfrm>
            <a:off x="328613" y="4866101"/>
            <a:ext cx="2124000" cy="171300"/>
          </a:xfrm>
          <a:prstGeom prst="rect">
            <a:avLst/>
          </a:prstGeom>
          <a:noFill/>
          <a:ln>
            <a:noFill/>
          </a:ln>
        </p:spPr>
        <p:txBody>
          <a:bodyPr lIns="0" tIns="0" rIns="0" bIns="0" anchor="t" anchorCtr="0">
            <a:noAutofit/>
          </a:bodyPr>
          <a:lstStyle/>
          <a:p>
            <a:pPr>
              <a:spcBef>
                <a:spcPts val="0"/>
              </a:spcBef>
              <a:spcAft>
                <a:spcPts val="0"/>
              </a:spcAft>
              <a:buSzPct val="25000"/>
            </a:pPr>
            <a:fld id="{00000000-1234-1234-1234-123412341234}" type="slidenum">
              <a:rPr lang="en" sz="900">
                <a:solidFill>
                  <a:srgbClr val="7F7F7F"/>
                </a:solidFill>
                <a:latin typeface="Helvetica Neue"/>
                <a:ea typeface="Helvetica Neue"/>
                <a:cs typeface="Helvetica Neue"/>
                <a:sym typeface="Helvetica Neue"/>
              </a:rPr>
              <a:pPr>
                <a:spcBef>
                  <a:spcPts val="0"/>
                </a:spcBef>
                <a:spcAft>
                  <a:spcPts val="0"/>
                </a:spcAft>
                <a:buSzPct val="25000"/>
              </a:pPr>
              <a:t>‹#›</a:t>
            </a:fld>
            <a:endParaRPr lang="en" sz="900">
              <a:solidFill>
                <a:srgbClr val="7F7F7F"/>
              </a:solidFill>
              <a:latin typeface="Helvetica Neue"/>
              <a:ea typeface="Helvetica Neue"/>
              <a:cs typeface="Helvetica Neue"/>
              <a:sym typeface="Helvetica Neue"/>
            </a:endParaRPr>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10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21.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22.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23.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24.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25.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26.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6857997" y="2571750"/>
            <a:ext cx="2286002"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3" y="-2"/>
            <a:ext cx="9144002" cy="2571753"/>
          </a:xfrm>
          <a:prstGeom prst="rect">
            <a:avLst/>
          </a:prstGeom>
          <a:solidFill>
            <a:srgbClr val="000000"/>
          </a:solidFill>
        </p:spPr>
        <p:txBody>
          <a:bodyPr lIns="155447" tIns="155447" rIns="155447" bIns="155447"/>
          <a:lstStyle>
            <a:lvl1pPr>
              <a:defRPr sz="48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27.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2" y="-3"/>
            <a:ext cx="9144004" cy="5143505"/>
          </a:xfrm>
          <a:prstGeom prst="rect">
            <a:avLst/>
          </a:prstGeom>
          <a:ln w="12700">
            <a:miter lim="400000"/>
          </a:ln>
        </p:spPr>
      </p:pic>
      <p:sp>
        <p:nvSpPr>
          <p:cNvPr id="1165" name="Title Text"/>
          <p:cNvSpPr txBox="1">
            <a:spLocks noGrp="1"/>
          </p:cNvSpPr>
          <p:nvPr>
            <p:ph type="title"/>
          </p:nvPr>
        </p:nvSpPr>
        <p:spPr>
          <a:xfrm>
            <a:off x="0" y="185983"/>
            <a:ext cx="9144000" cy="405690"/>
          </a:xfrm>
          <a:prstGeom prst="rect">
            <a:avLst/>
          </a:prstGeom>
        </p:spPr>
        <p:txBody>
          <a:bodyPr lIns="45718" tIns="45718" rIns="45718" bIns="45718" anchor="ctr"/>
          <a:lstStyle>
            <a:lvl1pPr algn="ctr" defTabSz="685783">
              <a:defRPr sz="2000"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28.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a:srcRect t="7783" b="7783"/>
          <a:stretch>
            <a:fillRect/>
          </a:stretch>
        </p:blipFill>
        <p:spPr>
          <a:xfrm>
            <a:off x="0" y="-3"/>
            <a:ext cx="9137650" cy="5143505"/>
          </a:xfrm>
          <a:prstGeom prst="rect">
            <a:avLst/>
          </a:prstGeom>
          <a:ln w="12700">
            <a:miter lim="400000"/>
          </a:ln>
        </p:spPr>
      </p:pic>
      <p:sp>
        <p:nvSpPr>
          <p:cNvPr id="1174"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75"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0" cy="179018"/>
          </a:xfrm>
          <a:prstGeom prst="rect">
            <a:avLst/>
          </a:prstGeom>
          <a:ln w="12700">
            <a:miter lim="400000"/>
          </a:ln>
        </p:spPr>
      </p:pic>
      <p:pic>
        <p:nvPicPr>
          <p:cNvPr id="1176"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1" y="4705351"/>
            <a:ext cx="521591" cy="211455"/>
          </a:xfrm>
          <a:prstGeom prst="rect">
            <a:avLst/>
          </a:prstGeom>
          <a:ln w="12700">
            <a:miter lim="400000"/>
          </a:ln>
        </p:spPr>
      </p:pic>
      <p:sp>
        <p:nvSpPr>
          <p:cNvPr id="117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29.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355063" y="116901"/>
            <a:ext cx="6675295" cy="340254"/>
          </a:xfrm>
          <a:prstGeom prst="rect">
            <a:avLst/>
          </a:prstGeom>
        </p:spPr>
        <p:txBody>
          <a:bodyPr lIns="0" tIns="0" rIns="0" bIns="0"/>
          <a:lstStyle>
            <a:lvl1pPr algn="l">
              <a:defRPr sz="2000" b="0" i="0">
                <a:solidFill>
                  <a:schemeClr val="bg1"/>
                </a:solidFill>
                <a:latin typeface="Arial" charset="0"/>
                <a:ea typeface="Arial" charset="0"/>
                <a:cs typeface="Arial" charset="0"/>
              </a:defRPr>
            </a:lvl1pPr>
          </a:lstStyle>
          <a:p>
            <a:r>
              <a:rPr lang="en-US" dirty="0"/>
              <a:t>Click to edit Master title style</a:t>
            </a:r>
          </a:p>
        </p:txBody>
      </p:sp>
      <p:sp>
        <p:nvSpPr>
          <p:cNvPr id="8" name="Subtitle 2"/>
          <p:cNvSpPr>
            <a:spLocks noGrp="1"/>
          </p:cNvSpPr>
          <p:nvPr>
            <p:ph type="subTitle" idx="1"/>
          </p:nvPr>
        </p:nvSpPr>
        <p:spPr>
          <a:xfrm>
            <a:off x="355062" y="457155"/>
            <a:ext cx="6675296" cy="350202"/>
          </a:xfrm>
          <a:prstGeom prst="rect">
            <a:avLst/>
          </a:prstGeom>
        </p:spPr>
        <p:txBody>
          <a:bodyPr lIns="0" tIns="0" rIns="0" bIns="0"/>
          <a:lstStyle>
            <a:lvl1pPr marL="0" indent="0" algn="l">
              <a:spcBef>
                <a:spcPts val="0"/>
              </a:spcBef>
              <a:buNone/>
              <a:defRPr sz="1375">
                <a:solidFill>
                  <a:schemeClr val="bg1"/>
                </a:solidFill>
                <a:latin typeface="Arial"/>
                <a:cs typeface="Aria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1"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
        <p:nvSpPr>
          <p:cNvPr id="9" name="Text Placeholder 7"/>
          <p:cNvSpPr>
            <a:spLocks noGrp="1"/>
          </p:cNvSpPr>
          <p:nvPr>
            <p:ph type="body" sz="quarter" idx="13"/>
          </p:nvPr>
        </p:nvSpPr>
        <p:spPr>
          <a:xfrm>
            <a:off x="355062" y="990981"/>
            <a:ext cx="8426081" cy="3581019"/>
          </a:xfrm>
          <a:prstGeom prst="rect">
            <a:avLst/>
          </a:prstGeom>
        </p:spPr>
        <p:txBody>
          <a:bodyPr lIns="0" tIns="0" rIns="0" bIns="0">
            <a:normAutofit/>
          </a:bodyPr>
          <a:lstStyle>
            <a:lvl1pPr marL="0" indent="0">
              <a:buNone/>
              <a:defRPr sz="1125" b="0">
                <a:solidFill>
                  <a:schemeClr val="tx1">
                    <a:lumMod val="65000"/>
                    <a:lumOff val="35000"/>
                  </a:schemeClr>
                </a:solidFill>
                <a:latin typeface="Arial"/>
                <a:cs typeface="Arial"/>
              </a:defRPr>
            </a:lvl1pPr>
          </a:lstStyle>
          <a:p>
            <a:pPr lvl="0"/>
            <a:r>
              <a:rPr lang="en-US" dirty="0"/>
              <a:t>Click to edit Master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0.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a:srcRect t="7783" b="7783"/>
          <a:stretch>
            <a:fillRect/>
          </a:stretch>
        </p:blipFill>
        <p:spPr>
          <a:xfrm>
            <a:off x="0" y="-4"/>
            <a:ext cx="9137650" cy="5143506"/>
          </a:xfrm>
          <a:prstGeom prst="rect">
            <a:avLst/>
          </a:prstGeom>
          <a:ln w="12700">
            <a:miter lim="400000"/>
          </a:ln>
        </p:spPr>
      </p:pic>
      <p:sp>
        <p:nvSpPr>
          <p:cNvPr id="1192"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93"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1" cy="179019"/>
          </a:xfrm>
          <a:prstGeom prst="rect">
            <a:avLst/>
          </a:prstGeom>
          <a:ln w="12700">
            <a:miter lim="400000"/>
          </a:ln>
        </p:spPr>
      </p:pic>
      <p:pic>
        <p:nvPicPr>
          <p:cNvPr id="1194"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0" y="4705351"/>
            <a:ext cx="521592" cy="211455"/>
          </a:xfrm>
          <a:prstGeom prst="rect">
            <a:avLst/>
          </a:prstGeom>
          <a:ln w="12700">
            <a:miter lim="400000"/>
          </a:ln>
        </p:spPr>
      </p:pic>
      <p:sp>
        <p:nvSpPr>
          <p:cNvPr id="1195"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31.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1203" name="Body Level One…"/>
          <p:cNvSpPr txBox="1">
            <a:spLocks noGrp="1"/>
          </p:cNvSpPr>
          <p:nvPr>
            <p:ph type="body" sz="half" idx="1"/>
          </p:nvPr>
        </p:nvSpPr>
        <p:spPr>
          <a:xfrm>
            <a:off x="228600" y="132588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32.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33.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1" y="1"/>
            <a:ext cx="4572002" cy="2578101"/>
          </a:xfrm>
          <a:prstGeom prst="rect">
            <a:avLst/>
          </a:prstGeom>
        </p:spPr>
        <p:txBody>
          <a:bodyPr lIns="91439" tIns="45719" rIns="91439" bIns="45719"/>
          <a:lstStyle/>
          <a:p>
            <a:endParaRPr/>
          </a:p>
        </p:txBody>
      </p:sp>
      <p:sp>
        <p:nvSpPr>
          <p:cNvPr id="1228" name="Picture Placeholder 11"/>
          <p:cNvSpPr>
            <a:spLocks noGrp="1"/>
          </p:cNvSpPr>
          <p:nvPr>
            <p:ph type="pic" sz="half" idx="14"/>
          </p:nvPr>
        </p:nvSpPr>
        <p:spPr>
          <a:xfrm>
            <a:off x="1" y="2571751"/>
            <a:ext cx="4572002" cy="2578100"/>
          </a:xfrm>
          <a:prstGeom prst="rect">
            <a:avLst/>
          </a:prstGeom>
        </p:spPr>
        <p:txBody>
          <a:bodyPr lIns="91439" tIns="45719" rIns="91439" bIns="45719"/>
          <a:lstStyle/>
          <a:p>
            <a:endParaRPr/>
          </a:p>
        </p:txBody>
      </p:sp>
      <p:sp>
        <p:nvSpPr>
          <p:cNvPr id="122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4572000" y="1"/>
            <a:ext cx="4572000" cy="2578100"/>
          </a:xfrm>
          <a:prstGeom prst="rect">
            <a:avLst/>
          </a:prstGeom>
        </p:spPr>
        <p:txBody>
          <a:bodyPr lIns="91439" tIns="45719" rIns="91439" bIns="45719"/>
          <a:lstStyle/>
          <a:p>
            <a:endParaRPr/>
          </a:p>
        </p:txBody>
      </p:sp>
      <p:sp>
        <p:nvSpPr>
          <p:cNvPr id="1231" name="Picture Placeholder 11"/>
          <p:cNvSpPr>
            <a:spLocks noGrp="1"/>
          </p:cNvSpPr>
          <p:nvPr>
            <p:ph type="pic" sz="half" idx="16"/>
          </p:nvPr>
        </p:nvSpPr>
        <p:spPr>
          <a:xfrm>
            <a:off x="4572000" y="2571751"/>
            <a:ext cx="4572000" cy="2578100"/>
          </a:xfrm>
          <a:prstGeom prst="rect">
            <a:avLst/>
          </a:prstGeom>
        </p:spPr>
        <p:txBody>
          <a:bodyPr lIns="91439" tIns="45719" rIns="91439" bIns="45719"/>
          <a:lstStyle/>
          <a:p>
            <a:endParaRPr/>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34.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35.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36.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78778489"/>
      </p:ext>
    </p:extLst>
  </p:cSld>
  <p:clrMapOvr>
    <a:masterClrMapping/>
  </p:clrMapOvr>
  <p:hf hdr="0" dt="0"/>
</p:sldLayout>
</file>

<file path=ppt/slideLayouts/slideLayout11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a:xfrm>
            <a:off x="5759053" y="4412457"/>
            <a:ext cx="2057400" cy="273844"/>
          </a:xfrm>
          <a:prstGeom prst="rect">
            <a:avLst/>
          </a:prstGeom>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sym typeface="IBM Plex Sans"/>
              </a:rPr>
              <a:pPr marL="0" marR="0" lvl="0" indent="0" algn="r" defTabSz="455474"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sym typeface="IBM Plex Sans"/>
            </a:endParaRPr>
          </a:p>
        </p:txBody>
      </p:sp>
    </p:spTree>
    <p:extLst>
      <p:ext uri="{BB962C8B-B14F-4D97-AF65-F5344CB8AC3E}">
        <p14:creationId xmlns:p14="http://schemas.microsoft.com/office/powerpoint/2010/main" val="1726121095"/>
      </p:ext>
    </p:extLst>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0" y="1"/>
            <a:ext cx="2286000" cy="4647156"/>
          </a:xfrm>
          <a:prstGeom prst="rect">
            <a:avLst/>
          </a:prstGeom>
          <a:solidFill>
            <a:schemeClr val="tx1"/>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7" name="Rectangle 6"/>
          <p:cNvSpPr/>
          <p:nvPr userDrawn="1"/>
        </p:nvSpPr>
        <p:spPr>
          <a:xfrm>
            <a:off x="2286000" y="1"/>
            <a:ext cx="2286000" cy="4647156"/>
          </a:xfrm>
          <a:prstGeom prst="rect">
            <a:avLst/>
          </a:prstGeom>
          <a:solidFill>
            <a:srgbClr val="362F9F"/>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8" name="Rectangle 7"/>
          <p:cNvSpPr/>
          <p:nvPr userDrawn="1"/>
        </p:nvSpPr>
        <p:spPr>
          <a:xfrm>
            <a:off x="4572000" y="1"/>
            <a:ext cx="2286000" cy="4647156"/>
          </a:xfrm>
          <a:prstGeom prst="rect">
            <a:avLst/>
          </a:prstGeom>
          <a:solidFill>
            <a:srgbClr val="211D7F"/>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9" name="Rectangle 8"/>
          <p:cNvSpPr/>
          <p:nvPr userDrawn="1"/>
        </p:nvSpPr>
        <p:spPr>
          <a:xfrm>
            <a:off x="6858000" y="1"/>
            <a:ext cx="2286000" cy="4647156"/>
          </a:xfrm>
          <a:prstGeom prst="rect">
            <a:avLst/>
          </a:prstGeom>
          <a:solidFill>
            <a:srgbClr val="140956"/>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12"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14"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preserve="1" userDrawn="1">
  <p:cSld name="Left Block">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4584526" cy="4647157"/>
          </a:xfrm>
          <a:prstGeom prst="rect">
            <a:avLst/>
          </a:prstGeom>
          <a:solidFill>
            <a:schemeClr val="tx1"/>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7"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8"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9047" y="273844"/>
            <a:ext cx="7885907" cy="994172"/>
          </a:xfrm>
          <a:prstGeom prst="rect">
            <a:avLst/>
          </a:prstGeo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0.xml><?xml version="1.0" encoding="utf-8"?>
<p:sldLayout xmlns:a="http://schemas.openxmlformats.org/drawingml/2006/main" xmlns:r="http://schemas.openxmlformats.org/officeDocument/2006/relationships" xmlns:p="http://schemas.openxmlformats.org/presentationml/2006/main" preserve="1" userDrawn="1">
  <p:cSld name="Footer only White">
    <p:bg>
      <p:bgRef idx="1001">
        <a:schemeClr val="bg2"/>
      </p:bgRef>
    </p:bg>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preserve="1" userDrawn="1">
  <p:cSld name="Footer Only">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9144000" cy="4647157"/>
          </a:xfrm>
          <a:prstGeom prst="rect">
            <a:avLst/>
          </a:prstGeom>
          <a:solidFill>
            <a:schemeClr val="tx1"/>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7"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8"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4647157"/>
          </a:xfrm>
          <a:prstGeom prst="rect">
            <a:avLst/>
          </a:prstGeom>
          <a:solidFill>
            <a:srgbClr val="DFDFDF"/>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9"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10"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1">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
        <p:nvSpPr>
          <p:cNvPr id="5" name="Slide Number Placeholder 2"/>
          <p:cNvSpPr>
            <a:spLocks noGrp="1"/>
          </p:cNvSpPr>
          <p:nvPr>
            <p:ph type="sldNum" sz="quarter" idx="11"/>
          </p:nvPr>
        </p:nvSpPr>
        <p:spPr>
          <a:xfrm>
            <a:off x="6858000" y="4826480"/>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Slide Number Placeholder 2"/>
          <p:cNvSpPr>
            <a:spLocks noGrp="1"/>
          </p:cNvSpPr>
          <p:nvPr>
            <p:ph type="sldNum" sz="quarter" idx="10"/>
          </p:nvPr>
        </p:nvSpPr>
        <p:spPr>
          <a:xfrm>
            <a:off x="6858000" y="4826480"/>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7" name="Footer Placeholder 4"/>
          <p:cNvSpPr>
            <a:spLocks noGrp="1"/>
          </p:cNvSpPr>
          <p:nvPr>
            <p:ph type="ftr" sz="quarter" idx="11"/>
          </p:nvPr>
        </p:nvSpPr>
        <p:spPr>
          <a:xfrm>
            <a:off x="228600" y="4826480"/>
            <a:ext cx="6400800" cy="137160"/>
          </a:xfrm>
        </p:spPr>
        <p:txBody>
          <a:bodyPr/>
          <a:lstStyle>
            <a:lvl1pPr>
              <a:defRPr>
                <a:solidFill>
                  <a:schemeClr val="bg2"/>
                </a:solidFill>
              </a:defRPr>
            </a:lvl1pPr>
          </a:lstStyle>
          <a:p>
            <a:endParaRPr lang="en-US" dirty="0">
              <a:solidFill>
                <a:srgbClr val="FFFFFF"/>
              </a:solidFill>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0"/>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endParaRPr lang="en-US" dirty="0">
              <a:solidFill>
                <a:srgbClr val="FFFFFF"/>
              </a:solidFill>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24128"/>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7" name="Rectangle 6"/>
          <p:cNvSpPr/>
          <p:nvPr userDrawn="1"/>
        </p:nvSpPr>
        <p:spPr>
          <a:xfrm>
            <a:off x="2471617" y="0"/>
            <a:ext cx="6672385"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457182"/>
            <a:endParaRPr lang="en-US" sz="2900" dirty="0">
              <a:solidFill>
                <a:srgbClr val="1E88DA"/>
              </a:solidFill>
            </a:endParaRPr>
          </a:p>
        </p:txBody>
      </p:sp>
      <p:sp>
        <p:nvSpPr>
          <p:cNvPr id="2" name="Title 1"/>
          <p:cNvSpPr>
            <a:spLocks noGrp="1"/>
          </p:cNvSpPr>
          <p:nvPr>
            <p:ph type="title"/>
          </p:nvPr>
        </p:nvSpPr>
        <p:spPr>
          <a:xfrm>
            <a:off x="263771" y="472133"/>
            <a:ext cx="1875693" cy="1661994"/>
          </a:xfrm>
          <a:prstGeom prst="rect">
            <a:avLst/>
          </a:prstGeom>
        </p:spPr>
        <p:txBody>
          <a:bodyPr vert="horz" wrap="square" lIns="0" tIns="0" rIns="0" bIns="0" rtlCol="0" anchor="t" anchorCtr="0">
            <a:noAutofit/>
          </a:bodyPr>
          <a:lstStyle>
            <a:lvl1pPr>
              <a:defRPr lang="en-US" sz="2800" dirty="0"/>
            </a:lvl1pPr>
          </a:lstStyle>
          <a:p>
            <a:pPr lvl="0"/>
            <a:r>
              <a:rPr lang="en-US" dirty="0"/>
              <a:t>Click to edit Master title style</a:t>
            </a:r>
          </a:p>
        </p:txBody>
      </p:sp>
      <p:sp>
        <p:nvSpPr>
          <p:cNvPr id="5" name="Rectangle 4"/>
          <p:cNvSpPr/>
          <p:nvPr userDrawn="1"/>
        </p:nvSpPr>
        <p:spPr>
          <a:xfrm>
            <a:off x="139722" y="4920273"/>
            <a:ext cx="1192212" cy="92333"/>
          </a:xfrm>
          <a:prstGeom prst="rect">
            <a:avLst/>
          </a:prstGeom>
        </p:spPr>
        <p:txBody>
          <a:bodyPr wrap="square" lIns="0" tIns="0" rIns="0" bIns="0">
            <a:spAutoFit/>
          </a:bodyPr>
          <a:lstStyle/>
          <a:p>
            <a:pPr defTabSz="457182"/>
            <a:r>
              <a:rPr lang="en-US" sz="600" dirty="0">
                <a:solidFill>
                  <a:srgbClr val="FFFFFF"/>
                </a:solidFill>
                <a:cs typeface="Arial" panose="020B0604020202020204" pitchFamily="34" charset="0"/>
              </a:rPr>
              <a:t>© 2016 IBM Corporation</a:t>
            </a:r>
          </a:p>
        </p:txBody>
      </p:sp>
      <p:sp>
        <p:nvSpPr>
          <p:cNvPr id="18" name="Subtitle 2"/>
          <p:cNvSpPr>
            <a:spLocks noGrp="1"/>
          </p:cNvSpPr>
          <p:nvPr>
            <p:ph type="subTitle" idx="11"/>
          </p:nvPr>
        </p:nvSpPr>
        <p:spPr>
          <a:xfrm>
            <a:off x="268724" y="1254884"/>
            <a:ext cx="1870739" cy="553998"/>
          </a:xfrm>
          <a:prstGeom prst="rect">
            <a:avLst/>
          </a:prstGeom>
        </p:spPr>
        <p:txBody>
          <a:bodyPr wrap="square" lIns="0" tIns="0" rIns="0" bIns="0">
            <a:spAutoFit/>
          </a:bodyPr>
          <a:lstStyle>
            <a:lvl1pPr marL="0" indent="0" algn="l">
              <a:buNone/>
              <a:defRPr sz="1800" i="0" baseline="0">
                <a:solidFill>
                  <a:srgbClr val="FFFFFF"/>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2" indent="0" algn="ctr">
              <a:buNone/>
              <a:defRPr>
                <a:solidFill>
                  <a:schemeClr val="tx1">
                    <a:tint val="75000"/>
                  </a:schemeClr>
                </a:solidFill>
              </a:defRPr>
            </a:lvl4pPr>
            <a:lvl5pPr marL="1828681" indent="0" algn="ctr">
              <a:buNone/>
              <a:defRPr>
                <a:solidFill>
                  <a:schemeClr val="tx1">
                    <a:tint val="75000"/>
                  </a:schemeClr>
                </a:solidFill>
              </a:defRPr>
            </a:lvl5pPr>
            <a:lvl6pPr marL="2285852" indent="0" algn="ctr">
              <a:buNone/>
              <a:defRPr>
                <a:solidFill>
                  <a:schemeClr val="tx1">
                    <a:tint val="75000"/>
                  </a:schemeClr>
                </a:solidFill>
              </a:defRPr>
            </a:lvl6pPr>
            <a:lvl7pPr marL="2743022" indent="0" algn="ctr">
              <a:buNone/>
              <a:defRPr>
                <a:solidFill>
                  <a:schemeClr val="tx1">
                    <a:tint val="75000"/>
                  </a:schemeClr>
                </a:solidFill>
              </a:defRPr>
            </a:lvl7pPr>
            <a:lvl8pPr marL="3200192" indent="0" algn="ctr">
              <a:buNone/>
              <a:defRPr>
                <a:solidFill>
                  <a:schemeClr val="tx1">
                    <a:tint val="75000"/>
                  </a:schemeClr>
                </a:solidFill>
              </a:defRPr>
            </a:lvl8pPr>
            <a:lvl9pPr marL="3657362" indent="0" algn="ctr">
              <a:buNone/>
              <a:defRPr>
                <a:solidFill>
                  <a:schemeClr val="tx1">
                    <a:tint val="75000"/>
                  </a:schemeClr>
                </a:solidFill>
              </a:defRPr>
            </a:lvl9pPr>
          </a:lstStyle>
          <a:p>
            <a:r>
              <a:rPr lang="en-US" dirty="0"/>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914400"/>
            <a:endParaRPr lang="en-US" sz="1200" kern="0" dirty="0">
              <a:solidFill>
                <a:srgbClr val="FFFFFF"/>
              </a:solidFill>
              <a:latin typeface="IBM Eliot Sans Regular" charset="0"/>
              <a:ea typeface="IBM Eliot Sans Regular" charset="0"/>
              <a:cs typeface="IBM Eliot Sans Regular" charset="0"/>
              <a:sym typeface="Arial"/>
            </a:endParaRPr>
          </a:p>
        </p:txBody>
      </p:sp>
      <p:sp>
        <p:nvSpPr>
          <p:cNvPr id="2" name="Title 1"/>
          <p:cNvSpPr>
            <a:spLocks noGrp="1"/>
          </p:cNvSpPr>
          <p:nvPr>
            <p:ph type="title"/>
          </p:nvPr>
        </p:nvSpPr>
        <p:spPr>
          <a:xfrm>
            <a:off x="228600" y="1024128"/>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preserve="1">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69863"/>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88136"/>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Side by side 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457182"/>
            <a:endParaRPr lang="en-US" sz="2900" dirty="0">
              <a:solidFill>
                <a:srgbClr val="FFFFFF"/>
              </a:solidFill>
            </a:endParaRPr>
          </a:p>
        </p:txBody>
      </p:sp>
      <p:sp>
        <p:nvSpPr>
          <p:cNvPr id="8" name="Rectangle 7"/>
          <p:cNvSpPr/>
          <p:nvPr userDrawn="1"/>
        </p:nvSpPr>
        <p:spPr>
          <a:xfrm>
            <a:off x="0" y="2"/>
            <a:ext cx="9144000" cy="928077"/>
          </a:xfrm>
          <a:prstGeom prst="rect">
            <a:avLst/>
          </a:prstGeom>
          <a:solidFill>
            <a:srgbClr val="1558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457182"/>
            <a:endParaRPr lang="en-US" sz="2900" dirty="0">
              <a:solidFill>
                <a:srgbClr val="FFFFFF"/>
              </a:solidFill>
            </a:endParaRPr>
          </a:p>
        </p:txBody>
      </p:sp>
      <p:sp>
        <p:nvSpPr>
          <p:cNvPr id="9" name="Rectangle 8"/>
          <p:cNvSpPr/>
          <p:nvPr userDrawn="1"/>
        </p:nvSpPr>
        <p:spPr>
          <a:xfrm>
            <a:off x="139722" y="4920273"/>
            <a:ext cx="1192212" cy="92333"/>
          </a:xfrm>
          <a:prstGeom prst="rect">
            <a:avLst/>
          </a:prstGeom>
        </p:spPr>
        <p:txBody>
          <a:bodyPr wrap="square" lIns="0" tIns="0" rIns="0" bIns="0">
            <a:spAutoFit/>
          </a:bodyPr>
          <a:lstStyle/>
          <a:p>
            <a:pPr defTabSz="457182"/>
            <a:r>
              <a:rPr lang="en-US" sz="600" dirty="0">
                <a:solidFill>
                  <a:srgbClr val="2D2D2D"/>
                </a:solidFill>
                <a:latin typeface="Arial" panose="020B0604020202020204" pitchFamily="34" charset="0"/>
                <a:cs typeface="Arial" panose="020B0604020202020204" pitchFamily="34" charset="0"/>
              </a:rPr>
              <a:t>© 2016 IBM Corporation</a:t>
            </a:r>
          </a:p>
        </p:txBody>
      </p:sp>
      <p:sp>
        <p:nvSpPr>
          <p:cNvPr id="2" name="Title 1"/>
          <p:cNvSpPr>
            <a:spLocks noGrp="1"/>
          </p:cNvSpPr>
          <p:nvPr>
            <p:ph type="title"/>
          </p:nvPr>
        </p:nvSpPr>
        <p:spPr>
          <a:xfrm>
            <a:off x="260787" y="77278"/>
            <a:ext cx="8463137" cy="777137"/>
          </a:xfrm>
          <a:prstGeom prst="rect">
            <a:avLst/>
          </a:prstGeo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
        <p:nvSpPr>
          <p:cNvPr id="14" name="Text Placeholder 5"/>
          <p:cNvSpPr>
            <a:spLocks noGrp="1"/>
          </p:cNvSpPr>
          <p:nvPr>
            <p:ph type="body" sz="quarter" idx="13"/>
          </p:nvPr>
        </p:nvSpPr>
        <p:spPr>
          <a:xfrm>
            <a:off x="277455" y="1506375"/>
            <a:ext cx="8387855" cy="2967934"/>
          </a:xfrm>
          <a:prstGeom prst="rect">
            <a:avLst/>
          </a:prstGeom>
        </p:spPr>
        <p:txBody>
          <a:bodyPr vert="horz" wrap="square" lIns="0" tIns="0" rIns="0" bIns="0" rtlCol="0" anchor="t" anchorCtr="0">
            <a:noAutofit/>
          </a:bodyPr>
          <a:lstStyle>
            <a:lvl1pPr>
              <a:defRPr lang="en-US" dirty="0" smtClean="0">
                <a:solidFill>
                  <a:srgbClr val="2D2D2D"/>
                </a:solidFill>
              </a:defRPr>
            </a:lvl1pPr>
            <a:lvl2pPr>
              <a:defRPr>
                <a:solidFill>
                  <a:srgbClr val="2D2D2D"/>
                </a:solidFill>
              </a:defRPr>
            </a:lvl2pPr>
            <a:lvl3pPr>
              <a:defRPr>
                <a:solidFill>
                  <a:srgbClr val="2D2D2D"/>
                </a:solidFill>
              </a:defRPr>
            </a:lvl3pPr>
            <a:lvl4pPr>
              <a:defRPr>
                <a:solidFill>
                  <a:srgbClr val="2D2D2D"/>
                </a:solidFill>
              </a:defRPr>
            </a:lvl4pPr>
            <a:lvl5pPr>
              <a:defRPr>
                <a:solidFill>
                  <a:srgbClr val="2D2D2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5"/>
          </p:nvPr>
        </p:nvSpPr>
        <p:spPr>
          <a:xfrm>
            <a:off x="273052" y="1074740"/>
            <a:ext cx="8438662" cy="331787"/>
          </a:xfrm>
          <a:prstGeom prst="rect">
            <a:avLst/>
          </a:prstGeom>
        </p:spPr>
        <p:txBody>
          <a:bodyPr/>
          <a:lstStyle>
            <a:lvl1pPr>
              <a:defRPr b="1">
                <a:solidFill>
                  <a:schemeClr val="accent5"/>
                </a:solidFill>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8813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Slide Number Placeholder 2"/>
          <p:cNvSpPr>
            <a:spLocks noGrp="1"/>
          </p:cNvSpPr>
          <p:nvPr>
            <p:ph type="sldNum" sz="quarter" idx="11"/>
          </p:nvPr>
        </p:nvSpPr>
        <p:spPr>
          <a:xfrm>
            <a:off x="6858000" y="4826480"/>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3"/>
          </p:nvPr>
        </p:nvSpPr>
        <p:spPr>
          <a:xfrm>
            <a:off x="228600" y="1147099"/>
            <a:ext cx="4114800" cy="3536025"/>
          </a:xfrm>
        </p:spPr>
        <p:txBody>
          <a:bodyPr/>
          <a:lstStyle>
            <a:lvl1pPr>
              <a:spcBef>
                <a:spcPts val="0"/>
              </a:spcBef>
              <a:defRPr sz="1100"/>
            </a:lvl1pPr>
          </a:lstStyle>
          <a:p>
            <a:pPr lvl="0"/>
            <a:r>
              <a:rPr lang="en-US"/>
              <a:t>Click to edit Master text styles</a:t>
            </a:r>
          </a:p>
        </p:txBody>
      </p:sp>
      <p:sp>
        <p:nvSpPr>
          <p:cNvPr id="6" name="TextBox 5"/>
          <p:cNvSpPr txBox="1"/>
          <p:nvPr userDrawn="1"/>
        </p:nvSpPr>
        <p:spPr>
          <a:xfrm>
            <a:off x="228600" y="274320"/>
            <a:ext cx="2345377" cy="307777"/>
          </a:xfrm>
          <a:prstGeom prst="rect">
            <a:avLst/>
          </a:prstGeom>
        </p:spPr>
        <p:txBody>
          <a:bodyPr vert="horz" lIns="0" tIns="0" rIns="0" bIns="0" rtlCol="0" anchor="t" anchorCtr="0">
            <a:spAutoFit/>
          </a:bodyPr>
          <a:lstStyle>
            <a:lvl1pPr defTabSz="457200">
              <a:lnSpc>
                <a:spcPct val="90000"/>
              </a:lnSpc>
              <a:spcBef>
                <a:spcPct val="0"/>
              </a:spcBef>
              <a:buNone/>
              <a:defRPr sz="1600" b="1">
                <a:solidFill>
                  <a:schemeClr val="bg2"/>
                </a:solidFill>
                <a:latin typeface="Arial" charset="0"/>
                <a:ea typeface="Arial" charset="0"/>
                <a:cs typeface="Arial" charset="0"/>
              </a:defRPr>
            </a:lvl1pPr>
          </a:lstStyle>
          <a:p>
            <a:pPr>
              <a:lnSpc>
                <a:spcPct val="100000"/>
              </a:lnSpc>
            </a:pPr>
            <a:r>
              <a:rPr lang="en-US" sz="2000" b="0" kern="0" dirty="0">
                <a:solidFill>
                  <a:srgbClr val="FFFFFF"/>
                </a:solidFill>
                <a:latin typeface="IBM Eliot Sans Regular" charset="0"/>
                <a:ea typeface="IBM Eliot Sans Regular" charset="0"/>
                <a:cs typeface="IBM Eliot Sans Regular" charset="0"/>
                <a:sym typeface="Arial"/>
              </a:rPr>
              <a:t>Thank you</a:t>
            </a: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userDrawn="1">
  <p:cSld name="7_01 Cover Slide">
    <p:bg>
      <p:bgPr>
        <a:solidFill>
          <a:schemeClr val="dk2"/>
        </a:solidFill>
        <a:effectLst/>
      </p:bgPr>
    </p:bg>
    <p:spTree>
      <p:nvGrpSpPr>
        <p:cNvPr id="1" name="Shape 32"/>
        <p:cNvGrpSpPr/>
        <p:nvPr/>
      </p:nvGrpSpPr>
      <p:grpSpPr>
        <a:xfrm>
          <a:off x="0" y="0"/>
          <a:ext cx="0" cy="0"/>
          <a:chOff x="0" y="0"/>
          <a:chExt cx="0" cy="0"/>
        </a:xfrm>
      </p:grpSpPr>
      <p:sp>
        <p:nvSpPr>
          <p:cNvPr id="2" name="Shape 20"/>
          <p:cNvSpPr txBox="1">
            <a:spLocks noGrp="1"/>
          </p:cNvSpPr>
          <p:nvPr>
            <p:ph type="title"/>
          </p:nvPr>
        </p:nvSpPr>
        <p:spPr>
          <a:xfrm>
            <a:off x="227012"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userDrawn="1">
  <p:cSld name="2_01 Cover Slide">
    <p:bg>
      <p:bgPr>
        <a:solidFill>
          <a:schemeClr val="dk2"/>
        </a:solidFill>
        <a:effectLst/>
      </p:bgPr>
    </p:bg>
    <p:spTree>
      <p:nvGrpSpPr>
        <p:cNvPr id="1" name="Shape 22"/>
        <p:cNvGrpSpPr/>
        <p:nvPr/>
      </p:nvGrpSpPr>
      <p:grpSpPr>
        <a:xfrm>
          <a:off x="0" y="0"/>
          <a:ext cx="0" cy="0"/>
          <a:chOff x="0" y="0"/>
          <a:chExt cx="0" cy="0"/>
        </a:xfrm>
      </p:grpSpPr>
      <p:sp>
        <p:nvSpPr>
          <p:cNvPr id="2" name="Rectangle 1"/>
          <p:cNvSpPr/>
          <p:nvPr userDrawn="1"/>
        </p:nvSpPr>
        <p:spPr>
          <a:xfrm>
            <a:off x="0" y="4739054"/>
            <a:ext cx="9144000" cy="404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srgbClr val="150957"/>
              </a:solidFill>
              <a:latin typeface="IBM Eliot Sans Regular" charset="0"/>
              <a:sym typeface="Arial"/>
            </a:endParaRPr>
          </a:p>
        </p:txBody>
      </p:sp>
      <p:sp>
        <p:nvSpPr>
          <p:cNvPr id="7" name="Shape 20"/>
          <p:cNvSpPr txBox="1">
            <a:spLocks noGrp="1"/>
          </p:cNvSpPr>
          <p:nvPr>
            <p:ph type="title"/>
          </p:nvPr>
        </p:nvSpPr>
        <p:spPr>
          <a:xfrm>
            <a:off x="227012"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p:cSld name="4_01 Cover Slide">
    <p:bg>
      <p:bgPr>
        <a:solidFill>
          <a:schemeClr val="tx2"/>
        </a:solidFill>
        <a:effectLst/>
      </p:bgPr>
    </p:bg>
    <p:spTree>
      <p:nvGrpSpPr>
        <p:cNvPr id="1" name="Shape 143"/>
        <p:cNvGrpSpPr/>
        <p:nvPr/>
      </p:nvGrpSpPr>
      <p:grpSpPr>
        <a:xfrm>
          <a:off x="0" y="0"/>
          <a:ext cx="0" cy="0"/>
          <a:chOff x="0" y="0"/>
          <a:chExt cx="0" cy="0"/>
        </a:xfrm>
      </p:grpSpPr>
      <p:sp>
        <p:nvSpPr>
          <p:cNvPr id="2" name="Shape 179"/>
          <p:cNvSpPr>
            <a:spLocks noChangeArrowheads="1"/>
          </p:cNvSpPr>
          <p:nvPr userDrawn="1"/>
        </p:nvSpPr>
        <p:spPr bwMode="auto">
          <a:xfrm>
            <a:off x="0" y="9525"/>
            <a:ext cx="4565650" cy="5133975"/>
          </a:xfrm>
          <a:prstGeom prst="rect">
            <a:avLst/>
          </a:prstGeom>
          <a:solidFill>
            <a:schemeClr val="tx2">
              <a:alpha val="54901"/>
            </a:schemeClr>
          </a:solidFill>
          <a:ln w="9525">
            <a:noFill/>
            <a:miter lim="800000"/>
            <a:headEnd/>
            <a:tailEnd/>
          </a:ln>
        </p:spPr>
        <p:txBody>
          <a:bodyPr lIns="0" tIns="0" rIns="0" bIns="0" anchor="ctr"/>
          <a:lstStyle/>
          <a:p>
            <a:pPr algn="ctr" defTabSz="914400"/>
            <a:endParaRPr lang="en-US" sz="1200" kern="0" dirty="0">
              <a:solidFill>
                <a:srgbClr val="FFFFFF"/>
              </a:solidFill>
              <a:latin typeface="IBM Eliot Sans Regular"/>
              <a:ea typeface="IBM Eliot Sans Regular"/>
              <a:cs typeface="IBM Eliot Sans Regular"/>
              <a:sym typeface="Arial"/>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533" name="Title Text"/>
          <p:cNvSpPr txBox="1">
            <a:spLocks noGrp="1"/>
          </p:cNvSpPr>
          <p:nvPr>
            <p:ph type="title"/>
          </p:nvPr>
        </p:nvSpPr>
        <p:spPr>
          <a:xfrm>
            <a:off x="228600" y="201168"/>
            <a:ext cx="4114800" cy="381001"/>
          </a:xfrm>
          <a:prstGeom prst="rect">
            <a:avLst/>
          </a:prstGeom>
        </p:spPr>
        <p:txBody>
          <a:bodyPr>
            <a:normAutofit/>
          </a:bodyPr>
          <a:lstStyle>
            <a:lvl1pPr>
              <a:defRPr>
                <a:latin typeface="IBM Plex Sans"/>
                <a:ea typeface="IBM Plex Sans"/>
                <a:cs typeface="IBM Plex Sans"/>
                <a:sym typeface="IBM Plex Sans"/>
              </a:defRPr>
            </a:lvl1pPr>
          </a:lstStyle>
          <a:p>
            <a:r>
              <a:t>Title Text</a:t>
            </a:r>
          </a:p>
        </p:txBody>
      </p:sp>
      <p:sp>
        <p:nvSpPr>
          <p:cNvPr id="1534" name="Slide Number"/>
          <p:cNvSpPr txBox="1">
            <a:spLocks noGrp="1"/>
          </p:cNvSpPr>
          <p:nvPr>
            <p:ph type="sldNum" sz="quarter" idx="2"/>
          </p:nvPr>
        </p:nvSpPr>
        <p:spPr>
          <a:xfrm>
            <a:off x="8788399" y="4831556"/>
            <a:ext cx="127001" cy="127001"/>
          </a:xfrm>
          <a:prstGeom prst="rect">
            <a:avLst/>
          </a:prstGeom>
        </p:spPr>
        <p:txBody>
          <a:bodyPr/>
          <a:lstStyle>
            <a:lvl1pPr>
              <a:defRPr>
                <a:latin typeface="IBM Plex Sans"/>
                <a:ea typeface="IBM Plex Sans"/>
                <a:cs typeface="IBM Plex Sans"/>
                <a:sym typeface="IBM Plex Sans"/>
              </a:defRPr>
            </a:lvl1pPr>
          </a:lstStyle>
          <a:p>
            <a:fld id="{86CB4B4D-7CA3-9044-876B-883B54F8677D}" type="slidenum">
              <a:rPr>
                <a:solidFill>
                  <a:srgbClr val="FFFFFF"/>
                </a:solidFill>
              </a:rPr>
              <a:pPr/>
              <a:t>‹#›</a:t>
            </a:fld>
            <a:endParaRPr dirty="0">
              <a:solidFill>
                <a:srgbClr val="FFFFFF"/>
              </a:solidFill>
            </a:endParaRPr>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l="-2" r="-749"/>
          <a:stretch/>
        </p:blipFill>
        <p:spPr>
          <a:xfrm>
            <a:off x="236896" y="4654181"/>
            <a:ext cx="597936" cy="3361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0.xml><?xml version="1.0" encoding="utf-8"?>
<p:sldLayout xmlns:a="http://schemas.openxmlformats.org/drawingml/2006/main" xmlns:r="http://schemas.openxmlformats.org/officeDocument/2006/relationships" xmlns:p="http://schemas.openxmlformats.org/presentationml/2006/main">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0" y="185983"/>
            <a:ext cx="9144000" cy="405688"/>
          </a:xfrm>
        </p:spPr>
        <p:txBody>
          <a:bodyPr>
            <a:noAutofit/>
          </a:bodyPr>
          <a:lstStyle>
            <a:lvl1pPr>
              <a:defRPr sz="2000" b="1" i="0">
                <a:latin typeface="Gill Sans SemiBold" charset="0"/>
                <a:ea typeface="Gill Sans SemiBold" charset="0"/>
                <a:cs typeface="Gill Sans SemiBold" charset="0"/>
              </a:defRPr>
            </a:lvl1pPr>
          </a:lstStyle>
          <a:p>
            <a:r>
              <a:rPr lang="en-US" dirty="0"/>
              <a:t>Click to edit Master title style</a:t>
            </a:r>
          </a:p>
        </p:txBody>
      </p:sp>
    </p:spTree>
  </p:cSld>
  <p:clrMapOvr>
    <a:masterClrMapping/>
  </p:clrMapOvr>
  <p:transition spd="med">
    <p:fade/>
  </p:transition>
</p:sldLayout>
</file>

<file path=ppt/slideLayouts/slideLayout11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5"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2"/>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30" y="405274"/>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90" y="4584701"/>
            <a:ext cx="1620427" cy="470448"/>
          </a:xfrm>
          <a:prstGeom prst="rect">
            <a:avLst/>
          </a:prstGeom>
        </p:spPr>
      </p:pic>
    </p:spTree>
    <p:extLst>
      <p:ext uri="{BB962C8B-B14F-4D97-AF65-F5344CB8AC3E}">
        <p14:creationId xmlns:p14="http://schemas.microsoft.com/office/powerpoint/2010/main" val="922984483"/>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32812489"/>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581" algn="dec"/>
              </a:tabLst>
              <a:defRPr/>
            </a:lvl1pPr>
            <a:lvl2pPr marL="173014" indent="-17301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0" rtl="0" eaLnBrk="1" fontAlgn="auto" latinLnBrk="0" hangingPunct="1">
              <a:lnSpc>
                <a:spcPct val="100000"/>
              </a:lnSpc>
              <a:spcBef>
                <a:spcPts val="0"/>
              </a:spcBef>
              <a:spcAft>
                <a:spcPts val="0"/>
              </a:spcAft>
              <a:buClrTx/>
              <a:buSzTx/>
              <a:buFont typeface="Arial"/>
              <a:buNone/>
              <a:tabLst>
                <a:tab pos="402275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58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30" rtl="0" eaLnBrk="1" fontAlgn="auto" latinLnBrk="0" hangingPunct="1">
              <a:lnSpc>
                <a:spcPct val="100000"/>
              </a:lnSpc>
              <a:spcBef>
                <a:spcPts val="1100"/>
              </a:spcBef>
              <a:spcAft>
                <a:spcPts val="0"/>
              </a:spcAft>
              <a:buClrTx/>
              <a:buSzTx/>
              <a:buFont typeface="Arial"/>
              <a:buNone/>
              <a:tabLst>
                <a:tab pos="402275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194390"/>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8"/>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91829228"/>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8"/>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092849738"/>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82"/>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948684251"/>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57" indent="-11745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147492830"/>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209190048"/>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8"/>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8"/>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7947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Side by side 2">
    <p:spTree>
      <p:nvGrpSpPr>
        <p:cNvPr id="1" name="Shape 172"/>
        <p:cNvGrpSpPr/>
        <p:nvPr/>
      </p:nvGrpSpPr>
      <p:grpSpPr>
        <a:xfrm>
          <a:off x="0" y="0"/>
          <a:ext cx="0" cy="0"/>
          <a:chOff x="0" y="0"/>
          <a:chExt cx="0" cy="0"/>
        </a:xfrm>
      </p:grpSpPr>
      <p:sp>
        <p:nvSpPr>
          <p:cNvPr id="173" name="Shape 173"/>
          <p:cNvSpPr/>
          <p:nvPr/>
        </p:nvSpPr>
        <p:spPr>
          <a:xfrm>
            <a:off x="0" y="2"/>
            <a:ext cx="9144000" cy="5143499"/>
          </a:xfrm>
          <a:prstGeom prst="rect">
            <a:avLst/>
          </a:prstGeom>
          <a:solidFill>
            <a:srgbClr val="FFFFFF"/>
          </a:solidFill>
          <a:ln>
            <a:noFill/>
          </a:ln>
        </p:spPr>
        <p:txBody>
          <a:bodyPr lIns="91425" tIns="45700" rIns="91425" bIns="45700" anchor="ctr" anchorCtr="0">
            <a:noAutofit/>
          </a:bodyPr>
          <a:lstStyle/>
          <a:p>
            <a:pPr algn="ctr" defTabSz="685772">
              <a:buClr>
                <a:srgbClr val="000000"/>
              </a:buClr>
              <a:buFont typeface="Arial"/>
              <a:buNone/>
            </a:pPr>
            <a:endParaRPr sz="2900" kern="0">
              <a:solidFill>
                <a:srgbClr val="1E88DA"/>
              </a:solidFill>
              <a:ea typeface="Arial"/>
              <a:cs typeface="Arial"/>
              <a:sym typeface="Arial"/>
            </a:endParaRPr>
          </a:p>
        </p:txBody>
      </p:sp>
      <p:sp>
        <p:nvSpPr>
          <p:cNvPr id="174" name="Shape 174"/>
          <p:cNvSpPr/>
          <p:nvPr/>
        </p:nvSpPr>
        <p:spPr>
          <a:xfrm>
            <a:off x="0" y="0"/>
            <a:ext cx="9144000" cy="927900"/>
          </a:xfrm>
          <a:prstGeom prst="rect">
            <a:avLst/>
          </a:prstGeom>
          <a:solidFill>
            <a:schemeClr val="accent1"/>
          </a:solidFill>
          <a:ln>
            <a:noFill/>
          </a:ln>
        </p:spPr>
        <p:txBody>
          <a:bodyPr lIns="91425" tIns="45700" rIns="91425" bIns="45700" anchor="ctr" anchorCtr="0">
            <a:noAutofit/>
          </a:bodyPr>
          <a:lstStyle/>
          <a:p>
            <a:pPr algn="ctr" defTabSz="685772">
              <a:buClr>
                <a:srgbClr val="000000"/>
              </a:buClr>
              <a:buFont typeface="Arial"/>
              <a:buNone/>
            </a:pPr>
            <a:endParaRPr sz="2900" kern="0">
              <a:solidFill>
                <a:srgbClr val="1E88DA"/>
              </a:solidFill>
              <a:ea typeface="Arial"/>
              <a:cs typeface="Arial"/>
              <a:sym typeface="Arial"/>
            </a:endParaRPr>
          </a:p>
        </p:txBody>
      </p:sp>
      <p:sp>
        <p:nvSpPr>
          <p:cNvPr id="175" name="Shape 175"/>
          <p:cNvSpPr/>
          <p:nvPr/>
        </p:nvSpPr>
        <p:spPr>
          <a:xfrm>
            <a:off x="139722" y="4920273"/>
            <a:ext cx="1192199" cy="92399"/>
          </a:xfrm>
          <a:prstGeom prst="rect">
            <a:avLst/>
          </a:prstGeom>
          <a:noFill/>
          <a:ln>
            <a:noFill/>
          </a:ln>
        </p:spPr>
        <p:txBody>
          <a:bodyPr lIns="0" tIns="0" rIns="0" bIns="0" anchor="t" anchorCtr="0">
            <a:noAutofit/>
          </a:bodyPr>
          <a:lstStyle/>
          <a:p>
            <a:pPr defTabSz="685772">
              <a:buClr>
                <a:srgbClr val="2D2D2D"/>
              </a:buClr>
              <a:buSzPct val="25000"/>
              <a:buFont typeface="Arial"/>
              <a:buNone/>
            </a:pPr>
            <a:r>
              <a:rPr lang="en" sz="600" kern="0" dirty="0">
                <a:solidFill>
                  <a:srgbClr val="2D2D2D"/>
                </a:solidFill>
                <a:ea typeface="Arial"/>
                <a:cs typeface="Arial"/>
                <a:sym typeface="Arial"/>
              </a:rPr>
              <a:t>© 2016 IBM Corporation</a:t>
            </a:r>
          </a:p>
        </p:txBody>
      </p:sp>
      <p:sp>
        <p:nvSpPr>
          <p:cNvPr id="176" name="Shape 176"/>
          <p:cNvSpPr txBox="1">
            <a:spLocks noGrp="1"/>
          </p:cNvSpPr>
          <p:nvPr>
            <p:ph type="title"/>
          </p:nvPr>
        </p:nvSpPr>
        <p:spPr>
          <a:xfrm>
            <a:off x="260787" y="77278"/>
            <a:ext cx="8463000" cy="777000"/>
          </a:xfrm>
          <a:prstGeom prst="rect">
            <a:avLst/>
          </a:prstGeom>
          <a:noFill/>
          <a:ln>
            <a:noFill/>
          </a:ln>
        </p:spPr>
        <p:txBody>
          <a:bodyPr lIns="91425" tIns="91425" rIns="91425" bIns="91425" anchor="ctr" anchorCtr="0"/>
          <a:lstStyle>
            <a:lvl1pPr marL="0" marR="0" lvl="0" indent="0" algn="l" rtl="0">
              <a:lnSpc>
                <a:spcPct val="107142"/>
              </a:lnSpc>
              <a:spcBef>
                <a:spcPts val="0"/>
              </a:spcBef>
              <a:spcAft>
                <a:spcPts val="0"/>
              </a:spcAft>
              <a:buClr>
                <a:srgbClr val="FFFFFF"/>
              </a:buClr>
              <a:buFont typeface="Arial"/>
              <a:buNone/>
              <a:defRPr sz="2800" b="0" i="0" u="none" strike="noStrike" cap="none">
                <a:solidFill>
                  <a:srgbClr val="FFFFFF"/>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77" name="Shape 17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defTabSz="457182"/>
            <a:fld id="{00000000-1234-1234-1234-123412341234}" type="slidenum">
              <a:rPr lang="en" sz="1813" smtClean="0">
                <a:solidFill>
                  <a:srgbClr val="6D7777"/>
                </a:solidFill>
              </a:rPr>
              <a:pPr defTabSz="457182"/>
              <a:t>‹#›</a:t>
            </a:fld>
            <a:endParaRPr lang="en" sz="1813" dirty="0">
              <a:solidFill>
                <a:srgbClr val="6D7777"/>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6"/>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4936555"/>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24"/>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54"/>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2557083"/>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5"/>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4"/>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5"/>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5"/>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5"/>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156084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74"/>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6"/>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057541079"/>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5"/>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5"/>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02673420"/>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49402"/>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395516599"/>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064576695"/>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2529522612"/>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33487203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ide by s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2938" y="595037"/>
            <a:ext cx="3733802" cy="477054"/>
          </a:xfrm>
          <a:prstGeom prst="rect">
            <a:avLst/>
          </a:prstGeom>
        </p:spPr>
        <p:txBody>
          <a:bodyPr>
            <a:spAutoFit/>
          </a:bodyPr>
          <a:lstStyle>
            <a:lvl1pPr>
              <a:lnSpc>
                <a:spcPts val="3000"/>
              </a:lnSpc>
              <a:defRPr sz="2800" baseline="0">
                <a:solidFill>
                  <a:schemeClr val="accent5"/>
                </a:solidFill>
              </a:defRPr>
            </a:lvl1pPr>
          </a:lstStyle>
          <a:p>
            <a:r>
              <a:rPr lang="en-US" dirty="0"/>
              <a:t>Click to edit Master title</a:t>
            </a:r>
          </a:p>
        </p:txBody>
      </p:sp>
      <p:sp>
        <p:nvSpPr>
          <p:cNvPr id="11" name="Text Placeholder 5"/>
          <p:cNvSpPr>
            <a:spLocks noGrp="1"/>
          </p:cNvSpPr>
          <p:nvPr>
            <p:ph type="body" sz="quarter" idx="11"/>
          </p:nvPr>
        </p:nvSpPr>
        <p:spPr>
          <a:xfrm>
            <a:off x="4953003" y="1525914"/>
            <a:ext cx="3581402" cy="276999"/>
          </a:xfrm>
          <a:prstGeom prst="rect">
            <a:avLst/>
          </a:prstGeom>
        </p:spPr>
        <p:txBody>
          <a:bodyPr>
            <a:spAutoFit/>
          </a:bodyPr>
          <a:lstStyle>
            <a:lvl1pPr marL="171427" indent="-171427">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13" name="Text Placeholder 5"/>
          <p:cNvSpPr>
            <a:spLocks noGrp="1"/>
          </p:cNvSpPr>
          <p:nvPr>
            <p:ph type="body" sz="quarter" idx="12"/>
          </p:nvPr>
        </p:nvSpPr>
        <p:spPr>
          <a:xfrm>
            <a:off x="4939033" y="595037"/>
            <a:ext cx="3581402" cy="477054"/>
          </a:xfrm>
          <a:prstGeom prst="rect">
            <a:avLst/>
          </a:prstGeom>
        </p:spPr>
        <p:txBody>
          <a:bodyPr>
            <a:spAutoFit/>
          </a:bodyPr>
          <a:lstStyle>
            <a:lvl1pPr marL="0" indent="0">
              <a:lnSpc>
                <a:spcPts val="3000"/>
              </a:lnSpc>
              <a:spcBef>
                <a:spcPts val="1800"/>
              </a:spcBef>
              <a:buFont typeface="Arial" panose="020B0604020202020204" pitchFamily="34" charset="0"/>
              <a:buNone/>
              <a:defRPr sz="28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14" name="Text Placeholder 5"/>
          <p:cNvSpPr>
            <a:spLocks noGrp="1"/>
          </p:cNvSpPr>
          <p:nvPr>
            <p:ph type="body" sz="quarter" idx="13"/>
          </p:nvPr>
        </p:nvSpPr>
        <p:spPr>
          <a:xfrm>
            <a:off x="609605" y="1525914"/>
            <a:ext cx="3733802" cy="276999"/>
          </a:xfrm>
          <a:prstGeom prst="rect">
            <a:avLst/>
          </a:prstGeom>
        </p:spPr>
        <p:txBody>
          <a:bodyPr>
            <a:spAutoFit/>
          </a:bodyPr>
          <a:lstStyle>
            <a:lvl1pPr marL="171427" indent="-171427">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9"/>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6"/>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564" tIns="191997" rIns="228564" bIns="228564"/>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06861183"/>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564" tIns="191997" rIns="228564" bIns="228564"/>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564" tIns="191997" rIns="228564" bIns="228564"/>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5" y="-1"/>
            <a:ext cx="4571999" cy="2571751"/>
          </a:xfrm>
          <a:solidFill>
            <a:schemeClr val="accent2"/>
          </a:solidFill>
        </p:spPr>
        <p:txBody>
          <a:bodyPr lIns="228564" tIns="201138" rIns="228564" bIns="228564"/>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323263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564" tIns="191997" rIns="228564" bIns="228564"/>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5" y="-1"/>
            <a:ext cx="9143999" cy="2571751"/>
          </a:xfrm>
          <a:solidFill>
            <a:schemeClr val="tx1"/>
          </a:solidFill>
        </p:spPr>
        <p:txBody>
          <a:bodyPr lIns="228564" tIns="155424" rIns="228564" bIns="228564"/>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71617227"/>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5" y="-1"/>
            <a:ext cx="9143999" cy="1290639"/>
          </a:xfrm>
          <a:solidFill>
            <a:schemeClr val="tx1"/>
          </a:solidFill>
        </p:spPr>
        <p:txBody>
          <a:bodyPr lIns="228564" tIns="201138" rIns="228564" bIns="228564"/>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61599808"/>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564" tIns="155424" rIns="228564" bIns="228564"/>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1523482767"/>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564" tIns="182854" rIns="228564" bIns="228564"/>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2051264635"/>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441305"/>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8052756"/>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67264"/>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00229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7" name="Shape 7"/>
          <p:cNvSpPr>
            <a:spLocks noGrp="1"/>
          </p:cNvSpPr>
          <p:nvPr>
            <p:ph type="title"/>
          </p:nvPr>
        </p:nvSpPr>
        <p:spPr>
          <a:xfrm>
            <a:off x="893007" y="864066"/>
            <a:ext cx="7358063" cy="1741289"/>
          </a:xfrm>
          <a:prstGeom prst="rect">
            <a:avLst/>
          </a:prstGeom>
        </p:spPr>
        <p:txBody>
          <a:bodyPr lIns="0" tIns="0" rIns="0" bIns="0">
            <a:normAutofit/>
          </a:bodyPr>
          <a:lstStyle>
            <a:lvl1pPr algn="ctr" defTabSz="306705">
              <a:defRPr sz="4200">
                <a:solidFill>
                  <a:srgbClr val="000000"/>
                </a:solidFill>
                <a:latin typeface="+mn-lt"/>
                <a:ea typeface="+mn-ea"/>
                <a:cs typeface="+mn-cs"/>
                <a:sym typeface="Helvetica Light"/>
              </a:defRPr>
            </a:lvl1pPr>
          </a:lstStyle>
          <a:p>
            <a:pPr lvl="0">
              <a:defRPr sz="1800"/>
            </a:pPr>
            <a:r>
              <a:rPr sz="4200"/>
              <a:t>Title Text</a:t>
            </a:r>
          </a:p>
        </p:txBody>
      </p:sp>
      <p:sp>
        <p:nvSpPr>
          <p:cNvPr id="8" name="Shape 8"/>
          <p:cNvSpPr>
            <a:spLocks noGrp="1"/>
          </p:cNvSpPr>
          <p:nvPr>
            <p:ph type="body" idx="1"/>
          </p:nvPr>
        </p:nvSpPr>
        <p:spPr>
          <a:xfrm>
            <a:off x="893007" y="2652141"/>
            <a:ext cx="7358063" cy="596057"/>
          </a:xfrm>
          <a:prstGeom prst="rect">
            <a:avLst/>
          </a:prstGeom>
        </p:spPr>
        <p:txBody>
          <a:bodyPr lIns="0" tIns="0" rIns="0" bIns="0">
            <a:normAutofit/>
          </a:bodyPr>
          <a:lstStyle>
            <a:lvl1pPr marL="0" indent="0" algn="ctr" defTabSz="306705">
              <a:spcBef>
                <a:spcPts val="0"/>
              </a:spcBef>
              <a:buClrTx/>
              <a:buSzTx/>
              <a:buFontTx/>
              <a:buNone/>
              <a:defRPr sz="1700">
                <a:latin typeface="+mn-lt"/>
                <a:ea typeface="+mn-ea"/>
                <a:cs typeface="+mn-cs"/>
                <a:sym typeface="Helvetica Light"/>
              </a:defRPr>
            </a:lvl1pPr>
            <a:lvl2pPr marL="0" indent="120010" algn="ctr" defTabSz="306705">
              <a:spcBef>
                <a:spcPts val="0"/>
              </a:spcBef>
              <a:buClrTx/>
              <a:buSzTx/>
              <a:buFontTx/>
              <a:buNone/>
              <a:defRPr sz="1700">
                <a:latin typeface="+mn-lt"/>
                <a:ea typeface="+mn-ea"/>
                <a:cs typeface="+mn-cs"/>
                <a:sym typeface="Helvetica Light"/>
              </a:defRPr>
            </a:lvl2pPr>
            <a:lvl3pPr marL="0" indent="240016" algn="ctr" defTabSz="306705">
              <a:spcBef>
                <a:spcPts val="0"/>
              </a:spcBef>
              <a:buClrTx/>
              <a:buSzTx/>
              <a:buFontTx/>
              <a:buNone/>
              <a:defRPr sz="1700">
                <a:latin typeface="+mn-lt"/>
                <a:ea typeface="+mn-ea"/>
                <a:cs typeface="+mn-cs"/>
                <a:sym typeface="Helvetica Light"/>
              </a:defRPr>
            </a:lvl3pPr>
            <a:lvl4pPr marL="0" indent="360023" algn="ctr" defTabSz="306705">
              <a:spcBef>
                <a:spcPts val="0"/>
              </a:spcBef>
              <a:buClrTx/>
              <a:buSzTx/>
              <a:buFontTx/>
              <a:buNone/>
              <a:defRPr sz="1700">
                <a:latin typeface="+mn-lt"/>
                <a:ea typeface="+mn-ea"/>
                <a:cs typeface="+mn-cs"/>
                <a:sym typeface="Helvetica Light"/>
              </a:defRPr>
            </a:lvl4pPr>
            <a:lvl5pPr marL="0" indent="480033" algn="ctr" defTabSz="306705">
              <a:spcBef>
                <a:spcPts val="0"/>
              </a:spcBef>
              <a:buClrTx/>
              <a:buSzTx/>
              <a:buFontTx/>
              <a:buNone/>
              <a:defRPr sz="1700">
                <a:latin typeface="+mn-lt"/>
                <a:ea typeface="+mn-ea"/>
                <a:cs typeface="+mn-cs"/>
                <a:sym typeface="Helvetica Light"/>
              </a:defRPr>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1939173915"/>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4_Blank">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6"/>
          <p:cNvSpPr>
            <a:spLocks noChangeArrowheads="1"/>
          </p:cNvSpPr>
          <p:nvPr userDrawn="1"/>
        </p:nvSpPr>
        <p:spPr bwMode="auto">
          <a:xfrm>
            <a:off x="251223" y="4975623"/>
            <a:ext cx="119181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7613">
              <a:defRPr sz="2400">
                <a:solidFill>
                  <a:schemeClr val="tx1"/>
                </a:solidFill>
                <a:latin typeface="Calibri" charset="0"/>
                <a:ea typeface="ＭＳ Ｐゴシック" charset="-128"/>
              </a:defRPr>
            </a:lvl1pPr>
            <a:lvl2pPr marL="742950" indent="-285750" defTabSz="1217613">
              <a:defRPr sz="2400">
                <a:solidFill>
                  <a:schemeClr val="tx1"/>
                </a:solidFill>
                <a:latin typeface="Calibri" charset="0"/>
                <a:ea typeface="ＭＳ Ｐゴシック" charset="-128"/>
              </a:defRPr>
            </a:lvl2pPr>
            <a:lvl3pPr marL="1143000" indent="-228600" defTabSz="1217613">
              <a:defRPr sz="2400">
                <a:solidFill>
                  <a:schemeClr val="tx1"/>
                </a:solidFill>
                <a:latin typeface="Calibri" charset="0"/>
                <a:ea typeface="ＭＳ Ｐゴシック" charset="-128"/>
              </a:defRPr>
            </a:lvl3pPr>
            <a:lvl4pPr marL="1600200" indent="-228600" defTabSz="1217613">
              <a:defRPr sz="2400">
                <a:solidFill>
                  <a:schemeClr val="tx1"/>
                </a:solidFill>
                <a:latin typeface="Calibri" charset="0"/>
                <a:ea typeface="ＭＳ Ｐゴシック" charset="-128"/>
              </a:defRPr>
            </a:lvl4pPr>
            <a:lvl5pPr marL="2057400" indent="-228600" defTabSz="1217613">
              <a:defRPr sz="2400">
                <a:solidFill>
                  <a:schemeClr val="tx1"/>
                </a:solidFill>
                <a:latin typeface="Calibri" charset="0"/>
                <a:ea typeface="ＭＳ Ｐゴシック" charset="-128"/>
              </a:defRPr>
            </a:lvl5pPr>
            <a:lvl6pPr marL="2514600" indent="-228600" defTabSz="1217613"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1217613"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1217613"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1217613" eaLnBrk="0" fontAlgn="base" hangingPunct="0">
              <a:spcBef>
                <a:spcPct val="0"/>
              </a:spcBef>
              <a:spcAft>
                <a:spcPct val="0"/>
              </a:spcAft>
              <a:defRPr sz="2400">
                <a:solidFill>
                  <a:schemeClr val="tx1"/>
                </a:solidFill>
                <a:latin typeface="Calibri" charset="0"/>
                <a:ea typeface="ＭＳ Ｐゴシック" charset="-128"/>
              </a:defRPr>
            </a:lvl9pPr>
          </a:lstStyle>
          <a:p>
            <a:r>
              <a:rPr lang="en-US" altLang="en-US" sz="600" dirty="0">
                <a:solidFill>
                  <a:srgbClr val="FFFFFF"/>
                </a:solidFill>
                <a:latin typeface="Arial" charset="0"/>
              </a:rPr>
              <a:t>© 2016 IBM Corporation</a:t>
            </a:r>
          </a:p>
        </p:txBody>
      </p:sp>
      <p:sp>
        <p:nvSpPr>
          <p:cNvPr id="3" name="Rectangle 2"/>
          <p:cNvSpPr>
            <a:spLocks noChangeArrowheads="1"/>
          </p:cNvSpPr>
          <p:nvPr userDrawn="1"/>
        </p:nvSpPr>
        <p:spPr bwMode="auto">
          <a:xfrm>
            <a:off x="7952185" y="4975623"/>
            <a:ext cx="859631"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7613">
              <a:defRPr>
                <a:solidFill>
                  <a:schemeClr val="tx1"/>
                </a:solidFill>
                <a:latin typeface="Calibri" panose="020F0502020204030204" pitchFamily="34" charset="0"/>
              </a:defRPr>
            </a:lvl1pPr>
            <a:lvl2pPr marL="742950" indent="-285750" defTabSz="1217613">
              <a:defRPr>
                <a:solidFill>
                  <a:schemeClr val="tx1"/>
                </a:solidFill>
                <a:latin typeface="Calibri" panose="020F0502020204030204" pitchFamily="34" charset="0"/>
              </a:defRPr>
            </a:lvl2pPr>
            <a:lvl3pPr marL="1143000" indent="-228600" defTabSz="1217613">
              <a:defRPr>
                <a:solidFill>
                  <a:schemeClr val="tx1"/>
                </a:solidFill>
                <a:latin typeface="Calibri" panose="020F0502020204030204" pitchFamily="34" charset="0"/>
              </a:defRPr>
            </a:lvl3pPr>
            <a:lvl4pPr marL="1600200" indent="-228600" defTabSz="1217613">
              <a:defRPr>
                <a:solidFill>
                  <a:schemeClr val="tx1"/>
                </a:solidFill>
                <a:latin typeface="Calibri" panose="020F0502020204030204" pitchFamily="34" charset="0"/>
              </a:defRPr>
            </a:lvl4pPr>
            <a:lvl5pPr marL="2057400" indent="-228600" defTabSz="1217613">
              <a:defRPr>
                <a:solidFill>
                  <a:schemeClr val="tx1"/>
                </a:solidFill>
                <a:latin typeface="Calibri" panose="020F0502020204030204" pitchFamily="34" charset="0"/>
              </a:defRPr>
            </a:lvl5pPr>
            <a:lvl6pPr marL="2514600" indent="-228600" defTabSz="1217613" fontAlgn="base">
              <a:spcBef>
                <a:spcPct val="0"/>
              </a:spcBef>
              <a:spcAft>
                <a:spcPct val="0"/>
              </a:spcAft>
              <a:defRPr>
                <a:solidFill>
                  <a:schemeClr val="tx1"/>
                </a:solidFill>
                <a:latin typeface="Calibri" panose="020F0502020204030204" pitchFamily="34" charset="0"/>
              </a:defRPr>
            </a:lvl6pPr>
            <a:lvl7pPr marL="2971800" indent="-228600" defTabSz="1217613" fontAlgn="base">
              <a:spcBef>
                <a:spcPct val="0"/>
              </a:spcBef>
              <a:spcAft>
                <a:spcPct val="0"/>
              </a:spcAft>
              <a:defRPr>
                <a:solidFill>
                  <a:schemeClr val="tx1"/>
                </a:solidFill>
                <a:latin typeface="Calibri" panose="020F0502020204030204" pitchFamily="34" charset="0"/>
              </a:defRPr>
            </a:lvl7pPr>
            <a:lvl8pPr marL="3429000" indent="-228600" defTabSz="1217613" fontAlgn="base">
              <a:spcBef>
                <a:spcPct val="0"/>
              </a:spcBef>
              <a:spcAft>
                <a:spcPct val="0"/>
              </a:spcAft>
              <a:defRPr>
                <a:solidFill>
                  <a:schemeClr val="tx1"/>
                </a:solidFill>
                <a:latin typeface="Calibri" panose="020F0502020204030204" pitchFamily="34" charset="0"/>
              </a:defRPr>
            </a:lvl8pPr>
            <a:lvl9pPr marL="3886200" indent="-228600" defTabSz="1217613" fontAlgn="base">
              <a:spcBef>
                <a:spcPct val="0"/>
              </a:spcBef>
              <a:spcAft>
                <a:spcPct val="0"/>
              </a:spcAft>
              <a:defRPr>
                <a:solidFill>
                  <a:schemeClr val="tx1"/>
                </a:solidFill>
                <a:latin typeface="Calibri" panose="020F0502020204030204" pitchFamily="34" charset="0"/>
              </a:defRPr>
            </a:lvl9pPr>
          </a:lstStyle>
          <a:p>
            <a:pPr algn="r">
              <a:defRPr/>
            </a:pPr>
            <a:r>
              <a:rPr lang="en-US" altLang="en-US" sz="600" dirty="0">
                <a:solidFill>
                  <a:srgbClr val="FFFFFF"/>
                </a:solidFill>
                <a:latin typeface="Arial" panose="020B0604020202020204" pitchFamily="34" charset="0"/>
                <a:cs typeface="Arial" panose="020B0604020202020204" pitchFamily="34" charset="0"/>
              </a:rPr>
              <a:t>IBM Cloud</a:t>
            </a:r>
          </a:p>
        </p:txBody>
      </p:sp>
      <p:sp>
        <p:nvSpPr>
          <p:cNvPr id="4" name="Rectangle 3"/>
          <p:cNvSpPr/>
          <p:nvPr userDrawn="1"/>
        </p:nvSpPr>
        <p:spPr>
          <a:xfrm>
            <a:off x="0" y="0"/>
            <a:ext cx="9144000" cy="5143500"/>
          </a:xfrm>
          <a:prstGeom prst="rect">
            <a:avLst/>
          </a:prstGeom>
          <a:solidFill>
            <a:srgbClr val="1E38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82">
              <a:defRPr/>
            </a:pPr>
            <a:endParaRPr lang="en-US" sz="2175" dirty="0">
              <a:solidFill>
                <a:srgbClr val="FFFFFF"/>
              </a:solidFill>
            </a:endParaRPr>
          </a:p>
        </p:txBody>
      </p:sp>
      <p:sp>
        <p:nvSpPr>
          <p:cNvPr id="5" name="Slide Number Placeholder 5"/>
          <p:cNvSpPr>
            <a:spLocks noGrp="1"/>
          </p:cNvSpPr>
          <p:nvPr>
            <p:ph type="sldNum" sz="quarter" idx="10"/>
          </p:nvPr>
        </p:nvSpPr>
        <p:spPr>
          <a:xfrm>
            <a:off x="6457950" y="4767264"/>
            <a:ext cx="2057400" cy="273844"/>
          </a:xfrm>
          <a:prstGeom prst="rect">
            <a:avLst/>
          </a:prstGeom>
        </p:spPr>
        <p:txBody>
          <a:bodyPr/>
          <a:lstStyle>
            <a:lvl1pPr>
              <a:defRPr>
                <a:solidFill>
                  <a:schemeClr val="bg1"/>
                </a:solidFill>
              </a:defRPr>
            </a:lvl1pPr>
          </a:lstStyle>
          <a:p>
            <a:pPr defTabSz="457182"/>
            <a:fld id="{53C39CD8-4FC2-D840-B0E3-37F7A5E23CB8}" type="slidenum">
              <a:rPr lang="en-US" altLang="en-US" sz="1813" smtClean="0">
                <a:solidFill>
                  <a:srgbClr val="FFFFFF"/>
                </a:solidFill>
              </a:rPr>
              <a:pPr defTabSz="457182"/>
              <a:t>‹#›</a:t>
            </a:fld>
            <a:endParaRPr lang="en-US" altLang="en-US" sz="1813"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57" indent="-117457">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711795"/>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a:t>Click icon to add table</a:t>
            </a:r>
          </a:p>
        </p:txBody>
      </p:sp>
    </p:spTree>
    <p:extLst>
      <p:ext uri="{BB962C8B-B14F-4D97-AF65-F5344CB8AC3E}">
        <p14:creationId xmlns:p14="http://schemas.microsoft.com/office/powerpoint/2010/main" val="13708183"/>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142464334"/>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796975"/>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581" algn="dec"/>
              </a:tabLst>
              <a:defRPr sz="1100"/>
            </a:lvl1pPr>
            <a:lvl2pPr marL="173014" indent="-17301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0" rtl="0" eaLnBrk="1" fontAlgn="auto" latinLnBrk="0" hangingPunct="1">
              <a:lnSpc>
                <a:spcPct val="100000"/>
              </a:lnSpc>
              <a:spcBef>
                <a:spcPts val="0"/>
              </a:spcBef>
              <a:spcAft>
                <a:spcPts val="0"/>
              </a:spcAft>
              <a:buClrTx/>
              <a:buSzTx/>
              <a:buFont typeface="Arial"/>
              <a:buNone/>
              <a:tabLst>
                <a:tab pos="4022758" algn="r"/>
              </a:tabLst>
              <a:defRPr/>
            </a:pPr>
            <a:r>
              <a:rPr lang="en-US" dirty="0"/>
              <a:t>Click to edit Master text styles</a:t>
            </a:r>
          </a:p>
        </p:txBody>
      </p:sp>
    </p:spTree>
    <p:extLst>
      <p:ext uri="{BB962C8B-B14F-4D97-AF65-F5344CB8AC3E}">
        <p14:creationId xmlns:p14="http://schemas.microsoft.com/office/powerpoint/2010/main" val="2164914386"/>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6"/>
            <a:ext cx="1297608" cy="526097"/>
          </a:xfrm>
          <a:prstGeom prst="rect">
            <a:avLst/>
          </a:prstGeom>
        </p:spPr>
      </p:pic>
    </p:spTree>
    <p:extLst>
      <p:ext uri="{BB962C8B-B14F-4D97-AF65-F5344CB8AC3E}">
        <p14:creationId xmlns:p14="http://schemas.microsoft.com/office/powerpoint/2010/main" val="3141485924"/>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9" y="0"/>
            <a:ext cx="2286001" cy="5143500"/>
          </a:xfrm>
          <a:prstGeom prst="rect">
            <a:avLst/>
          </a:prstGeom>
          <a:solidFill>
            <a:srgbClr val="ECECEC"/>
          </a:solidFill>
          <a:ln w="3175"/>
        </p:spPr>
        <p:txBody>
          <a:bodyPr lIns="19049" tIns="19049" rIns="19049" bIns="19049" anchor="ctr"/>
          <a:lstStyle>
            <a:lvl1pPr algn="ctr" defTabSz="17142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9" y="0"/>
            <a:ext cx="2286001" cy="5143500"/>
          </a:xfrm>
          <a:prstGeom prst="rect">
            <a:avLst/>
          </a:prstGeom>
          <a:solidFill>
            <a:srgbClr val="E0E0E0"/>
          </a:solidFill>
          <a:ln w="3175"/>
        </p:spPr>
        <p:txBody>
          <a:bodyPr lIns="19049" tIns="19049" rIns="19049" bIns="19049" anchor="ctr"/>
          <a:lstStyle>
            <a:lvl1pPr algn="ctr" defTabSz="17142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9" y="0"/>
            <a:ext cx="2286001" cy="5143500"/>
          </a:xfrm>
          <a:prstGeom prst="rect">
            <a:avLst/>
          </a:prstGeom>
          <a:solidFill>
            <a:srgbClr val="959595"/>
          </a:solidFill>
          <a:ln w="3175"/>
        </p:spPr>
        <p:txBody>
          <a:bodyPr lIns="19049" tIns="19049" rIns="19049" bIns="19049" anchor="ctr"/>
          <a:lstStyle>
            <a:lvl1pPr algn="ctr" defTabSz="17142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49" tIns="19049" rIns="19049" bIns="19049"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46"/>
            <a:ext cx="1572974" cy="1791943"/>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49" tIns="19049" rIns="19049" bIns="19049" anchor="t"/>
          <a:lstStyle>
            <a:lvl1pPr algn="ctr" defTabSz="309516">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373154462"/>
      </p:ext>
    </p:extLst>
  </p:cSld>
  <p:clrMapOvr>
    <a:masterClrMapping/>
  </p:clrMapOvr>
  <p:transition spd="med"/>
</p:sldLayout>
</file>

<file path=ppt/slideLayouts/slideLayout120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7"/>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tIns="45714" rIns="0" bIns="45714"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8" tIns="45714" rIns="91428" bIns="45714"/>
          <a:lstStyle/>
          <a:p>
            <a:pPr>
              <a:defRPr/>
            </a:pPr>
            <a:endParaRPr lang="en-US" sz="120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4" y="4911365"/>
            <a:ext cx="2202248" cy="265453"/>
          </a:xfrm>
          <a:prstGeom prst="rect">
            <a:avLst/>
          </a:prstGeom>
          <a:noFill/>
        </p:spPr>
        <p:txBody>
          <a:bodyPr wrap="none" lIns="91428" tIns="45714" rIns="91428" bIns="45714" rtlCol="0" anchor="ctr">
            <a:spAutoFit/>
          </a:bodyPr>
          <a:lstStyle/>
          <a:p>
            <a:r>
              <a:rPr lang="en-US" sz="1100" dirty="0">
                <a:solidFill>
                  <a:srgbClr val="000E5E"/>
                </a:solidFill>
                <a:latin typeface="Helvetica Neue Light" charset="0"/>
                <a:ea typeface="Helvetica Neue Light" charset="0"/>
                <a:cs typeface="Helvetica Neue Light" charset="0"/>
              </a:rPr>
              <a:t>IBM</a:t>
            </a:r>
            <a:r>
              <a:rPr lang="en-US" sz="1100" b="1" dirty="0">
                <a:solidFill>
                  <a:srgbClr val="000E5E"/>
                </a:solidFill>
                <a:latin typeface="Helvetica Neue Light" charset="0"/>
                <a:ea typeface="Helvetica Neue Light" charset="0"/>
                <a:cs typeface="Helvetica Neue Light" charset="0"/>
              </a:rPr>
              <a:t> </a:t>
            </a:r>
            <a:r>
              <a:rPr lang="en-US" sz="110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tIns="45714" rIns="0" bIns="45714"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8" tIns="45714" rIns="91428" bIns="45714"/>
          <a:lstStyle/>
          <a:p>
            <a:pPr>
              <a:defRPr/>
            </a:pPr>
            <a:endParaRPr lang="en-US" sz="1200">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4" y="4888304"/>
            <a:ext cx="2202248" cy="265453"/>
          </a:xfrm>
          <a:prstGeom prst="rect">
            <a:avLst/>
          </a:prstGeom>
          <a:noFill/>
        </p:spPr>
        <p:txBody>
          <a:bodyPr wrap="none" lIns="91428" tIns="45714" rIns="91428" bIns="45714" rtlCol="0" anchor="ctr">
            <a:spAutoFit/>
          </a:bodyPr>
          <a:lstStyle/>
          <a:p>
            <a:r>
              <a:rPr lang="en-US" sz="1100" dirty="0">
                <a:solidFill>
                  <a:srgbClr val="000E5E"/>
                </a:solidFill>
                <a:latin typeface="Helvetica Neue Light" charset="0"/>
                <a:ea typeface="Helvetica Neue Light" charset="0"/>
                <a:cs typeface="Helvetica Neue Light" charset="0"/>
              </a:rPr>
              <a:t>IBM</a:t>
            </a:r>
            <a:r>
              <a:rPr lang="en-US" sz="1100" b="1" dirty="0">
                <a:solidFill>
                  <a:srgbClr val="000E5E"/>
                </a:solidFill>
                <a:latin typeface="Helvetica Neue Light" charset="0"/>
                <a:ea typeface="Helvetica Neue Light" charset="0"/>
                <a:cs typeface="Helvetica Neue Light" charset="0"/>
              </a:rPr>
              <a:t> </a:t>
            </a:r>
            <a:r>
              <a:rPr lang="en-US" sz="110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2535674"/>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800"/>
            <a:ext cx="4588736" cy="4491057"/>
          </a:xfrm>
        </p:spPr>
        <p:txBody>
          <a:bodyPr>
            <a:noAutofit/>
          </a:bodyPr>
          <a:lstStyle>
            <a:lvl1pPr marL="0" indent="0" fontAlgn="t">
              <a:lnSpc>
                <a:spcPts val="4500"/>
              </a:lnSpc>
              <a:spcBef>
                <a:spcPts val="1125"/>
              </a:spcBef>
              <a:buFontTx/>
              <a:buNone/>
              <a:defRPr sz="4100" baseline="0">
                <a:solidFill>
                  <a:srgbClr val="323232"/>
                </a:solidFill>
                <a:latin typeface="Arial" charset="0"/>
              </a:defRPr>
            </a:lvl1pPr>
          </a:lstStyle>
          <a:p>
            <a:r>
              <a:rPr lang="en-US" sz="3800" baseline="0" dirty="0">
                <a:latin typeface="Arial" charset="0"/>
              </a:rPr>
              <a:t>Big type headline</a:t>
            </a:r>
            <a:br>
              <a:rPr lang="en-US" sz="3800" baseline="0" dirty="0">
                <a:latin typeface="Arial" charset="0"/>
              </a:rPr>
            </a:br>
            <a:r>
              <a:rPr lang="en-US" sz="3800" baseline="0" dirty="0">
                <a:latin typeface="Arial" charset="0"/>
              </a:rPr>
              <a:t>or quote goes here</a:t>
            </a:r>
          </a:p>
        </p:txBody>
      </p:sp>
      <p:sp>
        <p:nvSpPr>
          <p:cNvPr id="8" name="Rectangle 7"/>
          <p:cNvSpPr/>
          <p:nvPr userDrawn="1"/>
        </p:nvSpPr>
        <p:spPr>
          <a:xfrm>
            <a:off x="0" y="4638491"/>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71" tIns="34289" rIns="68571" bIns="34289" numCol="1" spcCol="0" rtlCol="0" fromWordArt="0" anchor="ctr" anchorCtr="0" forceAA="0" compatLnSpc="1">
            <a:prstTxWarp prst="textNoShape">
              <a:avLst/>
            </a:prstTxWarp>
            <a:noAutofit/>
          </a:bodyPr>
          <a:lstStyle/>
          <a:p>
            <a:pPr algn="ctr"/>
            <a:endParaRPr lang="en-US" sz="1100">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91"/>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89" rIns="68571" bIns="34289"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7" y="4807853"/>
            <a:ext cx="435499" cy="187359"/>
          </a:xfrm>
          <a:prstGeom prst="rect">
            <a:avLst/>
          </a:prstGeom>
        </p:spPr>
        <p:txBody>
          <a:bodyPr vert="horz" lIns="0" tIns="34289" rIns="68571" bIns="34289"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4027811745"/>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18336161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8613" y="26638"/>
            <a:ext cx="8686800" cy="886397"/>
          </a:xfrm>
          <a:prstGeom prst="rect">
            <a:avLst/>
          </a:prstGeo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328614" y="1024129"/>
            <a:ext cx="8529637" cy="3768725"/>
          </a:xfrm>
          <a:prstGeom prst="rect">
            <a:avLst/>
          </a:prstGeom>
        </p:spPr>
        <p:txBody>
          <a:bodyPr/>
          <a:lstStyle>
            <a:lvl1pPr>
              <a:buClr>
                <a:srgbClr val="6D6E70"/>
              </a:buClr>
              <a:defRPr>
                <a:solidFill>
                  <a:schemeClr val="tx1"/>
                </a:solidFill>
                <a:latin typeface="Calibri" panose="020F0502020204030204" pitchFamily="34" charset="0"/>
              </a:defRPr>
            </a:lvl1pPr>
            <a:lvl2pPr>
              <a:buClr>
                <a:srgbClr val="6D6E70"/>
              </a:buClr>
              <a:defRPr>
                <a:solidFill>
                  <a:schemeClr val="tx1"/>
                </a:solidFill>
                <a:latin typeface="Calibri" panose="020F0502020204030204" pitchFamily="34" charset="0"/>
              </a:defRPr>
            </a:lvl2pPr>
            <a:lvl3pPr>
              <a:buClr>
                <a:srgbClr val="6D6E70"/>
              </a:buClr>
              <a:defRPr>
                <a:solidFill>
                  <a:schemeClr val="tx1"/>
                </a:solidFill>
                <a:latin typeface="Calibri" panose="020F0502020204030204" pitchFamily="34" charset="0"/>
              </a:defRPr>
            </a:lvl3pPr>
            <a:lvl4pPr>
              <a:buClr>
                <a:srgbClr val="6D6E70"/>
              </a:buClr>
              <a:defRPr baseline="0">
                <a:solidFill>
                  <a:schemeClr val="tx1"/>
                </a:solidFill>
                <a:latin typeface="Calibri" panose="020F0502020204030204" pitchFamily="34" charset="0"/>
              </a:defRPr>
            </a:lvl4pPr>
            <a:lvl5pPr marL="85721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4972507"/>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403073"/>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4690857"/>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064337246"/>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065267380"/>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1407246223"/>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33640364"/>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4234368"/>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0286102"/>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006004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a:xfrm>
            <a:off x="228600" y="4624252"/>
            <a:ext cx="320040" cy="278741"/>
          </a:xfrm>
          <a:prstGeom prst="rect">
            <a:avLst/>
          </a:prstGeom>
        </p:spPr>
        <p:txBody>
          <a:bodyPr/>
          <a:lstStyle>
            <a:lvl1pPr>
              <a:defRPr>
                <a:latin typeface="HelveticaNeueLT Com 55 Roman" pitchFamily="34" charset="0"/>
              </a:defRPr>
            </a:lvl1pPr>
          </a:lstStyle>
          <a:p>
            <a:pPr defTabSz="457182">
              <a:defRPr/>
            </a:pPr>
            <a:fld id="{D7A62CF7-81A0-4921-B0BE-28FE087DA0D3}" type="slidenum">
              <a:rPr lang="en-US" sz="1813" smtClean="0">
                <a:solidFill>
                  <a:srgbClr val="000000">
                    <a:tint val="75000"/>
                  </a:srgbClr>
                </a:solidFill>
              </a:rPr>
              <a:pPr defTabSz="457182">
                <a:defRPr/>
              </a:pPr>
              <a:t>‹#›</a:t>
            </a:fld>
            <a:endParaRPr lang="en-US" sz="1813" dirty="0">
              <a:solidFill>
                <a:srgbClr val="000000">
                  <a:tint val="75000"/>
                </a:srgbClr>
              </a:solidFill>
            </a:endParaRPr>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76254"/>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292711594"/>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738368737"/>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1829922"/>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27556863"/>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272069436"/>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996437284"/>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528575216"/>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78959174"/>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3658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28613" y="26638"/>
            <a:ext cx="8686800" cy="886397"/>
          </a:xfrm>
          <a:prstGeom prst="rect">
            <a:avLst/>
          </a:prstGeo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328615" y="1050441"/>
            <a:ext cx="4124117" cy="3768725"/>
          </a:xfrm>
          <a:prstGeom prst="rect">
            <a:avLst/>
          </a:prstGeom>
        </p:spPr>
        <p:txBody>
          <a:bodyPr/>
          <a:lstStyle>
            <a:lvl1pPr>
              <a:buClr>
                <a:srgbClr val="6D6E70"/>
              </a:buClr>
              <a:defRPr sz="2000">
                <a:solidFill>
                  <a:schemeClr val="tx1">
                    <a:lumMod val="85000"/>
                    <a:lumOff val="15000"/>
                  </a:schemeClr>
                </a:solidFill>
              </a:defRPr>
            </a:lvl1pPr>
            <a:lvl2pPr>
              <a:buClr>
                <a:srgbClr val="6D6E70"/>
              </a:buClr>
              <a:defRPr sz="1800">
                <a:solidFill>
                  <a:schemeClr val="tx1">
                    <a:lumMod val="85000"/>
                    <a:lumOff val="15000"/>
                  </a:schemeClr>
                </a:solidFill>
              </a:defRPr>
            </a:lvl2pPr>
            <a:lvl3pPr>
              <a:buClr>
                <a:srgbClr val="6D6E70"/>
              </a:buClr>
              <a:defRPr sz="1600">
                <a:solidFill>
                  <a:schemeClr val="tx1">
                    <a:lumMod val="85000"/>
                    <a:lumOff val="15000"/>
                  </a:schemeClr>
                </a:solidFill>
              </a:defRPr>
            </a:lvl3pPr>
            <a:lvl4pPr>
              <a:buClr>
                <a:srgbClr val="6D6E70"/>
              </a:buClr>
              <a:defRPr sz="1400" baseline="0">
                <a:solidFill>
                  <a:schemeClr val="tx1">
                    <a:lumMod val="85000"/>
                    <a:lumOff val="15000"/>
                  </a:schemeClr>
                </a:solidFill>
              </a:defRPr>
            </a:lvl4pPr>
            <a:lvl5pPr marL="857216" indent="0">
              <a:buNone/>
              <a:defRPr sz="12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5"/>
          <p:cNvSpPr>
            <a:spLocks noGrp="1"/>
          </p:cNvSpPr>
          <p:nvPr>
            <p:ph sz="quarter" idx="13"/>
          </p:nvPr>
        </p:nvSpPr>
        <p:spPr>
          <a:xfrm>
            <a:off x="4691853" y="1050441"/>
            <a:ext cx="4124117" cy="3768725"/>
          </a:xfrm>
          <a:prstGeom prst="rect">
            <a:avLst/>
          </a:prstGeom>
        </p:spPr>
        <p:txBody>
          <a:bodyPr/>
          <a:lstStyle>
            <a:lvl1pPr>
              <a:buClr>
                <a:srgbClr val="6D6E70"/>
              </a:buClr>
              <a:defRPr sz="2000">
                <a:solidFill>
                  <a:schemeClr val="tx1">
                    <a:lumMod val="85000"/>
                    <a:lumOff val="15000"/>
                  </a:schemeClr>
                </a:solidFill>
              </a:defRPr>
            </a:lvl1pPr>
            <a:lvl2pPr>
              <a:buClr>
                <a:srgbClr val="6D6E70"/>
              </a:buClr>
              <a:defRPr sz="1800">
                <a:solidFill>
                  <a:schemeClr val="tx1">
                    <a:lumMod val="85000"/>
                    <a:lumOff val="15000"/>
                  </a:schemeClr>
                </a:solidFill>
              </a:defRPr>
            </a:lvl2pPr>
            <a:lvl3pPr>
              <a:buClr>
                <a:srgbClr val="6D6E70"/>
              </a:buClr>
              <a:defRPr sz="1600">
                <a:solidFill>
                  <a:schemeClr val="tx1">
                    <a:lumMod val="85000"/>
                    <a:lumOff val="15000"/>
                  </a:schemeClr>
                </a:solidFill>
              </a:defRPr>
            </a:lvl3pPr>
            <a:lvl4pPr>
              <a:buClr>
                <a:srgbClr val="6D6E70"/>
              </a:buClr>
              <a:defRPr sz="1400" baseline="0">
                <a:solidFill>
                  <a:schemeClr val="tx1">
                    <a:lumMod val="85000"/>
                    <a:lumOff val="15000"/>
                  </a:schemeClr>
                </a:solidFill>
              </a:defRPr>
            </a:lvl4pPr>
            <a:lvl5pPr marL="857216" indent="0">
              <a:buNone/>
              <a:defRPr sz="12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3"/>
          <p:cNvSpPr>
            <a:spLocks noGrp="1"/>
          </p:cNvSpPr>
          <p:nvPr>
            <p:ph type="ftr" sz="quarter" idx="3"/>
          </p:nvPr>
        </p:nvSpPr>
        <p:spPr>
          <a:xfrm>
            <a:off x="1602089" y="4888964"/>
            <a:ext cx="5817153" cy="208844"/>
          </a:xfrm>
          <a:prstGeom prst="rect">
            <a:avLst/>
          </a:prstGeom>
        </p:spPr>
        <p:txBody>
          <a:bodyPr/>
          <a:lstStyle>
            <a:lvl1pPr algn="ctr">
              <a:defRPr sz="900" b="0">
                <a:solidFill>
                  <a:schemeClr val="accent2"/>
                </a:solidFill>
              </a:defRPr>
            </a:lvl1pPr>
          </a:lstStyle>
          <a:p>
            <a:pPr defTabSz="457182">
              <a:defRPr/>
            </a:pPr>
            <a:endParaRPr lang="en-US" dirty="0">
              <a:solidFill>
                <a:srgbClr val="F04E37"/>
              </a:solidFill>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7532032"/>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8916631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3763986092"/>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3780389696"/>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211734"/>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743352"/>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7661729"/>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43699855"/>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9114188"/>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8786995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52413" y="247651"/>
            <a:ext cx="4309110" cy="776288"/>
          </a:xfrm>
          <a:prstGeom prst="rect">
            <a:avLst/>
          </a:prstGeom>
        </p:spPr>
        <p:txBody>
          <a:bodyPr/>
          <a:lstStyle>
            <a:lvl1pPr>
              <a:lnSpc>
                <a:spcPct val="90000"/>
              </a:lnSpc>
              <a:defRPr/>
            </a:lvl1pPr>
          </a:lstStyle>
          <a:p>
            <a:r>
              <a:rPr lang="en-US" dirty="0"/>
              <a:t>Click to edit Master title style</a:t>
            </a:r>
          </a:p>
        </p:txBody>
      </p:sp>
      <p:sp>
        <p:nvSpPr>
          <p:cNvPr id="8" name="Date Placeholder 3"/>
          <p:cNvSpPr>
            <a:spLocks noGrp="1"/>
          </p:cNvSpPr>
          <p:nvPr>
            <p:ph type="dt" sz="half" idx="10"/>
          </p:nvPr>
        </p:nvSpPr>
        <p:spPr>
          <a:xfrm>
            <a:off x="2530319" y="4695732"/>
            <a:ext cx="914400" cy="201168"/>
          </a:xfrm>
          <a:prstGeom prst="rect">
            <a:avLst/>
          </a:prstGeom>
        </p:spPr>
        <p:txBody>
          <a:bodyPr/>
          <a:lstStyle/>
          <a:p>
            <a:pPr defTabSz="457182"/>
            <a:endParaRPr lang="en-US" sz="1813">
              <a:solidFill>
                <a:srgbClr val="000000"/>
              </a:solidFill>
            </a:endParaRPr>
          </a:p>
        </p:txBody>
      </p:sp>
      <p:sp>
        <p:nvSpPr>
          <p:cNvPr id="9" name="Footer Placeholder 4"/>
          <p:cNvSpPr>
            <a:spLocks noGrp="1"/>
          </p:cNvSpPr>
          <p:nvPr>
            <p:ph type="ftr" sz="quarter" idx="11"/>
          </p:nvPr>
        </p:nvSpPr>
        <p:spPr>
          <a:xfrm>
            <a:off x="1509203" y="4695732"/>
            <a:ext cx="685800" cy="201168"/>
          </a:xfrm>
          <a:prstGeom prst="rect">
            <a:avLst/>
          </a:prstGeom>
        </p:spPr>
        <p:txBody>
          <a:bodyPr/>
          <a:lstStyle/>
          <a:p>
            <a:pPr defTabSz="457182"/>
            <a:endParaRPr lang="en-US" sz="1813" dirty="0">
              <a:solidFill>
                <a:srgbClr val="000000"/>
              </a:solidFill>
            </a:endParaRPr>
          </a:p>
        </p:txBody>
      </p:sp>
      <p:sp>
        <p:nvSpPr>
          <p:cNvPr id="10" name="Slide Number Placeholder 5"/>
          <p:cNvSpPr>
            <a:spLocks noGrp="1"/>
          </p:cNvSpPr>
          <p:nvPr>
            <p:ph type="sldNum" sz="quarter" idx="12"/>
          </p:nvPr>
        </p:nvSpPr>
        <p:spPr>
          <a:xfrm>
            <a:off x="256882" y="4695732"/>
            <a:ext cx="457200" cy="201168"/>
          </a:xfrm>
          <a:prstGeom prst="rect">
            <a:avLst/>
          </a:prstGeom>
        </p:spPr>
        <p:txBody>
          <a:bodyPr/>
          <a:lstStyle/>
          <a:p>
            <a:pPr defTabSz="457182"/>
            <a:fld id="{E4DBDE34-E9B5-E04F-B662-69720E4BCB53}" type="slidenum">
              <a:rPr lang="en-US" sz="1813" smtClean="0">
                <a:solidFill>
                  <a:srgbClr val="000000"/>
                </a:solidFill>
              </a:rPr>
              <a:pPr defTabSz="457182"/>
              <a:t>‹#›</a:t>
            </a:fld>
            <a:endParaRPr lang="en-US" sz="1813">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4013242960"/>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66832"/>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159255157"/>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536970262"/>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4187471949"/>
      </p:ext>
    </p:extLst>
  </p:cSld>
  <p:clrMapOvr>
    <a:masterClrMapping/>
  </p:clrMapOvr>
  <p:transition spd="med"/>
</p:sldLayout>
</file>

<file path=ppt/slideLayouts/slideLayout12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8"/>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7"/>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4067"/>
      </p:ext>
    </p:extLst>
  </p:cSld>
  <p:clrMapOvr>
    <a:masterClrMapping/>
  </p:clrMapOvr>
</p:sldLayout>
</file>

<file path=ppt/slideLayouts/slideLayout1246.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3207904978"/>
      </p:ext>
    </p:extLst>
  </p:cSld>
  <p:clrMapOvr>
    <a:masterClrMapping/>
  </p:clrMapOvr>
</p:sldLayout>
</file>

<file path=ppt/slideLayouts/slideLayout124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67225" y="405273"/>
            <a:ext cx="4297421" cy="3687650"/>
          </a:xfrm>
          <a:prstGeom prst="rect">
            <a:avLst/>
          </a:prstGeom>
        </p:spPr>
      </p:pic>
      <p:pic>
        <p:nvPicPr>
          <p:cNvPr id="8" name="Picture 7" descr="ibm_gry.png"/>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spTree>
    <p:extLst>
      <p:ext uri="{BB962C8B-B14F-4D97-AF65-F5344CB8AC3E}">
        <p14:creationId xmlns:p14="http://schemas.microsoft.com/office/powerpoint/2010/main" val="3822318000"/>
      </p:ext>
    </p:extLst>
  </p:cSld>
  <p:clrMapOvr>
    <a:masterClrMapping/>
  </p:clrMapOvr>
</p:sldLayout>
</file>

<file path=ppt/slideLayouts/slideLayout124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0593919"/>
      </p:ext>
    </p:extLst>
  </p:cSld>
  <p:clrMapOvr>
    <a:masterClrMapping/>
  </p:clrMapOvr>
</p:sldLayout>
</file>

<file path=ppt/slideLayouts/slideLayout1249.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179825665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3092" y="45091"/>
            <a:ext cx="8165110" cy="659405"/>
          </a:xfrm>
          <a:prstGeom prst="rect">
            <a:avLst/>
          </a:prstGeom>
        </p:spPr>
        <p:txBody>
          <a:bodyPr/>
          <a:lstStyle>
            <a:lvl1pPr>
              <a:defRPr>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293235" y="901752"/>
            <a:ext cx="8393711" cy="3856517"/>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537410" y="4831165"/>
            <a:ext cx="400384" cy="273844"/>
          </a:xfrm>
          <a:prstGeom prst="rect">
            <a:avLst/>
          </a:prstGeom>
        </p:spPr>
        <p:txBody>
          <a:bodyPr/>
          <a:lstStyle/>
          <a:p>
            <a:pPr defTabSz="457182"/>
            <a:fld id="{E9549862-13E2-C34D-815E-8545BD36FC59}" type="slidenum">
              <a:rPr lang="en-US" sz="1813" smtClean="0">
                <a:solidFill>
                  <a:srgbClr val="6D7777"/>
                </a:solidFill>
              </a:rPr>
              <a:pPr defTabSz="457182"/>
              <a:t>‹#›</a:t>
            </a:fld>
            <a:endParaRPr lang="en-US" sz="1813" dirty="0">
              <a:solidFill>
                <a:srgbClr val="6D7777"/>
              </a:solidFill>
            </a:endParaRPr>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575">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304379"/>
      </p:ext>
    </p:extLst>
  </p:cSld>
  <p:clrMapOvr>
    <a:masterClrMapping/>
  </p:clrMapOvr>
</p:sldLayout>
</file>

<file path=ppt/slideLayouts/slideLayout125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575">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86851830"/>
      </p:ext>
    </p:extLst>
  </p:cSld>
  <p:clrMapOvr>
    <a:masterClrMapping/>
  </p:clrMapOvr>
</p:sldLayout>
</file>

<file path=ppt/slideLayouts/slideLayout125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93097697"/>
      </p:ext>
    </p:extLst>
  </p:cSld>
  <p:clrMapOvr>
    <a:masterClrMapping/>
  </p:clrMapOvr>
</p:sldLayout>
</file>

<file path=ppt/slideLayouts/slideLayout125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73052767"/>
      </p:ext>
    </p:extLst>
  </p:cSld>
  <p:clrMapOvr>
    <a:masterClrMapping/>
  </p:clrMapOvr>
</p:sldLayout>
</file>

<file path=ppt/slideLayouts/slideLayout125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25"/>
            </a:lvl1pPr>
          </a:lstStyle>
          <a:p>
            <a:pPr lvl="0"/>
            <a:r>
              <a:rPr lang="en-US"/>
              <a:t>Click to edit Master text styles</a:t>
            </a:r>
          </a:p>
        </p:txBody>
      </p:sp>
    </p:spTree>
    <p:extLst>
      <p:ext uri="{BB962C8B-B14F-4D97-AF65-F5344CB8AC3E}">
        <p14:creationId xmlns:p14="http://schemas.microsoft.com/office/powerpoint/2010/main" val="3466376622"/>
      </p:ext>
    </p:extLst>
  </p:cSld>
  <p:clrMapOvr>
    <a:masterClrMapping/>
  </p:clrMapOvr>
</p:sldLayout>
</file>

<file path=ppt/slideLayouts/slideLayout125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2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2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5315999"/>
      </p:ext>
    </p:extLst>
  </p:cSld>
  <p:clrMapOvr>
    <a:masterClrMapping/>
  </p:clrMapOvr>
</p:sldLayout>
</file>

<file path=ppt/slideLayouts/slideLayout125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7569850"/>
      </p:ext>
    </p:extLst>
  </p:cSld>
  <p:clrMapOvr>
    <a:masterClrMapping/>
  </p:clrMapOvr>
</p:sldLayout>
</file>

<file path=ppt/slideLayouts/slideLayout125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25"/>
            </a:lvl1pPr>
            <a:lvl2pPr>
              <a:defRPr sz="1425"/>
            </a:lvl2pPr>
            <a:lvl3pPr>
              <a:defRPr sz="1425"/>
            </a:lvl3pPr>
            <a:lvl4pPr>
              <a:defRPr sz="1425"/>
            </a:lvl4pPr>
            <a:lvl5pPr>
              <a:defRPr sz="14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229573"/>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7615314"/>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61117727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9797" y="502447"/>
            <a:ext cx="5684044" cy="297656"/>
          </a:xfrm>
          <a:prstGeom prst="rect">
            <a:avLst/>
          </a:prstGeom>
        </p:spPr>
        <p:txBody>
          <a:bodyPr/>
          <a:lstStyle>
            <a:lvl1pPr>
              <a:defRPr>
                <a:solidFill>
                  <a:srgbClr val="008BC0"/>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800100" y="1543050"/>
            <a:ext cx="5429250" cy="160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33785235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69344"/>
            <a:ext cx="2057400" cy="137160"/>
          </a:xfrm>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D8EB5B83-597A-5F45-B81A-CB2442775B53}"/>
              </a:ext>
            </a:extLst>
          </p:cNvPr>
          <p:cNvSpPr txBox="1"/>
          <p:nvPr userDrawn="1"/>
        </p:nvSpPr>
        <p:spPr>
          <a:xfrm>
            <a:off x="3889762" y="4859892"/>
            <a:ext cx="1063112" cy="20774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solidFill>
                <a:effectLst/>
                <a:uLnTx/>
                <a:uFillTx/>
                <a:ea typeface="Helvetica Neue" charset="0"/>
                <a:cs typeface="Helvetica Neue" charset="0"/>
              </a:rPr>
              <a:t>IBM CONFIDENTIAL</a:t>
            </a:r>
          </a:p>
        </p:txBody>
      </p:sp>
    </p:spTree>
    <p:extLst>
      <p:ext uri="{BB962C8B-B14F-4D97-AF65-F5344CB8AC3E}">
        <p14:creationId xmlns:p14="http://schemas.microsoft.com/office/powerpoint/2010/main" val="714398324"/>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Tree>
    <p:extLst>
      <p:ext uri="{BB962C8B-B14F-4D97-AF65-F5344CB8AC3E}">
        <p14:creationId xmlns:p14="http://schemas.microsoft.com/office/powerpoint/2010/main" val="445133582"/>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265311106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79168884"/>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6368632"/>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92025"/>
            <a:ext cx="4114800" cy="300037"/>
          </a:xfrm>
        </p:spPr>
        <p:txBody>
          <a:bodyPr/>
          <a:lstStyle>
            <a:lvl1pPr>
              <a:defRPr sz="1575"/>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575"/>
            </a:lvl1pPr>
            <a:lvl2pPr>
              <a:defRPr sz="1425"/>
            </a:lvl2pPr>
            <a:lvl3pPr>
              <a:defRPr sz="1425"/>
            </a:lvl3pPr>
            <a:lvl4pPr>
              <a:defRPr sz="1425"/>
            </a:lvl4pPr>
            <a:lvl5pPr>
              <a:defRPr sz="14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576170055"/>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304792" tIns="256026" rIns="304792" bIns="304792"/>
          <a:lstStyle>
            <a:lvl1pPr>
              <a:defRPr sz="142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304792" tIns="268217" rIns="304792" bIns="304792"/>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59641557"/>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304792" tIns="256026" rIns="304792" bIns="304792"/>
          <a:lstStyle>
            <a:lvl1pPr>
              <a:defRPr sz="142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0" y="-1"/>
            <a:ext cx="9143999" cy="2571751"/>
          </a:xfrm>
          <a:solidFill>
            <a:schemeClr val="tx1"/>
          </a:solidFill>
        </p:spPr>
        <p:txBody>
          <a:bodyPr lIns="304792" tIns="207259" rIns="304792" bIns="304792"/>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05863868"/>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0" y="-1"/>
            <a:ext cx="9143999" cy="1290639"/>
          </a:xfrm>
          <a:solidFill>
            <a:schemeClr val="tx1"/>
          </a:solidFill>
        </p:spPr>
        <p:txBody>
          <a:bodyPr lIns="304792" tIns="268217" rIns="304792" bIns="304792"/>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4451229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Internal_logo_widescreen"/>
          <p:cNvPicPr>
            <a:picLocks noChangeAspect="1" noChangeArrowheads="1"/>
          </p:cNvPicPr>
          <p:nvPr/>
        </p:nvPicPr>
        <p:blipFill>
          <a:blip r:embed="rId2" cstate="email">
            <a:extLst>
              <a:ext uri="{28A0092B-C50C-407E-A947-70E740481C1C}">
                <a14:useLocalDpi xmlns:a14="http://schemas.microsoft.com/office/drawing/2010/main"/>
              </a:ext>
            </a:extLst>
          </a:blip>
          <a:srcRect l="-27432"/>
          <a:stretch>
            <a:fillRect/>
          </a:stretch>
        </p:blipFill>
        <p:spPr bwMode="auto">
          <a:xfrm>
            <a:off x="4629150" y="0"/>
            <a:ext cx="4514850" cy="5273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descr="IBM_logo_blu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01" y="4701779"/>
            <a:ext cx="822325" cy="2440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9"/>
          <p:cNvSpPr txBox="1">
            <a:spLocks noChangeArrowheads="1"/>
          </p:cNvSpPr>
          <p:nvPr/>
        </p:nvSpPr>
        <p:spPr bwMode="auto">
          <a:xfrm>
            <a:off x="304801" y="211931"/>
            <a:ext cx="6162675" cy="392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59" tIns="34280" rIns="68559" bIns="34280">
            <a:spAutoFit/>
          </a:bodyPr>
          <a:lstStyle>
            <a:lvl1pPr defTabSz="455613" eaLnBrk="0" hangingPunct="0">
              <a:defRPr sz="1600">
                <a:solidFill>
                  <a:schemeClr val="tx1"/>
                </a:solidFill>
                <a:latin typeface="Arial" charset="0"/>
                <a:ea typeface="Arial" charset="0"/>
                <a:cs typeface="Arial" charset="0"/>
              </a:defRPr>
            </a:lvl1pPr>
            <a:lvl2pPr marL="742950" indent="-285750" defTabSz="455613" eaLnBrk="0" hangingPunct="0">
              <a:defRPr sz="1600">
                <a:solidFill>
                  <a:schemeClr val="tx1"/>
                </a:solidFill>
                <a:latin typeface="Arial" charset="0"/>
                <a:ea typeface="Arial" charset="0"/>
                <a:cs typeface="Arial" charset="0"/>
              </a:defRPr>
            </a:lvl2pPr>
            <a:lvl3pPr marL="1143000" indent="-228600" defTabSz="455613" eaLnBrk="0" hangingPunct="0">
              <a:defRPr sz="1600">
                <a:solidFill>
                  <a:schemeClr val="tx1"/>
                </a:solidFill>
                <a:latin typeface="Arial" charset="0"/>
                <a:ea typeface="Arial" charset="0"/>
                <a:cs typeface="Arial" charset="0"/>
              </a:defRPr>
            </a:lvl3pPr>
            <a:lvl4pPr marL="1600200" indent="-228600" defTabSz="455613" eaLnBrk="0" hangingPunct="0">
              <a:defRPr sz="1600">
                <a:solidFill>
                  <a:schemeClr val="tx1"/>
                </a:solidFill>
                <a:latin typeface="Arial" charset="0"/>
                <a:ea typeface="Arial" charset="0"/>
                <a:cs typeface="Arial" charset="0"/>
              </a:defRPr>
            </a:lvl4pPr>
            <a:lvl5pPr marL="2057400" indent="-228600" defTabSz="455613" eaLnBrk="0" hangingPunct="0">
              <a:defRPr sz="1600">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sz="1600">
                <a:solidFill>
                  <a:schemeClr val="tx1"/>
                </a:solidFill>
                <a:latin typeface="Arial" charset="0"/>
                <a:ea typeface="Arial" charset="0"/>
                <a:cs typeface="Arial" charset="0"/>
              </a:defRPr>
            </a:lvl9pPr>
          </a:lstStyle>
          <a:p>
            <a:pPr eaLnBrk="1" fontAlgn="base" hangingPunct="1">
              <a:spcBef>
                <a:spcPct val="0"/>
              </a:spcBef>
              <a:spcAft>
                <a:spcPct val="0"/>
              </a:spcAft>
            </a:pPr>
            <a:r>
              <a:rPr lang="en-US" altLang="x-none" sz="2100">
                <a:solidFill>
                  <a:srgbClr val="00CC00"/>
                </a:solidFill>
                <a:ea typeface="MS PGothic" charset="-128"/>
              </a:rPr>
              <a:t>IBM</a:t>
            </a:r>
            <a:r>
              <a:rPr lang="en-US" altLang="x-none" sz="2100">
                <a:solidFill>
                  <a:srgbClr val="004266"/>
                </a:solidFill>
                <a:ea typeface="MS PGothic" charset="-128"/>
              </a:rPr>
              <a:t> Analytics Private Cloud</a:t>
            </a:r>
          </a:p>
        </p:txBody>
      </p:sp>
      <p:sp>
        <p:nvSpPr>
          <p:cNvPr id="18434" name="Rectangle 2"/>
          <p:cNvSpPr>
            <a:spLocks noGrp="1" noChangeArrowheads="1"/>
          </p:cNvSpPr>
          <p:nvPr>
            <p:ph type="ctrTitle"/>
          </p:nvPr>
        </p:nvSpPr>
        <p:spPr>
          <a:xfrm>
            <a:off x="304800" y="1597139"/>
            <a:ext cx="5029200" cy="1103878"/>
          </a:xfrm>
        </p:spPr>
        <p:txBody>
          <a:bodyPr anchor="b"/>
          <a:lstStyle>
            <a:lvl1pPr>
              <a:lnSpc>
                <a:spcPct val="90000"/>
              </a:lnSpc>
              <a:defRPr sz="3000"/>
            </a:lvl1pPr>
          </a:lstStyle>
          <a:p>
            <a:r>
              <a:rPr lang="en-US"/>
              <a:t>Click to edit Master title style</a:t>
            </a:r>
            <a:endParaRPr lang="en-US" dirty="0"/>
          </a:p>
        </p:txBody>
      </p:sp>
      <p:sp>
        <p:nvSpPr>
          <p:cNvPr id="18435" name="Rectangle 3"/>
          <p:cNvSpPr>
            <a:spLocks noGrp="1" noChangeArrowheads="1"/>
          </p:cNvSpPr>
          <p:nvPr>
            <p:ph type="subTitle" idx="1"/>
          </p:nvPr>
        </p:nvSpPr>
        <p:spPr>
          <a:xfrm>
            <a:off x="304800" y="2915131"/>
            <a:ext cx="5029200" cy="1313234"/>
          </a:xfrm>
        </p:spPr>
        <p:txBody>
          <a:bodyPr/>
          <a:lstStyle>
            <a:lvl1pPr marL="0" indent="0">
              <a:buFontTx/>
              <a:buNone/>
              <a:defRPr sz="1350" b="1">
                <a:solidFill>
                  <a:srgbClr val="00B2F2"/>
                </a:solidFill>
              </a:defRPr>
            </a:lvl1pPr>
          </a:lstStyle>
          <a:p>
            <a:r>
              <a:rPr lang="en-US"/>
              <a:t>Click to edit Master subtitle style</a:t>
            </a:r>
            <a:endParaRPr lang="en-US" dirty="0"/>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304792" tIns="207259" rIns="304792" bIns="304792"/>
          <a:lstStyle>
            <a:lvl1pPr>
              <a:defRPr>
                <a:solidFill>
                  <a:schemeClr val="bg2"/>
                </a:solidFill>
              </a:defRPr>
            </a:lvl1pPr>
            <a:lvl2pPr>
              <a:defRPr sz="975">
                <a:solidFill>
                  <a:schemeClr val="bg2"/>
                </a:solidFill>
              </a:defRPr>
            </a:lvl2pPr>
            <a:lvl3pPr>
              <a:defRPr sz="975">
                <a:solidFill>
                  <a:schemeClr val="bg2"/>
                </a:solidFill>
              </a:defRPr>
            </a:lvl3pPr>
            <a:lvl4pPr>
              <a:defRPr sz="975">
                <a:solidFill>
                  <a:schemeClr val="bg2"/>
                </a:solidFill>
              </a:defRPr>
            </a:lvl4pPr>
            <a:lvl5pPr>
              <a:defRPr sz="97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1157395133"/>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304792" tIns="243834" rIns="304792" bIns="304792"/>
          <a:lstStyle>
            <a:lvl1pPr>
              <a:defRPr sz="157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247705944"/>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636120"/>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704934"/>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560181"/>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57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25"/>
            </a:lvl1pPr>
            <a:lvl2pPr marL="0" indent="0">
              <a:buNone/>
              <a:defRPr sz="975"/>
            </a:lvl2pPr>
            <a:lvl3pPr>
              <a:defRPr sz="975"/>
            </a:lvl3pPr>
            <a:lvl4pPr>
              <a:defRPr sz="975"/>
            </a:lvl4pPr>
            <a:lvl5pPr>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4237157372"/>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57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25"/>
            </a:lvl1pPr>
            <a:lvl2pPr marL="0" indent="0">
              <a:buNone/>
              <a:defRPr sz="975"/>
            </a:lvl2pPr>
            <a:lvl3pPr>
              <a:defRPr sz="975"/>
            </a:lvl3pPr>
            <a:lvl4pPr>
              <a:defRPr sz="975"/>
            </a:lvl4pPr>
            <a:lvl5pPr>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6914292"/>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51346138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69518178"/>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09590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25"/>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3119001941"/>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189542838"/>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type="title">
  <p:cSld name="Light Title Slide">
    <p:spTree>
      <p:nvGrpSpPr>
        <p:cNvPr id="1" name=""/>
        <p:cNvGrpSpPr/>
        <p:nvPr/>
      </p:nvGrpSpPr>
      <p:grpSpPr>
        <a:xfrm>
          <a:off x="0" y="0"/>
          <a:ext cx="0" cy="0"/>
          <a:chOff x="0" y="0"/>
          <a:chExt cx="0" cy="0"/>
        </a:xfrm>
      </p:grpSpPr>
      <p:sp>
        <p:nvSpPr>
          <p:cNvPr id="23" name="Subtitle 2"/>
          <p:cNvSpPr txBox="1">
            <a:spLocks noGrp="1"/>
          </p:cNvSpPr>
          <p:nvPr>
            <p:ph type="body" sz="quarter" idx="13"/>
          </p:nvPr>
        </p:nvSpPr>
        <p:spPr>
          <a:xfrm>
            <a:off x="190500" y="2151990"/>
            <a:ext cx="5553585" cy="457414"/>
          </a:xfrm>
          <a:prstGeom prst="rect">
            <a:avLst/>
          </a:prstGeom>
        </p:spPr>
        <p:txBody>
          <a:bodyPr lIns="45718" tIns="45718" rIns="45718" bIns="45718"/>
          <a:lstStyle>
            <a:lvl1pPr defTabSz="685800">
              <a:lnSpc>
                <a:spcPct val="90000"/>
              </a:lnSpc>
              <a:defRPr sz="2700">
                <a:solidFill>
                  <a:srgbClr val="DBD6D6"/>
                </a:solidFill>
              </a:defRPr>
            </a:lvl1pPr>
          </a:lstStyle>
          <a:p>
            <a:r>
              <a:t>Sub-title</a:t>
            </a:r>
          </a:p>
        </p:txBody>
      </p:sp>
      <p:sp>
        <p:nvSpPr>
          <p:cNvPr id="24" name="Subtitle 2"/>
          <p:cNvSpPr txBox="1">
            <a:spLocks noGrp="1"/>
          </p:cNvSpPr>
          <p:nvPr>
            <p:ph type="body" sz="quarter" idx="14"/>
          </p:nvPr>
        </p:nvSpPr>
        <p:spPr>
          <a:xfrm>
            <a:off x="190500" y="3043017"/>
            <a:ext cx="5553585" cy="262994"/>
          </a:xfrm>
          <a:prstGeom prst="rect">
            <a:avLst/>
          </a:prstGeom>
        </p:spPr>
        <p:txBody>
          <a:bodyPr lIns="45718" tIns="45718" rIns="45718" bIns="45718"/>
          <a:lstStyle>
            <a:lvl1pPr defTabSz="685800">
              <a:lnSpc>
                <a:spcPct val="90000"/>
              </a:lnSpc>
              <a:defRPr sz="1350">
                <a:solidFill>
                  <a:srgbClr val="FFFFFF"/>
                </a:solidFill>
              </a:defRPr>
            </a:lvl1pPr>
          </a:lstStyle>
          <a:p>
            <a:r>
              <a:t>Presenter Name(s)</a:t>
            </a:r>
          </a:p>
        </p:txBody>
      </p:sp>
      <p:sp>
        <p:nvSpPr>
          <p:cNvPr id="25" name="Subtitle 2"/>
          <p:cNvSpPr txBox="1">
            <a:spLocks noGrp="1"/>
          </p:cNvSpPr>
          <p:nvPr>
            <p:ph type="body" sz="quarter" idx="15"/>
          </p:nvPr>
        </p:nvSpPr>
        <p:spPr>
          <a:xfrm>
            <a:off x="190500" y="3306012"/>
            <a:ext cx="4191000" cy="262997"/>
          </a:xfrm>
          <a:prstGeom prst="rect">
            <a:avLst/>
          </a:prstGeom>
        </p:spPr>
        <p:txBody>
          <a:bodyPr lIns="45718" tIns="45718" rIns="45718" bIns="45718"/>
          <a:lstStyle>
            <a:lvl1pPr defTabSz="685800">
              <a:lnSpc>
                <a:spcPct val="90000"/>
              </a:lnSpc>
              <a:defRPr sz="1350">
                <a:solidFill>
                  <a:srgbClr val="FFFFFF"/>
                </a:solidFill>
              </a:defRPr>
            </a:lvl1pPr>
          </a:lstStyle>
          <a:p>
            <a:r>
              <a:rPr dirty="0"/>
              <a:t>Date</a:t>
            </a:r>
          </a:p>
        </p:txBody>
      </p:sp>
      <p:sp>
        <p:nvSpPr>
          <p:cNvPr id="26" name="Subtitle 2"/>
          <p:cNvSpPr txBox="1">
            <a:spLocks noGrp="1"/>
          </p:cNvSpPr>
          <p:nvPr>
            <p:ph type="body" sz="quarter" idx="16"/>
          </p:nvPr>
        </p:nvSpPr>
        <p:spPr>
          <a:xfrm>
            <a:off x="190500" y="1574492"/>
            <a:ext cx="5553586" cy="577499"/>
          </a:xfrm>
          <a:prstGeom prst="rect">
            <a:avLst/>
          </a:prstGeom>
        </p:spPr>
        <p:txBody>
          <a:bodyPr lIns="45718" tIns="45718" rIns="45718" bIns="45718"/>
          <a:lstStyle>
            <a:lvl1pPr defTabSz="685800">
              <a:lnSpc>
                <a:spcPct val="90000"/>
              </a:lnSpc>
              <a:defRPr sz="3600" b="1">
                <a:solidFill>
                  <a:schemeClr val="accent4"/>
                </a:solidFill>
              </a:defRPr>
            </a:lvl1pPr>
          </a:lstStyle>
          <a:p>
            <a:r>
              <a:t>Presentation Title</a:t>
            </a:r>
          </a:p>
        </p:txBody>
      </p:sp>
    </p:spTree>
    <p:extLst>
      <p:ext uri="{BB962C8B-B14F-4D97-AF65-F5344CB8AC3E}">
        <p14:creationId xmlns:p14="http://schemas.microsoft.com/office/powerpoint/2010/main" val="3373542983"/>
      </p:ext>
    </p:extLst>
  </p:cSld>
  <p:clrMapOvr>
    <a:masterClrMapping/>
  </p:clrMapOvr>
  <p:transition spd="med"/>
</p:sldLayout>
</file>

<file path=ppt/slideLayouts/slideLayout12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1320206724"/>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2571750"/>
            <a:ext cx="2286000" cy="2571750"/>
          </a:xfrm>
          <a:prstGeom prst="rect">
            <a:avLst/>
          </a:prstGeom>
          <a:solidFill>
            <a:schemeClr val="bg2"/>
          </a:solidFill>
        </p:spPr>
        <p:txBody>
          <a:bodyPr lIns="457200" tIns="228600" rIns="228600" bIns="228600"/>
          <a:lstStyle>
            <a:lvl1pPr>
              <a:defRPr sz="125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4572000" cy="2571750"/>
          </a:xfrm>
          <a:prstGeom prst="rect">
            <a:avLst/>
          </a:prstGeom>
          <a:solidFill>
            <a:schemeClr val="accent2"/>
          </a:solidFill>
        </p:spPr>
        <p:txBody>
          <a:bodyPr vert="horz" lIns="142875" tIns="125730" rIns="142875" bIns="142875"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2398" b="0" i="0" dirty="0">
              <a:latin typeface="Arial Regular" charset="0"/>
            </a:endParaRPr>
          </a:p>
        </p:txBody>
      </p:sp>
      <p:sp>
        <p:nvSpPr>
          <p:cNvPr id="2" name="Title 1"/>
          <p:cNvSpPr>
            <a:spLocks noGrp="1"/>
          </p:cNvSpPr>
          <p:nvPr>
            <p:ph type="title" hasCustomPrompt="1"/>
          </p:nvPr>
        </p:nvSpPr>
        <p:spPr>
          <a:xfrm>
            <a:off x="285750" y="428625"/>
            <a:ext cx="4114800" cy="17145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lumMod val="60000"/>
                    <a:lumOff val="40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no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bg2"/>
          </a:solidFill>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858000" y="2571750"/>
            <a:ext cx="2286000" cy="2571750"/>
          </a:xfrm>
          <a:prstGeom prst="rect">
            <a:avLst/>
          </a:prstGeom>
          <a:solidFill>
            <a:schemeClr val="tx1"/>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57" y="4886340"/>
            <a:ext cx="353824" cy="142876"/>
          </a:xfrm>
          <a:prstGeom prst="rect">
            <a:avLst/>
          </a:prstGeom>
        </p:spPr>
      </p:pic>
      <p:sp>
        <p:nvSpPr>
          <p:cNvPr id="19" name="Content Placeholder 9"/>
          <p:cNvSpPr>
            <a:spLocks noGrp="1"/>
          </p:cNvSpPr>
          <p:nvPr>
            <p:ph sz="quarter" idx="19"/>
          </p:nvPr>
        </p:nvSpPr>
        <p:spPr>
          <a:xfrm>
            <a:off x="2286000" y="2571750"/>
            <a:ext cx="2286000" cy="2571750"/>
          </a:xfrm>
          <a:prstGeom prst="rect">
            <a:avLst/>
          </a:prstGeom>
          <a:no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4572000" y="2571750"/>
            <a:ext cx="2286000" cy="2571750"/>
          </a:xfrm>
          <a:prstGeom prst="rect">
            <a:avLst/>
          </a:prstGeom>
          <a:solidFill>
            <a:schemeClr val="bg2"/>
          </a:solidFill>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14 October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596284861"/>
      </p:ext>
    </p:extLst>
  </p:cSld>
  <p:clrMapOvr>
    <a:masterClrMapping/>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4"/>
            <a:ext cx="4114800" cy="4143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solidFill>
            <a:schemeClr val="tx2">
              <a:lumMod val="50000"/>
            </a:schemeClr>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tx1"/>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2571750"/>
            <a:ext cx="4572000" cy="2571750"/>
          </a:xfrm>
          <a:prstGeom prst="rect">
            <a:avLst/>
          </a:prstGeom>
          <a:solidFill>
            <a:schemeClr val="accent3"/>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57" y="4886340"/>
            <a:ext cx="353824" cy="142876"/>
          </a:xfrm>
          <a:prstGeom prst="rect">
            <a:avLst/>
          </a:prstGeom>
        </p:spPr>
      </p:pic>
      <p:sp>
        <p:nvSpPr>
          <p:cNvPr id="19"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4224765358"/>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4"/>
            <a:ext cx="4114800" cy="4143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2571750"/>
            <a:ext cx="2286000" cy="2571750"/>
          </a:xfrm>
          <a:prstGeom prst="rect">
            <a:avLst/>
          </a:prstGeom>
          <a:solidFill>
            <a:schemeClr val="tx1"/>
          </a:solidFill>
          <a:ln>
            <a:noFill/>
          </a:ln>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2571750"/>
            <a:ext cx="2286000" cy="2571750"/>
          </a:xfrm>
          <a:prstGeom prst="rect">
            <a:avLst/>
          </a:prstGeom>
          <a:solidFill>
            <a:schemeClr val="bg2"/>
          </a:solidFill>
          <a:ln>
            <a:noFill/>
          </a:ln>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1216"/>
            <a:ext cx="4572000" cy="2571750"/>
          </a:xfrm>
          <a:prstGeom prst="rect">
            <a:avLst/>
          </a:prstGeom>
          <a:solidFill>
            <a:schemeClr val="accent2"/>
          </a:solidFill>
          <a:ln>
            <a:noFill/>
          </a:ln>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7200" y="4857750"/>
            <a:ext cx="717613" cy="28575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57" y="4886339"/>
            <a:ext cx="353824" cy="142875"/>
          </a:xfrm>
          <a:prstGeom prst="rect">
            <a:avLst/>
          </a:prstGeom>
        </p:spPr>
      </p:pic>
      <p:sp>
        <p:nvSpPr>
          <p:cNvPr id="26"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tx1">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7" name="Group 16"/>
          <p:cNvGrpSpPr/>
          <p:nvPr userDrawn="1"/>
        </p:nvGrpSpPr>
        <p:grpSpPr>
          <a:xfrm>
            <a:off x="571500" y="4937285"/>
            <a:ext cx="1695844" cy="137857"/>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14 October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Data Science Elite</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70257171"/>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6858608"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2571750"/>
            <a:ext cx="2286000" cy="2571750"/>
          </a:xfrm>
          <a:prstGeom prst="rect">
            <a:avLst/>
          </a:prstGeom>
          <a:solidFill>
            <a:schemeClr val="tx1"/>
          </a:solidFill>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57" y="4886340"/>
            <a:ext cx="353824" cy="142876"/>
          </a:xfrm>
          <a:prstGeom prst="rect">
            <a:avLst/>
          </a:prstGeom>
        </p:spPr>
      </p:pic>
      <p:cxnSp>
        <p:nvCxnSpPr>
          <p:cNvPr id="24" name="Straight Connector 23"/>
          <p:cNvCxnSpPr/>
          <p:nvPr userDrawn="1"/>
        </p:nvCxnSpPr>
        <p:spPr>
          <a:xfrm>
            <a:off x="4572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2286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571500" y="4937285"/>
            <a:ext cx="1695844" cy="137857"/>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14 October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Data Science Elite</a:t>
            </a:r>
          </a:p>
        </p:txBody>
      </p:sp>
      <p:sp>
        <p:nvSpPr>
          <p:cNvPr id="23"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285750" y="4589145"/>
            <a:ext cx="4171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750587058"/>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1285875"/>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6858608" y="1285874"/>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1285874"/>
            <a:ext cx="2286000" cy="3429000"/>
          </a:xfrm>
          <a:prstGeom prst="rect">
            <a:avLst/>
          </a:prstGeom>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285875"/>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9144000" cy="12858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0" name="Straight Connector 9"/>
          <p:cNvCxnSpPr/>
          <p:nvPr userDrawn="1"/>
        </p:nvCxnSpPr>
        <p:spPr>
          <a:xfrm>
            <a:off x="4572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286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285750" y="4589145"/>
            <a:ext cx="4171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486327952"/>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4572000" y="1"/>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6858608" y="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4572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6858608"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p:nvPr>
        </p:nvSpPr>
        <p:spPr>
          <a:xfrm>
            <a:off x="2286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85750" y="1285875"/>
            <a:ext cx="1857375" cy="2286000"/>
          </a:xfrm>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57" y="4886340"/>
            <a:ext cx="353824" cy="142876"/>
          </a:xfrm>
          <a:prstGeom prst="rect">
            <a:avLst/>
          </a:prstGeom>
        </p:spPr>
      </p:pic>
      <p:cxnSp>
        <p:nvCxnSpPr>
          <p:cNvPr id="19" name="Straight Connector 18"/>
          <p:cNvCxnSpPr/>
          <p:nvPr userDrawn="1"/>
        </p:nvCxnSpPr>
        <p:spPr>
          <a:xfrm>
            <a:off x="4572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4572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4589145"/>
            <a:ext cx="19431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2451058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91531905"/>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2804525110"/>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40753829"/>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403051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00922031"/>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112730378"/>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73974323"/>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880079810"/>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266361"/>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4970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595320" y="510783"/>
            <a:ext cx="97218" cy="175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48027" tIns="24068" rIns="48027" bIns="24068">
            <a:spAutoFit/>
          </a:bodyPr>
          <a:lstStyle>
            <a:lvl1pPr eaLnBrk="0">
              <a:defRPr sz="1100">
                <a:solidFill>
                  <a:srgbClr val="000000"/>
                </a:solidFill>
                <a:latin typeface="HelvNeue Light for IBM" charset="0"/>
                <a:ea typeface="MS PGothic" pitchFamily="34" charset="-128"/>
                <a:sym typeface="HelvNeue Light for IBM" charset="0"/>
              </a:defRPr>
            </a:lvl1pPr>
            <a:lvl2pPr marL="742950" indent="-285750" eaLnBrk="0">
              <a:defRPr sz="1100">
                <a:solidFill>
                  <a:srgbClr val="000000"/>
                </a:solidFill>
                <a:latin typeface="HelvNeue Light for IBM" charset="0"/>
                <a:ea typeface="MS PGothic" pitchFamily="34" charset="-128"/>
                <a:sym typeface="HelvNeue Light for IBM" charset="0"/>
              </a:defRPr>
            </a:lvl2pPr>
            <a:lvl3pPr marL="1143000" indent="-228600" eaLnBrk="0">
              <a:defRPr sz="1100">
                <a:solidFill>
                  <a:srgbClr val="000000"/>
                </a:solidFill>
                <a:latin typeface="HelvNeue Light for IBM" charset="0"/>
                <a:ea typeface="MS PGothic" pitchFamily="34" charset="-128"/>
                <a:sym typeface="HelvNeue Light for IBM" charset="0"/>
              </a:defRPr>
            </a:lvl3pPr>
            <a:lvl4pPr marL="1600200" indent="-228600" eaLnBrk="0">
              <a:defRPr sz="1100">
                <a:solidFill>
                  <a:srgbClr val="000000"/>
                </a:solidFill>
                <a:latin typeface="HelvNeue Light for IBM" charset="0"/>
                <a:ea typeface="MS PGothic" pitchFamily="34" charset="-128"/>
                <a:sym typeface="HelvNeue Light for IBM" charset="0"/>
              </a:defRPr>
            </a:lvl4pPr>
            <a:lvl5pPr marL="2057400" indent="-228600" eaLnBrk="0">
              <a:defRPr sz="1100">
                <a:solidFill>
                  <a:srgbClr val="000000"/>
                </a:solidFill>
                <a:latin typeface="HelvNeue Light for IBM" charset="0"/>
                <a:ea typeface="MS PGothic" pitchFamily="34" charset="-128"/>
                <a:sym typeface="HelvNeue Light for IBM" charset="0"/>
              </a:defRPr>
            </a:lvl5pPr>
            <a:lvl6pPr marL="25146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6pPr>
            <a:lvl7pPr marL="29718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7pPr>
            <a:lvl8pPr marL="34290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8pPr>
            <a:lvl9pPr marL="38862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9pPr>
          </a:lstStyle>
          <a:p>
            <a:pPr defTabSz="240051" eaLnBrk="1" fontAlgn="base" hangingPunct="0">
              <a:spcBef>
                <a:spcPct val="0"/>
              </a:spcBef>
              <a:spcAft>
                <a:spcPct val="0"/>
              </a:spcAft>
              <a:defRPr/>
            </a:pPr>
            <a:endParaRPr lang="en-US" altLang="en-US" sz="800">
              <a:cs typeface="Helvetica Neue Roman for IBM"/>
            </a:endParaRPr>
          </a:p>
        </p:txBody>
      </p:sp>
      <p:sp>
        <p:nvSpPr>
          <p:cNvPr id="3" name="Content Placeholder 2"/>
          <p:cNvSpPr>
            <a:spLocks noGrp="1"/>
          </p:cNvSpPr>
          <p:nvPr>
            <p:ph idx="1"/>
          </p:nvPr>
        </p:nvSpPr>
        <p:spPr>
          <a:xfrm>
            <a:off x="339330" y="884047"/>
            <a:ext cx="7893844" cy="404514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339461" y="200920"/>
            <a:ext cx="8228707" cy="477180"/>
          </a:xfrm>
        </p:spPr>
        <p:txBody>
          <a:bodyPr/>
          <a:lstStyle>
            <a:lvl1pPr>
              <a:defRPr sz="600"/>
            </a:lvl1pPr>
          </a:lstStyle>
          <a:p>
            <a:r>
              <a:rPr lang="en-US" dirty="0"/>
              <a:t>Click to edit Master title style</a:t>
            </a:r>
          </a:p>
        </p:txBody>
      </p:sp>
      <p:sp>
        <p:nvSpPr>
          <p:cNvPr id="5" name="Rectangle 1"/>
          <p:cNvSpPr>
            <a:spLocks noGrp="1"/>
          </p:cNvSpPr>
          <p:nvPr>
            <p:ph type="sldNum" sz="quarter" idx="10"/>
          </p:nvPr>
        </p:nvSpPr>
        <p:spPr>
          <a:xfrm>
            <a:off x="322266" y="4895968"/>
            <a:ext cx="165100" cy="119063"/>
          </a:xfrm>
          <a:prstGeom prst="rect">
            <a:avLst/>
          </a:prstGeom>
        </p:spPr>
        <p:txBody>
          <a:bodyPr vert="horz" wrap="square" lIns="64018" tIns="32090" rIns="64018" bIns="32090" numCol="1" anchor="t" anchorCtr="0" compatLnSpc="1">
            <a:prstTxWarp prst="textNoShape">
              <a:avLst/>
            </a:prstTxWarp>
          </a:bodyPr>
          <a:lstStyle>
            <a:lvl1pPr>
              <a:defRPr>
                <a:cs typeface="MS PGothic" charset="0"/>
              </a:defRPr>
            </a:lvl1pPr>
          </a:lstStyle>
          <a:p>
            <a:pPr defTabSz="681728">
              <a:defRPr/>
            </a:pPr>
            <a:fld id="{872F3739-B33D-3A4F-992C-F24B8FFF69CF}" type="slidenum">
              <a:rPr lang="en-US" smtClean="0">
                <a:solidFill>
                  <a:srgbClr val="000000"/>
                </a:solidFill>
                <a:latin typeface="Arial"/>
                <a:ea typeface="ＭＳ Ｐゴシック" charset="0"/>
                <a:sym typeface="Helvetica" charset="0"/>
              </a:rPr>
              <a:pPr defTabSz="681728">
                <a:defRPr/>
              </a:pPr>
              <a:t>‹#›</a:t>
            </a:fld>
            <a:endParaRPr lang="en-US">
              <a:solidFill>
                <a:srgbClr val="000000"/>
              </a:solidFill>
              <a:latin typeface="HelvNeue Roman for IBM" charset="0"/>
              <a:ea typeface="ＭＳ Ｐゴシック" charset="0"/>
              <a:sym typeface="HelvNeue Roman for IBM" charset="0"/>
            </a:endParaRPr>
          </a:p>
        </p:txBody>
      </p:sp>
    </p:spTree>
    <p:extLst>
      <p:ext uri="{BB962C8B-B14F-4D97-AF65-F5344CB8AC3E}">
        <p14:creationId xmlns:p14="http://schemas.microsoft.com/office/powerpoint/2010/main" val="9735421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lIns="91412" tIns="45707" rIns="91412" bIns="45707"/>
          <a:lstStyle>
            <a:lvl1pPr defTabSz="342797" fontAlgn="auto">
              <a:spcBef>
                <a:spcPts val="0"/>
              </a:spcBef>
              <a:spcAft>
                <a:spcPts val="0"/>
              </a:spcAft>
              <a:defRPr sz="1350">
                <a:solidFill>
                  <a:srgbClr val="004266"/>
                </a:solidFill>
                <a:latin typeface="Arial"/>
                <a:ea typeface="+mn-ea"/>
                <a:cs typeface="+mn-cs"/>
              </a:defRPr>
            </a:lvl1pPr>
          </a:lstStyle>
          <a:p>
            <a:pPr>
              <a:defRPr/>
            </a:pPr>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lIns="91412" tIns="45707" rIns="91412" bIns="45707"/>
          <a:lstStyle>
            <a:lvl1pPr defTabSz="342797" fontAlgn="auto">
              <a:spcBef>
                <a:spcPts val="0"/>
              </a:spcBef>
              <a:spcAft>
                <a:spcPts val="0"/>
              </a:spcAft>
              <a:defRPr sz="1350">
                <a:solidFill>
                  <a:srgbClr val="004266"/>
                </a:solidFill>
                <a:latin typeface="Arial"/>
                <a:ea typeface="+mn-ea"/>
                <a:cs typeface="+mn-cs"/>
              </a:defRPr>
            </a:lvl1pPr>
          </a:lstStyle>
          <a:p>
            <a:pPr>
              <a:defRPr/>
            </a:pPr>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vert="horz" wrap="square" lIns="91412" tIns="45707" rIns="91412" bIns="45707" numCol="1" anchor="t" anchorCtr="0" compatLnSpc="1">
            <a:prstTxWarp prst="textNoShape">
              <a:avLst/>
            </a:prstTxWarp>
          </a:bodyPr>
          <a:lstStyle>
            <a:lvl1pPr defTabSz="341710">
              <a:defRPr sz="1350">
                <a:solidFill>
                  <a:srgbClr val="004266"/>
                </a:solidFill>
              </a:defRPr>
            </a:lvl1pPr>
          </a:lstStyle>
          <a:p>
            <a:pPr fontAlgn="base">
              <a:spcBef>
                <a:spcPct val="0"/>
              </a:spcBef>
              <a:spcAft>
                <a:spcPct val="0"/>
              </a:spcAft>
            </a:pPr>
            <a:fld id="{98A64B39-787D-4643-B964-1538E19F3EAC}" type="slidenum">
              <a:rPr lang="en-US" altLang="x-none" smtClean="0">
                <a:ea typeface="Arial" charset="0"/>
                <a:cs typeface="Arial" charset="0"/>
              </a:rPr>
              <a:pPr fontAlgn="base">
                <a:spcBef>
                  <a:spcPct val="0"/>
                </a:spcBef>
                <a:spcAft>
                  <a:spcPct val="0"/>
                </a:spcAft>
              </a:pPr>
              <a:t>‹#›</a:t>
            </a:fld>
            <a:endParaRPr lang="en-US" altLang="x-none">
              <a:ea typeface="Arial" charset="0"/>
              <a:cs typeface="Arial" charset="0"/>
            </a:endParaRPr>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0019173"/>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4027980"/>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002500"/>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179843197"/>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682158072"/>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398451"/>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05591293"/>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839168820"/>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11974395"/>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614602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734963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28329739"/>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54129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866768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4030912497"/>
      </p:ext>
    </p:extLst>
  </p:cSld>
  <p:clrMapOvr>
    <a:masterClrMapping/>
  </p:clrMapOvr>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2665986205"/>
      </p:ext>
    </p:extLst>
  </p:cSld>
  <p:clrMapOvr>
    <a:masterClrMapping/>
  </p:clrMapOvr>
</p:sldLayout>
</file>

<file path=ppt/slideLayouts/slideLayout131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7327202"/>
      </p:ext>
    </p:extLst>
  </p:cSld>
  <p:clrMapOvr>
    <a:masterClrMapping/>
  </p:clrMapOvr>
</p:sldLayout>
</file>

<file path=ppt/slideLayouts/slideLayout131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1103760"/>
      </p:ext>
    </p:extLst>
  </p:cSld>
  <p:clrMapOvr>
    <a:masterClrMapping/>
  </p:clrMapOvr>
</p:sldLayout>
</file>

<file path=ppt/slideLayouts/slideLayout131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421280"/>
      </p:ext>
    </p:extLst>
  </p:cSld>
  <p:clrMapOvr>
    <a:masterClrMapping/>
  </p:clrMapOvr>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801059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97759" y="270321"/>
            <a:ext cx="4474777" cy="914400"/>
          </a:xfrm>
        </p:spPr>
        <p:txBody>
          <a:bodyPr/>
          <a:lstStyle>
            <a:lvl1pPr>
              <a:defRPr sz="2100">
                <a:solidFill>
                  <a:srgbClr val="5AAAFA"/>
                </a:solidFill>
              </a:defRPr>
            </a:lvl1pPr>
          </a:lstStyle>
          <a:p>
            <a:r>
              <a:rPr lang="en-US" dirty="0"/>
              <a:t>Click to edit Master title style</a:t>
            </a:r>
          </a:p>
        </p:txBody>
      </p:sp>
    </p:spTree>
  </p:cSld>
  <p:clrMapOvr>
    <a:masterClrMapping/>
  </p:clrMapOvr>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4984431"/>
      </p:ext>
    </p:extLst>
  </p:cSld>
  <p:clrMapOvr>
    <a:masterClrMapping/>
  </p:clrMapOvr>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890794778"/>
      </p:ext>
    </p:extLst>
  </p:cSld>
  <p:clrMapOvr>
    <a:masterClrMapping/>
  </p:clrMapOvr>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27228088"/>
      </p:ext>
    </p:extLst>
  </p:cSld>
  <p:clrMapOvr>
    <a:masterClrMapping/>
  </p:clrMapOvr>
</p:sldLayout>
</file>

<file path=ppt/slideLayouts/slideLayout132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146713"/>
      </p:ext>
    </p:extLst>
  </p:cSld>
  <p:clrMapOvr>
    <a:masterClrMapping/>
  </p:clrMapOvr>
</p:sldLayout>
</file>

<file path=ppt/slideLayouts/slideLayout13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4059747100"/>
      </p:ext>
    </p:extLst>
  </p:cSld>
  <p:clrMapOvr>
    <a:masterClrMapping/>
  </p:clrMapOvr>
</p:sldLayout>
</file>

<file path=ppt/slideLayouts/slideLayout132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258520648"/>
      </p:ext>
    </p:extLst>
  </p:cSld>
  <p:clrMapOvr>
    <a:masterClrMapping/>
  </p:clrMapOvr>
</p:sldLayout>
</file>

<file path=ppt/slideLayouts/slideLayout132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5" y="4584701"/>
            <a:ext cx="1620427" cy="470448"/>
          </a:xfrm>
          <a:prstGeom prst="rect">
            <a:avLst/>
          </a:prstGeom>
        </p:spPr>
      </p:pic>
    </p:spTree>
    <p:extLst>
      <p:ext uri="{BB962C8B-B14F-4D97-AF65-F5344CB8AC3E}">
        <p14:creationId xmlns:p14="http://schemas.microsoft.com/office/powerpoint/2010/main" val="167685613"/>
      </p:ext>
    </p:extLst>
  </p:cSld>
  <p:clrMapOvr>
    <a:masterClrMapping/>
  </p:clrMapOvr>
</p:sldLayout>
</file>

<file path=ppt/slideLayouts/slideLayout132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38331871"/>
      </p:ext>
    </p:extLst>
  </p:cSld>
  <p:clrMapOvr>
    <a:masterClrMapping/>
  </p:clrMapOvr>
</p:sldLayout>
</file>

<file path=ppt/slideLayouts/slideLayout132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1755761"/>
      </p:ext>
    </p:extLst>
  </p:cSld>
  <p:clrMapOvr>
    <a:masterClrMapping/>
  </p:clrMapOvr>
</p:sldLayout>
</file>

<file path=ppt/slideLayouts/slideLayout132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134161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7F7F7"/>
        </a:solidFill>
        <a:effectLst/>
      </p:bgPr>
    </p:bg>
    <p:spTree>
      <p:nvGrpSpPr>
        <p:cNvPr id="1" name=""/>
        <p:cNvGrpSpPr/>
        <p:nvPr/>
      </p:nvGrpSpPr>
      <p:grpSpPr>
        <a:xfrm>
          <a:off x="0" y="0"/>
          <a:ext cx="0" cy="0"/>
          <a:chOff x="0" y="0"/>
          <a:chExt cx="0" cy="0"/>
        </a:xfrm>
      </p:grpSpPr>
      <p:sp>
        <p:nvSpPr>
          <p:cNvPr id="3" name="Rectangle 2"/>
          <p:cNvSpPr/>
          <p:nvPr userDrawn="1"/>
        </p:nvSpPr>
        <p:spPr>
          <a:xfrm>
            <a:off x="-7938" y="-38100"/>
            <a:ext cx="9170988" cy="125016"/>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50">
              <a:defRPr/>
            </a:pPr>
            <a:endParaRPr lang="en-US" sz="1013">
              <a:solidFill>
                <a:srgbClr val="FFFFFF"/>
              </a:solidFill>
            </a:endParaRPr>
          </a:p>
        </p:txBody>
      </p:sp>
      <p:sp>
        <p:nvSpPr>
          <p:cNvPr id="4" name="Text Placeholder 3"/>
          <p:cNvSpPr>
            <a:spLocks noGrp="1"/>
          </p:cNvSpPr>
          <p:nvPr>
            <p:ph type="body" sz="quarter" idx="10"/>
          </p:nvPr>
        </p:nvSpPr>
        <p:spPr>
          <a:xfrm>
            <a:off x="285750" y="411511"/>
            <a:ext cx="3488922" cy="761747"/>
          </a:xfrm>
          <a:prstGeom prst="rect">
            <a:avLst/>
          </a:prstGeom>
        </p:spPr>
        <p:txBody>
          <a:bodyPr>
            <a:spAutoFit/>
          </a:bodyPr>
          <a:lstStyle>
            <a:lvl1pPr marL="0" indent="0">
              <a:buNone/>
              <a:defRPr sz="2475" b="1" i="0" baseline="0">
                <a:solidFill>
                  <a:schemeClr val="tx2"/>
                </a:solidFill>
                <a:latin typeface="+mn-lt"/>
                <a:ea typeface="Arial" charset="0"/>
                <a:cs typeface="Arial" charset="0"/>
              </a:defRPr>
            </a:lvl1pPr>
          </a:lstStyle>
          <a:p>
            <a:pPr lvl="0"/>
            <a:r>
              <a:rPr lang="en-US" noProof="0"/>
              <a:t>Click to edit Master text styles</a:t>
            </a:r>
          </a:p>
        </p:txBody>
      </p:sp>
    </p:spTree>
  </p:cSld>
  <p:clrMapOvr>
    <a:masterClrMapping/>
  </p:clrMapOvr>
</p:sldLayout>
</file>

<file path=ppt/slideLayouts/slideLayout133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903196493"/>
      </p:ext>
    </p:extLst>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232900628"/>
      </p:ext>
    </p:extLst>
  </p:cSld>
  <p:clrMapOvr>
    <a:masterClrMapping/>
  </p:clrMapOvr>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933429790"/>
      </p:ext>
    </p:extLst>
  </p:cSld>
  <p:clrMapOvr>
    <a:masterClrMapping/>
  </p:clrMapOvr>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10145046"/>
      </p:ext>
    </p:extLst>
  </p:cSld>
  <p:clrMapOvr>
    <a:masterClrMapping/>
  </p:clrMapOvr>
</p:sldLayout>
</file>

<file path=ppt/slideLayouts/slideLayout133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1406224"/>
      </p:ext>
    </p:extLst>
  </p:cSld>
  <p:clrMapOvr>
    <a:masterClrMapping/>
  </p:clrMapOvr>
</p:sldLayout>
</file>

<file path=ppt/slideLayouts/slideLayout133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8413929"/>
      </p:ext>
    </p:extLst>
  </p:cSld>
  <p:clrMapOvr>
    <a:masterClrMapping/>
  </p:clrMapOvr>
</p:sldLayout>
</file>

<file path=ppt/slideLayouts/slideLayout133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343918"/>
      </p:ext>
    </p:extLst>
  </p:cSld>
  <p:clrMapOvr>
    <a:masterClrMapping/>
  </p:clrMapOvr>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587456"/>
      </p:ext>
    </p:extLst>
  </p:cSld>
  <p:clrMapOvr>
    <a:masterClrMapping/>
  </p:clrMapOvr>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898641151"/>
      </p:ext>
    </p:extLst>
  </p:cSld>
  <p:clrMapOvr>
    <a:masterClrMapping/>
  </p:clrMapOvr>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88938543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cSld>
  <p:clrMapOvr>
    <a:masterClrMapping/>
  </p:clrMapOvr>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6693309"/>
      </p:ext>
    </p:extLst>
  </p:cSld>
  <p:clrMapOvr>
    <a:masterClrMapping/>
  </p:clrMapOvr>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10156211"/>
      </p:ext>
    </p:extLst>
  </p:cSld>
  <p:clrMapOvr>
    <a:masterClrMapping/>
  </p:clrMapOvr>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951193272"/>
      </p:ext>
    </p:extLst>
  </p:cSld>
  <p:clrMapOvr>
    <a:masterClrMapping/>
  </p:clrMapOvr>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221119106"/>
      </p:ext>
    </p:extLst>
  </p:cSld>
  <p:clrMapOvr>
    <a:masterClrMapping/>
  </p:clrMapOvr>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3785757419"/>
      </p:ext>
    </p:extLst>
  </p:cSld>
  <p:clrMapOvr>
    <a:masterClrMapping/>
  </p:clrMapOvr>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238545218"/>
      </p:ext>
    </p:extLst>
  </p:cSld>
  <p:clrMapOvr>
    <a:masterClrMapping/>
  </p:clrMapOvr>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40281991"/>
      </p:ext>
    </p:extLst>
  </p:cSld>
  <p:clrMapOvr>
    <a:masterClrMapping/>
  </p:clrMapOvr>
</p:sldLayout>
</file>

<file path=ppt/slideLayouts/slideLayout134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35900148"/>
      </p:ext>
    </p:extLst>
  </p:cSld>
  <p:clrMapOvr>
    <a:masterClrMapping/>
  </p:clrMapOvr>
</p:sldLayout>
</file>

<file path=ppt/slideLayouts/slideLayout134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25692639"/>
      </p:ext>
    </p:extLst>
  </p:cSld>
  <p:clrMapOvr>
    <a:masterClrMapping/>
  </p:clrMapOvr>
</p:sldLayout>
</file>

<file path=ppt/slideLayouts/slideLayout134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270165848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135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3964582488"/>
      </p:ext>
    </p:extLst>
  </p:cSld>
  <p:clrMapOvr>
    <a:masterClrMapping/>
  </p:clrMapOvr>
</p:sldLayout>
</file>

<file path=ppt/slideLayouts/slideLayout135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4576731"/>
      </p:ext>
    </p:extLst>
  </p:cSld>
  <p:clrMapOvr>
    <a:masterClrMapping/>
  </p:clrMapOvr>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20792"/>
      </p:ext>
    </p:extLst>
  </p:cSld>
  <p:clrMapOvr>
    <a:masterClrMapping/>
  </p:clrMapOvr>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216782"/>
      </p:ext>
    </p:extLst>
  </p:cSld>
  <p:clrMapOvr>
    <a:masterClrMapping/>
  </p:clrMapOvr>
</p:sldLayout>
</file>

<file path=ppt/slideLayouts/slideLayout135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2712407"/>
      </p:ext>
    </p:extLst>
  </p:cSld>
  <p:clrMapOvr>
    <a:masterClrMapping/>
  </p:clrMapOvr>
</p:sldLayout>
</file>

<file path=ppt/slideLayouts/slideLayout135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5242262"/>
      </p:ext>
    </p:extLst>
  </p:cSld>
  <p:clrMapOvr>
    <a:masterClrMapping/>
  </p:clrMapOvr>
</p:sldLayout>
</file>

<file path=ppt/slideLayouts/slideLayout135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776061202"/>
      </p:ext>
    </p:extLst>
  </p:cSld>
  <p:clrMapOvr>
    <a:masterClrMapping/>
  </p:clrMapOvr>
</p:sldLayout>
</file>

<file path=ppt/slideLayouts/slideLayout13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3786527427"/>
      </p:ext>
    </p:extLst>
  </p:cSld>
  <p:clrMapOvr>
    <a:masterClrMapping/>
  </p:clrMapOvr>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212844"/>
      </p:ext>
    </p:extLst>
  </p:cSld>
  <p:clrMapOvr>
    <a:masterClrMapping/>
  </p:clrMapOvr>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4895665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724617066"/>
      </p:ext>
    </p:extLst>
  </p:cSld>
  <p:clrMapOvr>
    <a:masterClrMapping/>
  </p:clrMapOvr>
</p:sldLayout>
</file>

<file path=ppt/slideLayouts/slideLayout1361.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7"/>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259884632"/>
      </p:ext>
    </p:extLst>
  </p:cSld>
  <p:clrMapOvr>
    <a:masterClrMapping/>
  </p:clrMapOvr>
  <p:transition spd="med"/>
</p:sldLayout>
</file>

<file path=ppt/slideLayouts/slideLayout136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2"/>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9"/>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8"/>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14343"/>
      </p:ext>
    </p:extLst>
  </p:cSld>
  <p:clrMapOvr>
    <a:masterClrMapping/>
  </p:clrMapOvr>
</p:sldLayout>
</file>

<file path=ppt/slideLayouts/slideLayout1363.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9"/>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90"/>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90"/>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2"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4236021381"/>
      </p:ext>
    </p:extLst>
  </p:cSld>
  <p:clrMapOvr>
    <a:masterClrMapping/>
  </p:clrMapOvr>
</p:sldLayout>
</file>

<file path=ppt/slideLayouts/slideLayout136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2500" b="12500"/>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2932" y="216481"/>
            <a:ext cx="1297868" cy="179016"/>
          </a:xfrm>
          <a:prstGeom prst="rect">
            <a:avLst/>
          </a:prstGeom>
        </p:spPr>
      </p:pic>
    </p:spTree>
  </p:cSld>
  <p:clrMapOvr>
    <a:masterClrMapping/>
  </p:clrMapOvr>
</p:sldLayout>
</file>

<file path=ppt/slideLayouts/slideLayout136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cSld>
  <p:clrMapOvr>
    <a:masterClrMapping/>
  </p:clrMapOvr>
</p:sldLayout>
</file>

<file path=ppt/slideLayouts/slideLayout1366.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6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cSld>
  <p:clrMapOvr>
    <a:masterClrMapping/>
  </p:clrMapOvr>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cSld>
  <p:clrMapOvr>
    <a:masterClrMapping/>
  </p:clrMapOvr>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cSld>
  <p:clrMapOvr>
    <a:masterClrMapping/>
  </p:clrMapOvr>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7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7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7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138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38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38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38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138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38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cSld>
  <p:clrMapOvr>
    <a:masterClrMapping/>
  </p:clrMapOvr>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cSld>
  <p:clrMapOvr>
    <a:masterClrMapping/>
  </p:clrMapOvr>
</p:sldLayout>
</file>

<file path=ppt/slideLayouts/slideLayout139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39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13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cSld>
  <p:clrMapOvr>
    <a:masterClrMapping/>
  </p:clrMapOvr>
</p:sldLayout>
</file>

<file path=ppt/slideLayouts/slideLayout139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cSld>
  <p:clrMapOvr>
    <a:masterClrMapping/>
  </p:clrMapOvr>
</p:sldLayout>
</file>

<file path=ppt/slideLayouts/slideLayout139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291062" y="82552"/>
            <a:ext cx="8429625" cy="2667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46776616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14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14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0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140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140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40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140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40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0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0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41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1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41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41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41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41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41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41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141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2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42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42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42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42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2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2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2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42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2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3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43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143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1434.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14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85800"/>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8"/>
            <a:ext cx="2071401" cy="253916"/>
          </a:xfrm>
          <a:prstGeom prst="rect">
            <a:avLst/>
          </a:prstGeom>
          <a:noFill/>
        </p:spPr>
        <p:txBody>
          <a:bodyPr wrap="none" rtlCol="0" anchor="ctr">
            <a:spAutoFit/>
          </a:bodyPr>
          <a:lstStyle/>
          <a:p>
            <a:pPr defTabSz="685800"/>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85800"/>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7"/>
            <a:ext cx="2071401" cy="253916"/>
          </a:xfrm>
          <a:prstGeom prst="rect">
            <a:avLst/>
          </a:prstGeom>
          <a:noFill/>
        </p:spPr>
        <p:txBody>
          <a:bodyPr wrap="none" rtlCol="0" anchor="ctr">
            <a:spAutoFit/>
          </a:bodyPr>
          <a:lstStyle/>
          <a:p>
            <a:pPr defTabSz="685800"/>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436.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13">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cSld>
  <p:clrMapOvr>
    <a:masterClrMapping/>
  </p:clrMapOvr>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5" y="203783"/>
            <a:ext cx="4114802"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4" y="4705353"/>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32" y="405275"/>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4" y="240047"/>
            <a:ext cx="521589" cy="211472"/>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91" y="4584701"/>
            <a:ext cx="1620428" cy="470448"/>
          </a:xfrm>
          <a:prstGeom prst="rect">
            <a:avLst/>
          </a:prstGeom>
        </p:spPr>
      </p:pic>
    </p:spTree>
    <p:extLst>
      <p:ext uri="{BB962C8B-B14F-4D97-AF65-F5344CB8AC3E}">
        <p14:creationId xmlns:p14="http://schemas.microsoft.com/office/powerpoint/2010/main" val="1699592957"/>
      </p:ext>
    </p:extLst>
  </p:cSld>
  <p:clrMapOvr>
    <a:masterClrMapping/>
  </p:clrMapOvr>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3"/>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17946745"/>
      </p:ext>
    </p:extLst>
  </p:cSld>
  <p:clrMapOvr>
    <a:masterClrMapping/>
  </p:clrMapOvr>
</p:sldLayout>
</file>

<file path=ppt/slideLayouts/slideLayout14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631" algn="dec"/>
              </a:tabLst>
              <a:defRPr/>
            </a:lvl1pPr>
            <a:lvl2pPr marL="173016" indent="-17301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6" rtl="0" eaLnBrk="1" fontAlgn="auto" latinLnBrk="0" hangingPunct="1">
              <a:lnSpc>
                <a:spcPct val="100000"/>
              </a:lnSpc>
              <a:spcBef>
                <a:spcPts val="0"/>
              </a:spcBef>
              <a:spcAft>
                <a:spcPts val="0"/>
              </a:spcAft>
              <a:buClrTx/>
              <a:buSzTx/>
              <a:buFont typeface="Arial"/>
              <a:buNone/>
              <a:tabLst>
                <a:tab pos="402280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63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36" rtl="0" eaLnBrk="1" fontAlgn="auto" latinLnBrk="0" hangingPunct="1">
              <a:lnSpc>
                <a:spcPct val="100000"/>
              </a:lnSpc>
              <a:spcBef>
                <a:spcPts val="1100"/>
              </a:spcBef>
              <a:spcAft>
                <a:spcPts val="0"/>
              </a:spcAft>
              <a:buClrTx/>
              <a:buSzTx/>
              <a:buFont typeface="Arial"/>
              <a:buNone/>
              <a:tabLst>
                <a:tab pos="402280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61651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9"/>
            <a:ext cx="4114800" cy="1003808"/>
          </a:xfrm>
        </p:spPr>
        <p:txBody>
          <a:bodyPr/>
          <a:lstStyle>
            <a:lvl1pPr>
              <a:defRPr sz="1601">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16323175"/>
      </p:ext>
    </p:extLst>
  </p:cSld>
  <p:clrMapOvr>
    <a:masterClrMapping/>
  </p:clrMapOvr>
</p:sldLayout>
</file>

<file path=ppt/slideLayouts/slideLayout14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9"/>
            <a:ext cx="4114800" cy="1003808"/>
          </a:xfrm>
        </p:spPr>
        <p:txBody>
          <a:bodyPr/>
          <a:lstStyle>
            <a:lvl1pPr>
              <a:defRPr sz="1601">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573707459"/>
      </p:ext>
    </p:extLst>
  </p:cSld>
  <p:clrMapOvr>
    <a:masterClrMapping/>
  </p:clrMapOvr>
</p:sldLayout>
</file>

<file path=ppt/slideLayouts/slideLayout14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83"/>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2076343730"/>
      </p:ext>
    </p:extLst>
  </p:cSld>
  <p:clrMapOvr>
    <a:masterClrMapping/>
  </p:clrMapOvr>
</p:sldLayout>
</file>

<file path=ppt/slideLayouts/slideLayout14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1"/>
            <a:ext cx="5187462" cy="4520805"/>
          </a:xfrm>
        </p:spPr>
        <p:txBody>
          <a:bodyPr/>
          <a:lstStyle>
            <a:lvl1pPr marL="117459" indent="-11745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202731558"/>
      </p:ext>
    </p:extLst>
  </p:cSld>
  <p:clrMapOvr>
    <a:masterClrMapping/>
  </p:clrMapOvr>
</p:sldLayout>
</file>

<file path=ppt/slideLayouts/slideLayout14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1"/>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9"/>
            <a:ext cx="4114800" cy="300038"/>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996705575"/>
      </p:ext>
    </p:extLst>
  </p:cSld>
  <p:clrMapOvr>
    <a:masterClrMapping/>
  </p:clrMapOvr>
</p:sldLayout>
</file>

<file path=ppt/slideLayouts/slideLayout14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8"/>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8"/>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686747"/>
      </p:ext>
    </p:extLst>
  </p:cSld>
  <p:clrMapOvr>
    <a:masterClrMapping/>
  </p:clrMapOvr>
</p:sldLayout>
</file>

<file path=ppt/slideLayouts/slideLayout14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7"/>
            <a:ext cx="4114800" cy="3589655"/>
          </a:xfrm>
        </p:spPr>
        <p:txBody>
          <a:bodyPr/>
          <a:lstStyle>
            <a:lvl1pPr>
              <a:defRPr sz="160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2834471"/>
      </p:ext>
    </p:extLst>
  </p:cSld>
  <p:clrMapOvr>
    <a:masterClrMapping/>
  </p:clrMapOvr>
</p:sldLayout>
</file>

<file path=ppt/slideLayouts/slideLayout14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24"/>
            <a:ext cx="4114800" cy="3687608"/>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54"/>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720403"/>
      </p:ext>
    </p:extLst>
  </p:cSld>
  <p:clrMapOvr>
    <a:masterClrMapping/>
  </p:clrMapOvr>
</p:sldLayout>
</file>

<file path=ppt/slideLayouts/slideLayout14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7"/>
            <a:ext cx="1828800" cy="3589655"/>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4"/>
            <a:ext cx="4114800" cy="30003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7"/>
            <a:ext cx="1828800" cy="3589655"/>
          </a:xfrm>
        </p:spPr>
        <p:txBody>
          <a:bodyPr/>
          <a:lstStyle>
            <a:lvl1pPr>
              <a:spcBef>
                <a:spcPts val="1100"/>
              </a:spcBef>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7"/>
            <a:ext cx="1828800" cy="3589655"/>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7"/>
            <a:ext cx="1828800" cy="3589655"/>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910549"/>
      </p:ext>
    </p:extLst>
  </p:cSld>
  <p:clrMapOvr>
    <a:masterClrMapping/>
  </p:clrMapOvr>
</p:sldLayout>
</file>

<file path=ppt/slideLayouts/slideLayout14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74"/>
            <a:ext cx="4114800" cy="30003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7"/>
            <a:ext cx="4114800" cy="3585845"/>
          </a:xfrm>
        </p:spPr>
        <p:txBody>
          <a:bodyPr/>
          <a:lstStyle>
            <a:lvl1pPr>
              <a:defRPr sz="1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47956098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7"/>
            <a:ext cx="1828800" cy="3585845"/>
          </a:xfrm>
        </p:spPr>
        <p:txBody>
          <a:bodyPr/>
          <a:lstStyle>
            <a:lvl1pPr>
              <a:spcBef>
                <a:spcPts val="1100"/>
              </a:spcBef>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7"/>
            <a:ext cx="1828800" cy="3585845"/>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322543771"/>
      </p:ext>
    </p:extLst>
  </p:cSld>
  <p:clrMapOvr>
    <a:masterClrMapping/>
  </p:clrMapOvr>
</p:sldLayout>
</file>

<file path=ppt/slideLayouts/slideLayout14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7"/>
            <a:ext cx="1828800" cy="3501446"/>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8"/>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7"/>
            <a:ext cx="1828800" cy="3501446"/>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542867"/>
      </p:ext>
    </p:extLst>
  </p:cSld>
  <p:clrMapOvr>
    <a:masterClrMapping/>
  </p:clrMapOvr>
</p:sldLayout>
</file>

<file path=ppt/slideLayouts/slideLayout14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4"/>
            <a:ext cx="4114800" cy="3501446"/>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8"/>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61853171"/>
      </p:ext>
    </p:extLst>
  </p:cSld>
  <p:clrMapOvr>
    <a:masterClrMapping/>
  </p:clrMapOvr>
</p:sldLayout>
</file>

<file path=ppt/slideLayouts/slideLayout14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1"/>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438085256"/>
      </p:ext>
    </p:extLst>
  </p:cSld>
  <p:clrMapOvr>
    <a:masterClrMapping/>
  </p:clrMapOvr>
</p:sldLayout>
</file>

<file path=ppt/slideLayouts/slideLayout14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1"/>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201760883"/>
      </p:ext>
    </p:extLst>
  </p:cSld>
  <p:clrMapOvr>
    <a:masterClrMapping/>
  </p:clrMapOvr>
</p:sldLayout>
</file>

<file path=ppt/slideLayouts/slideLayout14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3675028490"/>
      </p:ext>
    </p:extLst>
  </p:cSld>
  <p:clrMapOvr>
    <a:masterClrMapping/>
  </p:clrMapOvr>
</p:sldLayout>
</file>

<file path=ppt/slideLayouts/slideLayout14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2"/>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9"/>
            <a:ext cx="4114800" cy="300038"/>
          </a:xfrm>
        </p:spPr>
        <p:txBody>
          <a:bodyPr/>
          <a:lstStyle>
            <a:lvl1pPr>
              <a:defRPr sz="1601"/>
            </a:lvl1pPr>
          </a:lstStyle>
          <a:p>
            <a:pPr lvl="0"/>
            <a:r>
              <a:rPr lang="en-US" dirty="0"/>
              <a:t>Click to edit Master text styles</a:t>
            </a:r>
          </a:p>
        </p:txBody>
      </p:sp>
      <p:sp>
        <p:nvSpPr>
          <p:cNvPr id="7" name="Text Placeholder 6"/>
          <p:cNvSpPr>
            <a:spLocks noGrp="1"/>
          </p:cNvSpPr>
          <p:nvPr>
            <p:ph type="body" sz="quarter" idx="14"/>
          </p:nvPr>
        </p:nvSpPr>
        <p:spPr>
          <a:xfrm>
            <a:off x="228600" y="1097287"/>
            <a:ext cx="4114800" cy="3488732"/>
          </a:xfrm>
        </p:spPr>
        <p:txBody>
          <a:bodyPr/>
          <a:lstStyle>
            <a:lvl1pPr>
              <a:defRPr sz="1601"/>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564" tIns="191997" rIns="228564" bIns="228564"/>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86412820"/>
      </p:ext>
    </p:extLst>
  </p:cSld>
  <p:clrMapOvr>
    <a:masterClrMapping/>
  </p:clrMapOvr>
</p:sldLayout>
</file>

<file path=ppt/slideLayouts/slideLayout14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3"/>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564" tIns="191997" rIns="228564" bIns="228564"/>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564" tIns="191997" rIns="228564" bIns="228564"/>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7" y="-1"/>
            <a:ext cx="4571999" cy="2571752"/>
          </a:xfrm>
          <a:solidFill>
            <a:schemeClr val="accent2"/>
          </a:solidFill>
        </p:spPr>
        <p:txBody>
          <a:bodyPr lIns="228564" tIns="201138" rIns="228564" bIns="228564"/>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96964264"/>
      </p:ext>
    </p:extLst>
  </p:cSld>
  <p:clrMapOvr>
    <a:masterClrMapping/>
  </p:clrMapOvr>
</p:sldLayout>
</file>

<file path=ppt/slideLayouts/slideLayout14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9" y="2571750"/>
            <a:ext cx="2286000" cy="2571750"/>
          </a:xfrm>
          <a:solidFill>
            <a:schemeClr val="accent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3" y="2571750"/>
            <a:ext cx="2285997" cy="2571750"/>
          </a:xfrm>
          <a:solidFill>
            <a:schemeClr val="accent2"/>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564" tIns="191997" rIns="228564" bIns="228564"/>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7" y="-1"/>
            <a:ext cx="9143999" cy="2571752"/>
          </a:xfrm>
          <a:solidFill>
            <a:schemeClr val="tx1"/>
          </a:solidFill>
        </p:spPr>
        <p:txBody>
          <a:bodyPr lIns="228564" tIns="155424" rIns="228564" bIns="228564"/>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82943604"/>
      </p:ext>
    </p:extLst>
  </p:cSld>
  <p:clrMapOvr>
    <a:masterClrMapping/>
  </p:clrMapOvr>
</p:sldLayout>
</file>

<file path=ppt/slideLayouts/slideLayout14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7" y="-1"/>
            <a:ext cx="9143999" cy="1290639"/>
          </a:xfrm>
          <a:solidFill>
            <a:schemeClr val="tx1"/>
          </a:solidFill>
        </p:spPr>
        <p:txBody>
          <a:bodyPr lIns="228564" tIns="201138" rIns="228564" bIns="228564"/>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9063944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4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564" tIns="155424" rIns="228564" bIns="228564"/>
          <a:lstStyle>
            <a:lvl1pPr>
              <a:defRPr>
                <a:solidFill>
                  <a:schemeClr val="bg2"/>
                </a:solidFill>
              </a:defRPr>
            </a:lvl1pPr>
            <a:lvl2pPr>
              <a:defRPr sz="1001">
                <a:solidFill>
                  <a:schemeClr val="bg2"/>
                </a:solidFill>
              </a:defRPr>
            </a:lvl2pPr>
            <a:lvl3pPr>
              <a:defRPr sz="1001">
                <a:solidFill>
                  <a:schemeClr val="bg2"/>
                </a:solidFill>
              </a:defRPr>
            </a:lvl3pPr>
            <a:lvl4pPr>
              <a:defRPr sz="1001">
                <a:solidFill>
                  <a:schemeClr val="bg2"/>
                </a:solidFill>
              </a:defRPr>
            </a:lvl4pPr>
            <a:lvl5pPr>
              <a:defRPr sz="1001">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1393591692"/>
      </p:ext>
    </p:extLst>
  </p:cSld>
  <p:clrMapOvr>
    <a:masterClrMapping/>
  </p:clrMapOvr>
</p:sldLayout>
</file>

<file path=ppt/slideLayouts/slideLayout14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2286000" cy="5143500"/>
          </a:xfrm>
          <a:solidFill>
            <a:schemeClr val="tx1"/>
          </a:solidFill>
        </p:spPr>
        <p:txBody>
          <a:bodyPr lIns="228564" tIns="182854" rIns="228564" bIns="228564"/>
          <a:lstStyle>
            <a:lvl1pPr>
              <a:defRPr sz="1601">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286894785"/>
      </p:ext>
    </p:extLst>
  </p:cSld>
  <p:clrMapOvr>
    <a:masterClrMapping/>
  </p:clrMapOvr>
</p:sldLayout>
</file>

<file path=ppt/slideLayouts/slideLayout14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7"/>
            <a:ext cx="1828800" cy="3501446"/>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110337"/>
      </p:ext>
    </p:extLst>
  </p:cSld>
  <p:clrMapOvr>
    <a:masterClrMapping/>
  </p:clrMapOvr>
</p:sldLayout>
</file>

<file path=ppt/slideLayouts/slideLayout14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2"/>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99004"/>
      </p:ext>
    </p:extLst>
  </p:cSld>
  <p:clrMapOvr>
    <a:masterClrMapping/>
  </p:clrMapOvr>
</p:sldLayout>
</file>

<file path=ppt/slideLayouts/slideLayout14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187440"/>
      </p:ext>
    </p:extLst>
  </p:cSld>
  <p:clrMapOvr>
    <a:masterClrMapping/>
  </p:clrMapOvr>
</p:sldLayout>
</file>

<file path=ppt/slideLayouts/slideLayout14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1"/>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1"/>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397534625"/>
      </p:ext>
    </p:extLst>
  </p:cSld>
  <p:clrMapOvr>
    <a:masterClrMapping/>
  </p:clrMapOvr>
</p:sldLayout>
</file>

<file path=ppt/slideLayouts/slideLayout14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1"/>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1"/>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3" y="1090961"/>
            <a:ext cx="4215008" cy="3456432"/>
          </a:xfrm>
        </p:spPr>
        <p:txBody>
          <a:bodyPr/>
          <a:lstStyle>
            <a:lvl1pPr marL="117459" indent="-117459">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578395"/>
      </p:ext>
    </p:extLst>
  </p:cSld>
  <p:clrMapOvr>
    <a:masterClrMapping/>
  </p:clrMapOvr>
</p:sldLayout>
</file>

<file path=ppt/slideLayouts/slideLayout14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7"/>
            <a:ext cx="1828800" cy="4408995"/>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8"/>
            <a:ext cx="6400800" cy="4597400"/>
          </a:xfrm>
        </p:spPr>
        <p:txBody>
          <a:bodyPr/>
          <a:lstStyle/>
          <a:p>
            <a:r>
              <a:rPr lang="en-US"/>
              <a:t>Click icon to add table</a:t>
            </a:r>
          </a:p>
        </p:txBody>
      </p:sp>
    </p:spTree>
    <p:extLst>
      <p:ext uri="{BB962C8B-B14F-4D97-AF65-F5344CB8AC3E}">
        <p14:creationId xmlns:p14="http://schemas.microsoft.com/office/powerpoint/2010/main" val="2173126968"/>
      </p:ext>
    </p:extLst>
  </p:cSld>
  <p:clrMapOvr>
    <a:masterClrMapping/>
  </p:clrMapOvr>
</p:sldLayout>
</file>

<file path=ppt/slideLayouts/slideLayout14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203604472"/>
      </p:ext>
    </p:extLst>
  </p:cSld>
  <p:clrMapOvr>
    <a:masterClrMapping/>
  </p:clrMapOvr>
</p:sldLayout>
</file>

<file path=ppt/slideLayouts/slideLayout14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18393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4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631" algn="dec"/>
              </a:tabLst>
              <a:defRPr sz="1100"/>
            </a:lvl1pPr>
            <a:lvl2pPr marL="173016" indent="-17301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6" rtl="0" eaLnBrk="1" fontAlgn="auto" latinLnBrk="0" hangingPunct="1">
              <a:lnSpc>
                <a:spcPct val="100000"/>
              </a:lnSpc>
              <a:spcBef>
                <a:spcPts val="0"/>
              </a:spcBef>
              <a:spcAft>
                <a:spcPts val="0"/>
              </a:spcAft>
              <a:buClrTx/>
              <a:buSzTx/>
              <a:buFont typeface="Arial"/>
              <a:buNone/>
              <a:tabLst>
                <a:tab pos="4022809" algn="r"/>
              </a:tabLst>
              <a:defRPr/>
            </a:pPr>
            <a:r>
              <a:rPr lang="en-US" dirty="0"/>
              <a:t>Click to edit Master text styles</a:t>
            </a:r>
          </a:p>
        </p:txBody>
      </p:sp>
    </p:spTree>
    <p:extLst>
      <p:ext uri="{BB962C8B-B14F-4D97-AF65-F5344CB8AC3E}">
        <p14:creationId xmlns:p14="http://schemas.microsoft.com/office/powerpoint/2010/main" val="1129232143"/>
      </p:ext>
    </p:extLst>
  </p:cSld>
  <p:clrMapOvr>
    <a:masterClrMapping/>
  </p:clrMapOvr>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8"/>
            <a:ext cx="1297608" cy="526097"/>
          </a:xfrm>
          <a:prstGeom prst="rect">
            <a:avLst/>
          </a:prstGeom>
        </p:spPr>
      </p:pic>
    </p:spTree>
    <p:extLst>
      <p:ext uri="{BB962C8B-B14F-4D97-AF65-F5344CB8AC3E}">
        <p14:creationId xmlns:p14="http://schemas.microsoft.com/office/powerpoint/2010/main" val="2190835602"/>
      </p:ext>
    </p:extLst>
  </p:cSld>
  <p:clrMapOvr>
    <a:masterClrMapping/>
  </p:clrMapOvr>
</p:sldLayout>
</file>

<file path=ppt/slideLayouts/slideLayout147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60" y="0"/>
            <a:ext cx="2286002" cy="5143500"/>
          </a:xfrm>
          <a:prstGeom prst="rect">
            <a:avLst/>
          </a:prstGeom>
          <a:solidFill>
            <a:srgbClr val="ECECEC"/>
          </a:solidFill>
          <a:ln w="3175"/>
        </p:spPr>
        <p:txBody>
          <a:bodyPr lIns="19049" tIns="19049" rIns="19049" bIns="19049" anchor="ctr"/>
          <a:lstStyle>
            <a:lvl1pPr algn="ctr" defTabSz="171428">
              <a:lnSpc>
                <a:spcPts val="1001"/>
              </a:lnSpc>
              <a:spcBef>
                <a:spcPts val="0"/>
              </a:spcBef>
              <a:defRPr sz="701">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60" y="0"/>
            <a:ext cx="2286002" cy="5143500"/>
          </a:xfrm>
          <a:prstGeom prst="rect">
            <a:avLst/>
          </a:prstGeom>
          <a:solidFill>
            <a:srgbClr val="E0E0E0"/>
          </a:solidFill>
          <a:ln w="3175"/>
        </p:spPr>
        <p:txBody>
          <a:bodyPr lIns="19049" tIns="19049" rIns="19049" bIns="19049" anchor="ctr"/>
          <a:lstStyle>
            <a:lvl1pPr algn="ctr" defTabSz="171428">
              <a:lnSpc>
                <a:spcPts val="1001"/>
              </a:lnSpc>
              <a:spcBef>
                <a:spcPts val="0"/>
              </a:spcBef>
              <a:defRPr sz="701">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60" y="0"/>
            <a:ext cx="2286002" cy="5143500"/>
          </a:xfrm>
          <a:prstGeom prst="rect">
            <a:avLst/>
          </a:prstGeom>
          <a:solidFill>
            <a:srgbClr val="959595"/>
          </a:solidFill>
          <a:ln w="3175"/>
        </p:spPr>
        <p:txBody>
          <a:bodyPr lIns="19049" tIns="19049" rIns="19049" bIns="19049" anchor="ctr"/>
          <a:lstStyle>
            <a:lvl1pPr algn="ctr" defTabSz="171428">
              <a:lnSpc>
                <a:spcPts val="1001"/>
              </a:lnSpc>
              <a:spcBef>
                <a:spcPts val="0"/>
              </a:spcBef>
              <a:defRPr sz="701">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2" cy="5143500"/>
          </a:xfrm>
          <a:prstGeom prst="rect">
            <a:avLst/>
          </a:prstGeom>
          <a:solidFill>
            <a:srgbClr val="F9F9F9"/>
          </a:solidFill>
          <a:ln w="3175"/>
        </p:spPr>
        <p:txBody>
          <a:bodyPr lIns="19049" tIns="19049" rIns="19049" bIns="19049"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6" y="147646"/>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8" y="4905377"/>
            <a:ext cx="177903" cy="177800"/>
          </a:xfrm>
          <a:prstGeom prst="rect">
            <a:avLst/>
          </a:prstGeom>
        </p:spPr>
        <p:txBody>
          <a:bodyPr lIns="19049" tIns="19049" rIns="19049" bIns="19049" anchor="t"/>
          <a:lstStyle>
            <a:lvl1pPr algn="ctr" defTabSz="309520">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517974304"/>
      </p:ext>
    </p:extLst>
  </p:cSld>
  <p:clrMapOvr>
    <a:masterClrMapping/>
  </p:clrMapOvr>
  <p:transition spd="med"/>
</p:sldLayout>
</file>

<file path=ppt/slideLayouts/slideLayout14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8"/>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tIns="45714" rIns="0" bIns="45714"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28" tIns="45714" rIns="91428" bIns="45714"/>
          <a:lstStyle/>
          <a:p>
            <a:pPr>
              <a:defRPr/>
            </a:pPr>
            <a:endParaRPr lang="en-US" sz="120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303814" y="4913294"/>
            <a:ext cx="2164351" cy="261598"/>
          </a:xfrm>
          <a:prstGeom prst="rect">
            <a:avLst/>
          </a:prstGeom>
          <a:noFill/>
        </p:spPr>
        <p:txBody>
          <a:bodyPr wrap="none" lIns="91428" tIns="45714" rIns="91428" bIns="45714" rtlCol="0" anchor="ctr">
            <a:spAutoFit/>
          </a:bodyPr>
          <a:lstStyle/>
          <a:p>
            <a:r>
              <a:rPr lang="en-US" sz="1100" dirty="0">
                <a:solidFill>
                  <a:srgbClr val="000E5E"/>
                </a:solidFill>
                <a:latin typeface="Helvetica Neue Light" charset="0"/>
                <a:ea typeface="Helvetica Neue Light" charset="0"/>
                <a:cs typeface="Helvetica Neue Light" charset="0"/>
              </a:rPr>
              <a:t>IBM</a:t>
            </a:r>
            <a:r>
              <a:rPr lang="en-US" sz="1100" b="1" dirty="0">
                <a:solidFill>
                  <a:srgbClr val="000E5E"/>
                </a:solidFill>
                <a:latin typeface="Helvetica Neue Light" charset="0"/>
                <a:ea typeface="Helvetica Neue Light" charset="0"/>
                <a:cs typeface="Helvetica Neue Light" charset="0"/>
              </a:rPr>
              <a:t> </a:t>
            </a:r>
            <a:r>
              <a:rPr lang="en-US" sz="110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tIns="45714" rIns="0" bIns="45714"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28" tIns="45714" rIns="91428" bIns="45714"/>
          <a:lstStyle/>
          <a:p>
            <a:pPr>
              <a:defRPr/>
            </a:pPr>
            <a:endParaRPr lang="en-US" sz="1200">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303814" y="4890233"/>
            <a:ext cx="2164351" cy="261598"/>
          </a:xfrm>
          <a:prstGeom prst="rect">
            <a:avLst/>
          </a:prstGeom>
          <a:noFill/>
        </p:spPr>
        <p:txBody>
          <a:bodyPr wrap="none" lIns="91428" tIns="45714" rIns="91428" bIns="45714" rtlCol="0" anchor="ctr">
            <a:spAutoFit/>
          </a:bodyPr>
          <a:lstStyle/>
          <a:p>
            <a:r>
              <a:rPr lang="en-US" sz="1100" dirty="0">
                <a:solidFill>
                  <a:srgbClr val="000E5E"/>
                </a:solidFill>
                <a:latin typeface="Helvetica Neue Light" charset="0"/>
                <a:ea typeface="Helvetica Neue Light" charset="0"/>
                <a:cs typeface="Helvetica Neue Light" charset="0"/>
              </a:rPr>
              <a:t>IBM</a:t>
            </a:r>
            <a:r>
              <a:rPr lang="en-US" sz="1100" b="1" dirty="0">
                <a:solidFill>
                  <a:srgbClr val="000E5E"/>
                </a:solidFill>
                <a:latin typeface="Helvetica Neue Light" charset="0"/>
                <a:ea typeface="Helvetica Neue Light" charset="0"/>
                <a:cs typeface="Helvetica Neue Light" charset="0"/>
              </a:rPr>
              <a:t> </a:t>
            </a:r>
            <a:r>
              <a:rPr lang="en-US" sz="110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25197657"/>
      </p:ext>
    </p:extLst>
  </p:cSld>
  <p:clrMapOvr>
    <a:masterClrMapping/>
  </p:clrMapOvr>
</p:sldLayout>
</file>

<file path=ppt/slideLayouts/slideLayout1474.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801"/>
            <a:ext cx="4588736" cy="4491057"/>
          </a:xfrm>
        </p:spPr>
        <p:txBody>
          <a:bodyPr>
            <a:noAutofit/>
          </a:bodyPr>
          <a:lstStyle>
            <a:lvl1pPr marL="0" indent="0" fontAlgn="t">
              <a:lnSpc>
                <a:spcPts val="4500"/>
              </a:lnSpc>
              <a:spcBef>
                <a:spcPts val="1125"/>
              </a:spcBef>
              <a:buFontTx/>
              <a:buNone/>
              <a:defRPr sz="4100" baseline="0">
                <a:solidFill>
                  <a:srgbClr val="323232"/>
                </a:solidFill>
                <a:latin typeface="Arial" charset="0"/>
              </a:defRPr>
            </a:lvl1pPr>
          </a:lstStyle>
          <a:p>
            <a:r>
              <a:rPr lang="en-US" sz="3800" baseline="0" dirty="0">
                <a:latin typeface="Arial" charset="0"/>
              </a:rPr>
              <a:t>Big type headline</a:t>
            </a:r>
            <a:br>
              <a:rPr lang="en-US" sz="3800" baseline="0" dirty="0">
                <a:latin typeface="Arial" charset="0"/>
              </a:rPr>
            </a:br>
            <a:r>
              <a:rPr lang="en-US" sz="3800" baseline="0" dirty="0">
                <a:latin typeface="Arial" charset="0"/>
              </a:rPr>
              <a:t>or quote goes here</a:t>
            </a:r>
          </a:p>
        </p:txBody>
      </p:sp>
      <p:sp>
        <p:nvSpPr>
          <p:cNvPr id="8" name="Rectangle 7"/>
          <p:cNvSpPr/>
          <p:nvPr userDrawn="1"/>
        </p:nvSpPr>
        <p:spPr>
          <a:xfrm>
            <a:off x="0" y="4638492"/>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71" tIns="34289" rIns="68571" bIns="34289" numCol="1" spcCol="0" rtlCol="0" fromWordArt="0" anchor="ctr" anchorCtr="0" forceAA="0" compatLnSpc="1">
            <a:prstTxWarp prst="textNoShape">
              <a:avLst/>
            </a:prstTxWarp>
            <a:noAutofit/>
          </a:bodyPr>
          <a:lstStyle/>
          <a:p>
            <a:pPr algn="ctr"/>
            <a:endParaRPr lang="en-US" sz="1100">
              <a:solidFill>
                <a:srgbClr val="000000"/>
              </a:solidFill>
            </a:endParaRPr>
          </a:p>
        </p:txBody>
      </p:sp>
      <p:pic>
        <p:nvPicPr>
          <p:cNvPr id="12" name="Picture 11"/>
          <p:cNvPicPr>
            <a:picLocks noChangeAspect="1"/>
          </p:cNvPicPr>
          <p:nvPr userDrawn="1"/>
        </p:nvPicPr>
        <p:blipFill rotWithShape="1">
          <a:blip r:embed="rId2" cstate="print">
            <a:alphaModFix amt="30000"/>
            <a:extLst>
              <a:ext uri="{28A0092B-C50C-407E-A947-70E740481C1C}">
                <a14:useLocalDpi xmlns:a14="http://schemas.microsoft.com/office/drawing/2010/main" val="0"/>
              </a:ext>
            </a:extLst>
          </a:blip>
          <a:srcRect t="89113"/>
          <a:stretch/>
        </p:blipFill>
        <p:spPr>
          <a:xfrm>
            <a:off x="0" y="4638492"/>
            <a:ext cx="9144000" cy="505011"/>
          </a:xfrm>
          <a:prstGeom prst="rect">
            <a:avLst/>
          </a:prstGeom>
        </p:spPr>
      </p:pic>
      <p:sp>
        <p:nvSpPr>
          <p:cNvPr id="13" name="Date Placeholder 4"/>
          <p:cNvSpPr txBox="1">
            <a:spLocks/>
          </p:cNvSpPr>
          <p:nvPr userDrawn="1"/>
        </p:nvSpPr>
        <p:spPr>
          <a:xfrm>
            <a:off x="82325" y="4807854"/>
            <a:ext cx="2057400" cy="187359"/>
          </a:xfrm>
          <a:prstGeom prst="rect">
            <a:avLst/>
          </a:prstGeom>
        </p:spPr>
        <p:txBody>
          <a:bodyPr vert="horz" lIns="0" tIns="34289" rIns="68571" bIns="34289"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8" y="4807854"/>
            <a:ext cx="435500" cy="187359"/>
          </a:xfrm>
          <a:prstGeom prst="rect">
            <a:avLst/>
          </a:prstGeom>
        </p:spPr>
        <p:txBody>
          <a:bodyPr vert="horz" lIns="0" tIns="34289" rIns="68571" bIns="34289"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2374" y="4810733"/>
            <a:ext cx="442340" cy="170030"/>
          </a:xfrm>
          <a:prstGeom prst="rect">
            <a:avLst/>
          </a:prstGeom>
        </p:spPr>
      </p:pic>
    </p:spTree>
    <p:extLst>
      <p:ext uri="{BB962C8B-B14F-4D97-AF65-F5344CB8AC3E}">
        <p14:creationId xmlns:p14="http://schemas.microsoft.com/office/powerpoint/2010/main" val="1835631770"/>
      </p:ext>
    </p:extLst>
  </p:cSld>
  <p:clrMapOvr>
    <a:masterClrMapping/>
  </p:clrMapOvr>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t="12500" b="12500"/>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22932" y="216481"/>
            <a:ext cx="1297868" cy="179016"/>
          </a:xfrm>
          <a:prstGeom prst="rect">
            <a:avLst/>
          </a:prstGeom>
        </p:spPr>
      </p:pic>
    </p:spTree>
    <p:extLst>
      <p:ext uri="{BB962C8B-B14F-4D97-AF65-F5344CB8AC3E}">
        <p14:creationId xmlns:p14="http://schemas.microsoft.com/office/powerpoint/2010/main" val="244381016"/>
      </p:ext>
    </p:extLst>
  </p:cSld>
  <p:clrMapOvr>
    <a:masterClrMapping/>
  </p:clrMapOvr>
</p:sldLayout>
</file>

<file path=ppt/slideLayouts/slideLayout1476.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46285221"/>
      </p:ext>
    </p:extLst>
  </p:cSld>
  <p:clrMapOvr>
    <a:masterClrMapping/>
  </p:clrMapOvr>
</p:sldLayout>
</file>

<file path=ppt/slideLayouts/slideLayout147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9518338"/>
      </p:ext>
    </p:extLst>
  </p:cSld>
  <p:clrMapOvr>
    <a:masterClrMapping/>
  </p:clrMapOvr>
</p:sldLayout>
</file>

<file path=ppt/slideLayouts/slideLayout147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4448067"/>
      </p:ext>
    </p:extLst>
  </p:cSld>
  <p:clrMapOvr>
    <a:masterClrMapping/>
  </p:clrMapOvr>
</p:sldLayout>
</file>

<file path=ppt/slideLayouts/slideLayout147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41888305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8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320554228"/>
      </p:ext>
    </p:extLst>
  </p:cSld>
  <p:clrMapOvr>
    <a:masterClrMapping/>
  </p:clrMapOvr>
</p:sldLayout>
</file>

<file path=ppt/slideLayouts/slideLayout1481.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5324235"/>
      </p:ext>
    </p:extLst>
  </p:cSld>
  <p:clrMapOvr>
    <a:masterClrMapping/>
  </p:clrMapOvr>
</p:sldLayout>
</file>

<file path=ppt/slideLayouts/slideLayout148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1931154"/>
      </p:ext>
    </p:extLst>
  </p:cSld>
  <p:clrMapOvr>
    <a:masterClrMapping/>
  </p:clrMapOvr>
</p:sldLayout>
</file>

<file path=ppt/slideLayouts/slideLayout148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4461148"/>
      </p:ext>
    </p:extLst>
  </p:cSld>
  <p:clrMapOvr>
    <a:masterClrMapping/>
  </p:clrMapOvr>
</p:sldLayout>
</file>

<file path=ppt/slideLayouts/slideLayout148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8293093"/>
      </p:ext>
    </p:extLst>
  </p:cSld>
  <p:clrMapOvr>
    <a:masterClrMapping/>
  </p:clrMapOvr>
</p:sldLayout>
</file>

<file path=ppt/slideLayouts/slideLayout148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0257338"/>
      </p:ext>
    </p:extLst>
  </p:cSld>
  <p:clrMapOvr>
    <a:masterClrMapping/>
  </p:clrMapOvr>
</p:sldLayout>
</file>

<file path=ppt/slideLayouts/slideLayout148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1898829"/>
      </p:ext>
    </p:extLst>
  </p:cSld>
  <p:clrMapOvr>
    <a:masterClrMapping/>
  </p:clrMapOvr>
</p:sldLayout>
</file>

<file path=ppt/slideLayouts/slideLayout148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7928694"/>
      </p:ext>
    </p:extLst>
  </p:cSld>
  <p:clrMapOvr>
    <a:masterClrMapping/>
  </p:clrMapOvr>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4019672"/>
      </p:ext>
    </p:extLst>
  </p:cSld>
  <p:clrMapOvr>
    <a:masterClrMapping/>
  </p:clrMapOvr>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41589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04585205"/>
      </p:ext>
    </p:extLst>
  </p:cSld>
  <p:clrMapOvr>
    <a:masterClrMapping/>
  </p:clrMapOvr>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689883954"/>
      </p:ext>
    </p:extLst>
  </p:cSld>
  <p:clrMapOvr>
    <a:masterClrMapping/>
  </p:clrMapOvr>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370971687"/>
      </p:ext>
    </p:extLst>
  </p:cSld>
  <p:clrMapOvr>
    <a:masterClrMapping/>
  </p:clrMapOvr>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4203042760"/>
      </p:ext>
    </p:extLst>
  </p:cSld>
  <p:clrMapOvr>
    <a:masterClrMapping/>
  </p:clrMapOvr>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296196039"/>
      </p:ext>
    </p:extLst>
  </p:cSld>
  <p:clrMapOvr>
    <a:masterClrMapping/>
  </p:clrMapOvr>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12228005"/>
      </p:ext>
    </p:extLst>
  </p:cSld>
  <p:clrMapOvr>
    <a:masterClrMapping/>
  </p:clrMapOvr>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38234655"/>
      </p:ext>
    </p:extLst>
  </p:cSld>
  <p:clrMapOvr>
    <a:masterClrMapping/>
  </p:clrMapOvr>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1383985"/>
      </p:ext>
    </p:extLst>
  </p:cSld>
  <p:clrMapOvr>
    <a:masterClrMapping/>
  </p:clrMapOvr>
</p:sldLayout>
</file>

<file path=ppt/slideLayouts/slideLayout149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895442051"/>
      </p:ext>
    </p:extLst>
  </p:cSld>
  <p:clrMapOvr>
    <a:masterClrMapping/>
  </p:clrMapOvr>
</p:sldLayout>
</file>

<file path=ppt/slideLayouts/slideLayout149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522962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291062" y="82552"/>
            <a:ext cx="8429625" cy="2667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101533384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50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2262001"/>
      </p:ext>
    </p:extLst>
  </p:cSld>
  <p:clrMapOvr>
    <a:masterClrMapping/>
  </p:clrMapOvr>
</p:sldLayout>
</file>

<file path=ppt/slideLayouts/slideLayout150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007222"/>
      </p:ext>
    </p:extLst>
  </p:cSld>
  <p:clrMapOvr>
    <a:masterClrMapping/>
  </p:clrMapOvr>
</p:sldLayout>
</file>

<file path=ppt/slideLayouts/slideLayout150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5876720"/>
      </p:ext>
    </p:extLst>
  </p:cSld>
  <p:clrMapOvr>
    <a:masterClrMapping/>
  </p:clrMapOvr>
</p:sldLayout>
</file>

<file path=ppt/slideLayouts/slideLayout150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568456448"/>
      </p:ext>
    </p:extLst>
  </p:cSld>
  <p:clrMapOvr>
    <a:masterClrMapping/>
  </p:clrMapOvr>
</p:sldLayout>
</file>

<file path=ppt/slideLayouts/slideLayout150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5833032"/>
      </p:ext>
    </p:extLst>
  </p:cSld>
  <p:clrMapOvr>
    <a:masterClrMapping/>
  </p:clrMapOvr>
</p:sldLayout>
</file>

<file path=ppt/slideLayouts/slideLayout150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250181303"/>
      </p:ext>
    </p:extLst>
  </p:cSld>
  <p:clrMapOvr>
    <a:masterClrMapping/>
  </p:clrMapOvr>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647523741"/>
      </p:ext>
    </p:extLst>
  </p:cSld>
  <p:clrMapOvr>
    <a:masterClrMapping/>
  </p:clrMapOvr>
</p:sldLayout>
</file>

<file path=ppt/slideLayouts/slideLayout150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020819"/>
      </p:ext>
    </p:extLst>
  </p:cSld>
  <p:clrMapOvr>
    <a:masterClrMapping/>
  </p:clrMapOvr>
</p:sldLayout>
</file>

<file path=ppt/slideLayouts/slideLayout150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133344494"/>
      </p:ext>
    </p:extLst>
  </p:cSld>
  <p:clrMapOvr>
    <a:masterClrMapping/>
  </p:clrMapOvr>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58412783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36109" y="4201609"/>
            <a:ext cx="1026746" cy="1000741"/>
          </a:xfrm>
          <a:prstGeom prst="rect">
            <a:avLst/>
          </a:prstGeom>
        </p:spPr>
      </p:pic>
    </p:spTree>
    <p:extLst>
      <p:ext uri="{BB962C8B-B14F-4D97-AF65-F5344CB8AC3E}">
        <p14:creationId xmlns:p14="http://schemas.microsoft.com/office/powerpoint/2010/main" val="788916127"/>
      </p:ext>
    </p:extLst>
  </p:cSld>
  <p:clrMapOvr>
    <a:masterClrMapping/>
  </p:clrMapOvr>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71639672"/>
      </p:ext>
    </p:extLst>
  </p:cSld>
  <p:clrMapOvr>
    <a:masterClrMapping/>
  </p:clrMapOvr>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1565149664"/>
      </p:ext>
    </p:extLst>
  </p:cSld>
  <p:clrMapOvr>
    <a:masterClrMapping/>
  </p:clrMapOvr>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2397542420"/>
      </p:ext>
    </p:extLst>
  </p:cSld>
  <p:clrMapOvr>
    <a:masterClrMapping/>
  </p:clrMapOvr>
</p:sldLayout>
</file>

<file path=ppt/slideLayouts/slideLayout15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868087335"/>
      </p:ext>
    </p:extLst>
  </p:cSld>
  <p:clrMapOvr>
    <a:masterClrMapping/>
  </p:clrMapOvr>
</p:sldLayout>
</file>

<file path=ppt/slideLayouts/slideLayout15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13727876"/>
      </p:ext>
    </p:extLst>
  </p:cSld>
  <p:clrMapOvr>
    <a:masterClrMapping/>
  </p:clrMapOvr>
</p:sldLayout>
</file>

<file path=ppt/slideLayouts/slideLayout15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Tree>
    <p:extLst>
      <p:ext uri="{BB962C8B-B14F-4D97-AF65-F5344CB8AC3E}">
        <p14:creationId xmlns:p14="http://schemas.microsoft.com/office/powerpoint/2010/main" val="2779614055"/>
      </p:ext>
    </p:extLst>
  </p:cSld>
  <p:clrMapOvr>
    <a:masterClrMapping/>
  </p:clrMapOvr>
</p:sldLayout>
</file>

<file path=ppt/slideLayouts/slideLayout151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02854611"/>
      </p:ext>
    </p:extLst>
  </p:cSld>
  <p:clrMapOvr>
    <a:masterClrMapping/>
  </p:clrMapOvr>
</p:sldLayout>
</file>

<file path=ppt/slideLayouts/slideLayout15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9847664"/>
      </p:ext>
    </p:extLst>
  </p:cSld>
  <p:clrMapOvr>
    <a:masterClrMapping/>
  </p:clrMapOvr>
</p:sldLayout>
</file>

<file path=ppt/slideLayouts/slideLayout151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38581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52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DOC ID / Month XX, 2018 / © 2018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587817"/>
      </p:ext>
    </p:extLst>
  </p:cSld>
  <p:clrMapOvr>
    <a:masterClrMapping/>
  </p:clrMapOvr>
</p:sldLayout>
</file>

<file path=ppt/slideLayouts/slideLayout152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1003774"/>
      </p:ext>
    </p:extLst>
  </p:cSld>
  <p:clrMapOvr>
    <a:masterClrMapping/>
  </p:clrMapOvr>
</p:sldLayout>
</file>

<file path=ppt/slideLayouts/slideLayout152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487036"/>
      </p:ext>
    </p:extLst>
  </p:cSld>
  <p:clrMapOvr>
    <a:masterClrMapping/>
  </p:clrMapOvr>
</p:sldLayout>
</file>

<file path=ppt/slideLayouts/slideLayout152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631228"/>
      </p:ext>
    </p:extLst>
  </p:cSld>
  <p:clrMapOvr>
    <a:masterClrMapping/>
  </p:clrMapOvr>
</p:sldLayout>
</file>

<file path=ppt/slideLayouts/slideLayout152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4978628"/>
      </p:ext>
    </p:extLst>
  </p:cSld>
  <p:clrMapOvr>
    <a:masterClrMapping/>
  </p:clrMapOvr>
</p:sldLayout>
</file>

<file path=ppt/slideLayouts/slideLayout152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10039109"/>
      </p:ext>
    </p:extLst>
  </p:cSld>
  <p:clrMapOvr>
    <a:masterClrMapping/>
  </p:clrMapOvr>
</p:sldLayout>
</file>

<file path=ppt/slideLayouts/slideLayout152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739420701"/>
      </p:ext>
    </p:extLst>
  </p:cSld>
  <p:clrMapOvr>
    <a:masterClrMapping/>
  </p:clrMapOvr>
</p:sldLayout>
</file>

<file path=ppt/slideLayouts/slideLayout152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382415468"/>
      </p:ext>
    </p:extLst>
  </p:cSld>
  <p:clrMapOvr>
    <a:masterClrMapping/>
  </p:clrMapOvr>
</p:sldLayout>
</file>

<file path=ppt/slideLayouts/slideLayout152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940306091"/>
      </p:ext>
    </p:extLst>
  </p:cSld>
  <p:clrMapOvr>
    <a:masterClrMapping/>
  </p:clrMapOvr>
</p:sldLayout>
</file>

<file path=ppt/slideLayouts/slideLayout152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83552580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153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85051371"/>
      </p:ext>
    </p:extLst>
  </p:cSld>
  <p:clrMapOvr>
    <a:masterClrMapping/>
  </p:clrMapOvr>
</p:sldLayout>
</file>

<file path=ppt/slideLayouts/slideLayout153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51469864"/>
      </p:ext>
    </p:extLst>
  </p:cSld>
  <p:clrMapOvr>
    <a:masterClrMapping/>
  </p:clrMapOvr>
</p:sldLayout>
</file>

<file path=ppt/slideLayouts/slideLayout153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49297762"/>
      </p:ext>
    </p:extLst>
  </p:cSld>
  <p:clrMapOvr>
    <a:masterClrMapping/>
  </p:clrMapOvr>
</p:sldLayout>
</file>

<file path=ppt/slideLayouts/slideLayout153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905052625"/>
      </p:ext>
    </p:extLst>
  </p:cSld>
  <p:clrMapOvr>
    <a:masterClrMapping/>
  </p:clrMapOvr>
</p:sldLayout>
</file>

<file path=ppt/slideLayouts/slideLayout153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720478098"/>
      </p:ext>
    </p:extLst>
  </p:cSld>
  <p:clrMapOvr>
    <a:masterClrMapping/>
  </p:clrMapOvr>
</p:sldLayout>
</file>

<file path=ppt/slideLayouts/slideLayout153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7283345"/>
      </p:ext>
    </p:extLst>
  </p:cSld>
  <p:clrMapOvr>
    <a:masterClrMapping/>
  </p:clrMapOvr>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245180"/>
      </p:ext>
    </p:extLst>
  </p:cSld>
  <p:clrMapOvr>
    <a:masterClrMapping/>
  </p:clrMapOvr>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6766424"/>
      </p:ext>
    </p:extLst>
  </p:cSld>
  <p:clrMapOvr>
    <a:masterClrMapping/>
  </p:clrMapOvr>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2710514"/>
      </p:ext>
    </p:extLst>
  </p:cSld>
  <p:clrMapOvr>
    <a:masterClrMapping/>
  </p:clrMapOvr>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32790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4087382672"/>
      </p:ext>
    </p:extLst>
  </p:cSld>
  <p:clrMapOvr>
    <a:masterClrMapping/>
  </p:clrMapOvr>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81102984"/>
      </p:ext>
    </p:extLst>
  </p:cSld>
  <p:clrMapOvr>
    <a:masterClrMapping/>
  </p:clrMapOvr>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23716"/>
      </p:ext>
    </p:extLst>
  </p:cSld>
  <p:clrMapOvr>
    <a:masterClrMapping/>
  </p:clrMapOvr>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1203804757"/>
      </p:ext>
    </p:extLst>
  </p:cSld>
  <p:clrMapOvr>
    <a:masterClrMapping/>
  </p:clrMapOvr>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2646016517"/>
      </p:ext>
    </p:extLst>
  </p:cSld>
  <p:clrMapOvr>
    <a:masterClrMapping/>
  </p:clrMapOvr>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userDrawn="1">
  <p:cSld name="Section divi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207" y="1329333"/>
            <a:ext cx="8468387" cy="426463"/>
          </a:xfrm>
        </p:spPr>
        <p:txBody>
          <a:bodyPr/>
          <a:lstStyle/>
          <a:p>
            <a:r>
              <a:rPr lang="en-US" dirty="0"/>
              <a:t>Section Title</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8" name="Line"/>
          <p:cNvSpPr/>
          <p:nvPr userDrawn="1"/>
        </p:nvSpPr>
        <p:spPr>
          <a:xfrm>
            <a:off x="342520" y="1179801"/>
            <a:ext cx="456932" cy="0"/>
          </a:xfrm>
          <a:prstGeom prst="line">
            <a:avLst/>
          </a:prstGeom>
          <a:ln w="203200">
            <a:solidFill>
              <a:schemeClr val="accent1"/>
            </a:solidFill>
            <a:miter lim="400000"/>
          </a:ln>
        </p:spPr>
        <p:txBody>
          <a:bodyPr lIns="17144" tIns="17144" rIns="17144" bIns="17144"/>
          <a:lstStyle/>
          <a:p>
            <a:pPr defTabSz="308043">
              <a:spcBef>
                <a:spcPts val="0"/>
              </a:spcBef>
              <a:tabLst/>
              <a:defRPr sz="4800">
                <a:solidFill>
                  <a:srgbClr val="000000"/>
                </a:solidFill>
              </a:defRPr>
            </a:pPr>
            <a:endParaRPr sz="1800"/>
          </a:p>
        </p:txBody>
      </p:sp>
    </p:spTree>
    <p:extLst>
      <p:ext uri="{BB962C8B-B14F-4D97-AF65-F5344CB8AC3E}">
        <p14:creationId xmlns:p14="http://schemas.microsoft.com/office/powerpoint/2010/main" val="985480123"/>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7" orient="horz" pos="1916">
          <p15:clr>
            <a:srgbClr val="FBAE40"/>
          </p15:clr>
        </p15:guide>
      </p15:sldGuideLst>
    </p:ext>
  </p:extLst>
</p:sldLayout>
</file>

<file path=ppt/slideLayouts/slideLayout15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Tree>
    <p:extLst>
      <p:ext uri="{BB962C8B-B14F-4D97-AF65-F5344CB8AC3E}">
        <p14:creationId xmlns:p14="http://schemas.microsoft.com/office/powerpoint/2010/main" val="1587811075"/>
      </p:ext>
    </p:extLst>
  </p:cSld>
  <p:clrMapOvr>
    <a:masterClrMapping/>
  </p:clrMapOvr>
  <p:transition spd="med"/>
</p:sldLayout>
</file>

<file path=ppt/slideLayouts/slideLayout1547.xml><?xml version="1.0" encoding="utf-8"?>
<p:sldLayout xmlns:a="http://schemas.openxmlformats.org/drawingml/2006/main" xmlns:r="http://schemas.openxmlformats.org/officeDocument/2006/relationships" xmlns:p="http://schemas.openxmlformats.org/presentationml/2006/main" preserve="1" userDrawn="1">
  <p:cSld name="Blank with b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Line"/>
          <p:cNvSpPr/>
          <p:nvPr userDrawn="1"/>
        </p:nvSpPr>
        <p:spPr>
          <a:xfrm>
            <a:off x="0" y="19050"/>
            <a:ext cx="9144000" cy="0"/>
          </a:xfrm>
          <a:prstGeom prst="line">
            <a:avLst/>
          </a:prstGeom>
          <a:ln w="101600">
            <a:solidFill>
              <a:srgbClr val="00B6CB"/>
            </a:solidFill>
            <a:miter lim="400000"/>
          </a:ln>
        </p:spPr>
        <p:txBody>
          <a:bodyPr lIns="17144" tIns="17144" rIns="17144" bIns="17144"/>
          <a:lstStyle/>
          <a:p>
            <a:pPr defTabSz="308043">
              <a:spcBef>
                <a:spcPts val="0"/>
              </a:spcBef>
              <a:tabLst/>
              <a:defRPr sz="4800">
                <a:solidFill>
                  <a:srgbClr val="000000"/>
                </a:solidFill>
              </a:defRPr>
            </a:pPr>
            <a:endParaRPr sz="1800"/>
          </a:p>
        </p:txBody>
      </p:sp>
    </p:spTree>
    <p:extLst>
      <p:ext uri="{BB962C8B-B14F-4D97-AF65-F5344CB8AC3E}">
        <p14:creationId xmlns:p14="http://schemas.microsoft.com/office/powerpoint/2010/main" val="1154314349"/>
      </p:ext>
    </p:extLst>
  </p:cSld>
  <p:clrMapOvr>
    <a:masterClrMapping/>
  </p:clrMapOvr>
  <p:transition spd="med"/>
</p:sldLayout>
</file>

<file path=ppt/slideLayouts/slideLayout1548.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8595709" y="4732140"/>
            <a:ext cx="197726" cy="216098"/>
          </a:xfrm>
          <a:prstGeom prst="rect">
            <a:avLst/>
          </a:prstGeom>
        </p:spPr>
        <p:txBody>
          <a:bodyPr/>
          <a:lstStyle/>
          <a:p>
            <a:fld id="{EC4AE2CB-5168-634A-A1B9-BA9CBAC233DB}" type="slidenum">
              <a:rPr lang="en-US" smtClean="0"/>
              <a:pPr/>
              <a:t>‹#›</a:t>
            </a:fld>
            <a:endParaRPr lang="en-US" dirty="0"/>
          </a:p>
        </p:txBody>
      </p:sp>
      <p:sp>
        <p:nvSpPr>
          <p:cNvPr id="7" name="Text Placeholder 6"/>
          <p:cNvSpPr>
            <a:spLocks noGrp="1"/>
          </p:cNvSpPr>
          <p:nvPr>
            <p:ph type="body" sz="quarter" idx="11" hasCustomPrompt="1"/>
          </p:nvPr>
        </p:nvSpPr>
        <p:spPr>
          <a:xfrm>
            <a:off x="337565" y="924520"/>
            <a:ext cx="8468276" cy="3753446"/>
          </a:xfrm>
        </p:spPr>
        <p:txBody>
          <a:bodyPr>
            <a:noAutofit/>
          </a:bodyPr>
          <a:lstStyle>
            <a:lvl1pPr marL="0" indent="0">
              <a:buNone/>
              <a:defRPr baseline="0"/>
            </a:lvl1pPr>
            <a:lvl2pPr marL="238102" indent="0">
              <a:buNone/>
              <a:defRPr/>
            </a:lvl2pPr>
            <a:lvl3pPr marL="476203" indent="0">
              <a:buNone/>
              <a:defRPr/>
            </a:lvl3pPr>
            <a:lvl4pPr marL="714304" indent="0">
              <a:buNone/>
              <a:defRPr/>
            </a:lvl4pPr>
            <a:lvl5pPr marL="952405" indent="0">
              <a:buNone/>
              <a:defRPr/>
            </a:lvl5pPr>
          </a:lstStyle>
          <a:p>
            <a:pPr lvl="0"/>
            <a:r>
              <a:rPr lang="en-US" dirty="0"/>
              <a:t>The one column layout is the most flexible slide for any type of content. Whether you want to lead in with a short sentence and a large chart or if you want to present an overview of findings, it can suit many different needs.</a:t>
            </a:r>
          </a:p>
        </p:txBody>
      </p:sp>
    </p:spTree>
    <p:extLst>
      <p:ext uri="{BB962C8B-B14F-4D97-AF65-F5344CB8AC3E}">
        <p14:creationId xmlns:p14="http://schemas.microsoft.com/office/powerpoint/2010/main" val="887090950"/>
      </p:ext>
    </p:extLst>
  </p:cSld>
  <p:clrMapOvr>
    <a:masterClrMapping/>
  </p:clrMapOvr>
  <p:transition spd="med"/>
</p:sldLayout>
</file>

<file path=ppt/slideLayouts/slideLayout1549.xml><?xml version="1.0" encoding="utf-8"?>
<p:sldLayout xmlns:a="http://schemas.openxmlformats.org/drawingml/2006/main" xmlns:r="http://schemas.openxmlformats.org/officeDocument/2006/relationships" xmlns:p="http://schemas.openxmlformats.org/presentationml/2006/main" preserve="1" userDrawn="1">
  <p:cSld name="50-5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50-50 two column layout (click to enter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337509" y="924522"/>
            <a:ext cx="8456872" cy="458986"/>
          </a:xfrm>
        </p:spPr>
        <p:txBody>
          <a:bodyPr>
            <a:noAutofit/>
          </a:bodyPr>
          <a:lstStyle>
            <a:lvl1pPr marL="0" indent="0">
              <a:buNone/>
              <a:defRPr baseline="0"/>
            </a:lvl1pPr>
            <a:lvl2pPr marL="238102" indent="0">
              <a:buNone/>
              <a:defRPr/>
            </a:lvl2pPr>
            <a:lvl3pPr marL="476203" indent="0">
              <a:buNone/>
              <a:defRPr/>
            </a:lvl3pPr>
            <a:lvl4pPr marL="714304" indent="0">
              <a:buNone/>
              <a:defRPr/>
            </a:lvl4pPr>
            <a:lvl5pPr marL="952405" indent="0">
              <a:buNone/>
              <a:defRPr/>
            </a:lvl5pPr>
          </a:lstStyle>
          <a:p>
            <a:pPr lvl="0"/>
            <a:r>
              <a:rPr lang="en-US" dirty="0"/>
              <a:t>The symmetrical two-column layout is extremely flexible for different users. You may choose to use it to make comparisons, describe images and charts, or to detail out two distinct ideas.</a:t>
            </a:r>
          </a:p>
        </p:txBody>
      </p:sp>
      <p:sp>
        <p:nvSpPr>
          <p:cNvPr id="7" name="Content Placeholder 6"/>
          <p:cNvSpPr>
            <a:spLocks noGrp="1"/>
          </p:cNvSpPr>
          <p:nvPr>
            <p:ph sz="quarter" idx="12"/>
          </p:nvPr>
        </p:nvSpPr>
        <p:spPr>
          <a:xfrm>
            <a:off x="4734233" y="1545636"/>
            <a:ext cx="4060148" cy="3132330"/>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332206" y="1545636"/>
            <a:ext cx="4077561" cy="313233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2733627"/>
      </p:ext>
    </p:extLst>
  </p:cSld>
  <p:clrMapOvr>
    <a:masterClrMapping/>
  </p:clrMapOvr>
  <p:transition spd="med"/>
  <p:extLst>
    <p:ext uri="{DCECCB84-F9BA-43D5-87BE-67443E8EF086}">
      <p15:sldGuideLst xmlns:p15="http://schemas.microsoft.com/office/powerpoint/2012/main">
        <p15:guide id="1" pos="7679">
          <p15:clr>
            <a:srgbClr val="FBAE40"/>
          </p15:clr>
        </p15:guide>
        <p15:guide id="2" pos="7407">
          <p15:clr>
            <a:srgbClr val="FBAE40"/>
          </p15:clr>
        </p15:guide>
        <p15:guide id="3" pos="7952">
          <p15:clr>
            <a:srgbClr val="FBAE40"/>
          </p15:clr>
        </p15:guide>
        <p15:guide id="4" orient="horz" pos="232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550.xml><?xml version="1.0" encoding="utf-8"?>
<p:sldLayout xmlns:a="http://schemas.openxmlformats.org/drawingml/2006/main" xmlns:r="http://schemas.openxmlformats.org/officeDocument/2006/relationships" xmlns:p="http://schemas.openxmlformats.org/presentationml/2006/main" preserve="1" userDrawn="1">
  <p:cSld name="30-7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7509" y="141480"/>
            <a:ext cx="2938114" cy="769442"/>
          </a:xfrm>
        </p:spPr>
        <p:txBody>
          <a:bodyPr>
            <a:noAutofit/>
          </a:bodyPr>
          <a:lstStyle/>
          <a:p>
            <a:r>
              <a:rPr lang="en-US" dirty="0"/>
              <a:t>30-70 two column layout</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337565" y="1113588"/>
            <a:ext cx="2938058" cy="3564378"/>
          </a:xfrm>
        </p:spPr>
        <p:txBody>
          <a:bodyPr>
            <a:noAutofit/>
          </a:bodyPr>
          <a:lstStyle>
            <a:lvl1pPr marL="0" indent="0">
              <a:buNone/>
              <a:defRPr baseline="0"/>
            </a:lvl1pPr>
            <a:lvl2pPr marL="238102" indent="0">
              <a:buNone/>
              <a:defRPr/>
            </a:lvl2pPr>
            <a:lvl3pPr marL="476203" indent="0">
              <a:buNone/>
              <a:defRPr/>
            </a:lvl3pPr>
            <a:lvl4pPr marL="714304" indent="0">
              <a:buNone/>
              <a:defRPr/>
            </a:lvl4pPr>
            <a:lvl5pPr marL="952405" indent="0">
              <a:buNone/>
              <a:defRPr/>
            </a:lvl5pPr>
          </a:lstStyle>
          <a:p>
            <a:pPr lvl="0"/>
            <a:r>
              <a:rPr lang="en-US" dirty="0"/>
              <a:t>The uneven two-column layout is useful anytime you need large real estate dedicated to visualizations, but, still need space for a brief explanation</a:t>
            </a:r>
          </a:p>
        </p:txBody>
      </p:sp>
      <p:sp>
        <p:nvSpPr>
          <p:cNvPr id="7" name="Content Placeholder 6"/>
          <p:cNvSpPr>
            <a:spLocks noGrp="1"/>
          </p:cNvSpPr>
          <p:nvPr>
            <p:ph sz="quarter" idx="12"/>
          </p:nvPr>
        </p:nvSpPr>
        <p:spPr>
          <a:xfrm>
            <a:off x="3653838" y="924520"/>
            <a:ext cx="5152170" cy="375344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9453312"/>
      </p:ext>
    </p:extLst>
  </p:cSld>
  <p:clrMapOvr>
    <a:masterClrMapping/>
  </p:clrMapOvr>
  <p:transition spd="med"/>
  <p:extLst>
    <p:ext uri="{DCECCB84-F9BA-43D5-87BE-67443E8EF086}">
      <p15:sldGuideLst xmlns:p15="http://schemas.microsoft.com/office/powerpoint/2012/main">
        <p15:guide id="1" pos="5502">
          <p15:clr>
            <a:srgbClr val="FBAE40"/>
          </p15:clr>
        </p15:guide>
        <p15:guide id="2" pos="5820">
          <p15:clr>
            <a:srgbClr val="FBAE40"/>
          </p15:clr>
        </p15:guide>
        <p15:guide id="3" pos="6137">
          <p15:clr>
            <a:srgbClr val="FBAE40"/>
          </p15:clr>
        </p15:guide>
      </p15:sldGuideLst>
    </p:ext>
  </p:extLst>
</p:sldLayout>
</file>

<file path=ppt/slideLayouts/slideLayout155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3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p:nvPr>
        </p:nvSpPr>
        <p:spPr>
          <a:xfrm>
            <a:off x="337565" y="1761531"/>
            <a:ext cx="2668364"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2"/>
          </p:nvPr>
        </p:nvSpPr>
        <p:spPr>
          <a:xfrm>
            <a:off x="3222042" y="1761531"/>
            <a:ext cx="2699918"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6138071" y="1761531"/>
            <a:ext cx="2656310"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hasCustomPrompt="1"/>
          </p:nvPr>
        </p:nvSpPr>
        <p:spPr>
          <a:xfrm>
            <a:off x="337565" y="924521"/>
            <a:ext cx="8460536" cy="458986"/>
          </a:xfrm>
        </p:spPr>
        <p:txBody>
          <a:bodyPr>
            <a:noAutofit/>
          </a:bodyPr>
          <a:lstStyle>
            <a:lvl1pPr marL="0" indent="0">
              <a:buFont typeface="Arial" charset="0"/>
              <a:buNone/>
              <a:defRPr/>
            </a:lvl1pPr>
          </a:lstStyle>
          <a:p>
            <a:pPr lvl="0"/>
            <a:r>
              <a:rPr lang="en-US" dirty="0"/>
              <a:t>The three column layout is good for side-by-side comparisons. The rule of three in writing says that audiences are more likely to remember information because 3 is the minimal amount to show patterns (fast, medium, slow; “too big,” “too small,” “just right”).</a:t>
            </a:r>
          </a:p>
        </p:txBody>
      </p:sp>
    </p:spTree>
    <p:extLst>
      <p:ext uri="{BB962C8B-B14F-4D97-AF65-F5344CB8AC3E}">
        <p14:creationId xmlns:p14="http://schemas.microsoft.com/office/powerpoint/2010/main" val="4161000164"/>
      </p:ext>
    </p:extLst>
  </p:cSld>
  <p:clrMapOvr>
    <a:masterClrMapping/>
  </p:clrMapOvr>
  <p:transition spd="med"/>
  <p:extLst>
    <p:ext uri="{DCECCB84-F9BA-43D5-87BE-67443E8EF086}">
      <p15:sldGuideLst xmlns:p15="http://schemas.microsoft.com/office/powerpoint/2012/main">
        <p15:guide id="1" pos="5049">
          <p15:clr>
            <a:srgbClr val="FBAE40"/>
          </p15:clr>
        </p15:guide>
        <p15:guide id="2" pos="5412">
          <p15:clr>
            <a:srgbClr val="FBAE40"/>
          </p15:clr>
        </p15:guide>
        <p15:guide id="3" pos="9947">
          <p15:clr>
            <a:srgbClr val="FBAE40"/>
          </p15:clr>
        </p15:guide>
        <p15:guide id="4" pos="10310">
          <p15:clr>
            <a:srgbClr val="FBAE40"/>
          </p15:clr>
        </p15:guide>
      </p15:sldGuideLst>
    </p:ext>
  </p:extLst>
</p:sldLayout>
</file>

<file path=ppt/slideLayouts/slideLayout1552.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4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Text Placeholder 10"/>
          <p:cNvSpPr>
            <a:spLocks noGrp="1"/>
          </p:cNvSpPr>
          <p:nvPr>
            <p:ph type="body" sz="quarter" idx="14" hasCustomPrompt="1"/>
          </p:nvPr>
        </p:nvSpPr>
        <p:spPr>
          <a:xfrm>
            <a:off x="337565" y="924521"/>
            <a:ext cx="8460536" cy="458986"/>
          </a:xfrm>
        </p:spPr>
        <p:txBody>
          <a:bodyPr>
            <a:noAutofit/>
          </a:bodyPr>
          <a:lstStyle>
            <a:lvl1pPr marL="0" indent="0">
              <a:buFont typeface="Arial" charset="0"/>
              <a:buNone/>
              <a:defRPr/>
            </a:lvl1pPr>
          </a:lstStyle>
          <a:p>
            <a:pPr lvl="0"/>
            <a:r>
              <a:rPr lang="en-US" dirty="0"/>
              <a:t>The four column layout is also good for side-by-side comparisons. If you use the four column layout, smaller font sizes will help content fit easier into the narrow columns. However, avoid using font sizes smaller than 9pt.</a:t>
            </a:r>
          </a:p>
        </p:txBody>
      </p:sp>
      <p:sp>
        <p:nvSpPr>
          <p:cNvPr id="6" name="Text Placeholder 5"/>
          <p:cNvSpPr>
            <a:spLocks noGrp="1"/>
          </p:cNvSpPr>
          <p:nvPr>
            <p:ph type="body" sz="quarter" idx="15"/>
          </p:nvPr>
        </p:nvSpPr>
        <p:spPr>
          <a:xfrm>
            <a:off x="337509" y="1761531"/>
            <a:ext cx="1939115"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6"/>
          </p:nvPr>
        </p:nvSpPr>
        <p:spPr>
          <a:xfrm>
            <a:off x="2519527" y="1761531"/>
            <a:ext cx="1944417"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7"/>
          </p:nvPr>
        </p:nvSpPr>
        <p:spPr>
          <a:xfrm>
            <a:off x="4680056" y="1761531"/>
            <a:ext cx="1944417"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8"/>
          </p:nvPr>
        </p:nvSpPr>
        <p:spPr>
          <a:xfrm>
            <a:off x="6867377" y="1761531"/>
            <a:ext cx="1938464"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252671"/>
      </p:ext>
    </p:extLst>
  </p:cSld>
  <p:clrMapOvr>
    <a:masterClrMapping/>
  </p:clrMapOvr>
  <p:transition spd="med"/>
  <p:extLst>
    <p:ext uri="{DCECCB84-F9BA-43D5-87BE-67443E8EF086}">
      <p15:sldGuideLst xmlns:p15="http://schemas.microsoft.com/office/powerpoint/2012/main">
        <p15:guide id="1" pos="3824">
          <p15:clr>
            <a:srgbClr val="FBAE40"/>
          </p15:clr>
        </p15:guide>
        <p15:guide id="2" pos="4232">
          <p15:clr>
            <a:srgbClr val="FBAE40"/>
          </p15:clr>
        </p15:guide>
        <p15:guide id="3" pos="11127">
          <p15:clr>
            <a:srgbClr val="FBAE40"/>
          </p15:clr>
        </p15:guide>
        <p15:guide id="4" pos="11535">
          <p15:clr>
            <a:srgbClr val="FBAE40"/>
          </p15:clr>
        </p15:guide>
        <p15:guide id="5" pos="7498">
          <p15:clr>
            <a:srgbClr val="FBAE40"/>
          </p15:clr>
        </p15:guide>
        <p15:guide id="6" pos="7861">
          <p15:clr>
            <a:srgbClr val="FBAE40"/>
          </p15:clr>
        </p15:guide>
        <p15:guide id="7" orient="horz" pos="2959">
          <p15:clr>
            <a:srgbClr val="FBAE40"/>
          </p15:clr>
        </p15:guide>
      </p15:sldGuideLst>
    </p:ext>
  </p:extLst>
</p:sldLayout>
</file>

<file path=ppt/slideLayouts/slideLayout1553.xml><?xml version="1.0" encoding="utf-8"?>
<p:sldLayout xmlns:a="http://schemas.openxmlformats.org/drawingml/2006/main" xmlns:r="http://schemas.openxmlformats.org/officeDocument/2006/relationships" xmlns:p="http://schemas.openxmlformats.org/presentationml/2006/main" preserve="1" userDrawn="1">
  <p:cSld name="Project Starter Ki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baseline="0">
                <a:latin typeface="Arial" charset="0"/>
                <a:ea typeface="Arial" charset="0"/>
                <a:cs typeface="Arial" charset="0"/>
              </a:defRPr>
            </a:lvl1pPr>
          </a:lstStyle>
          <a:p>
            <a:r>
              <a:rPr lang="en-US" dirty="0"/>
              <a:t>Project Starter Kit: &lt;Name&gt;</a:t>
            </a:r>
          </a:p>
        </p:txBody>
      </p:sp>
      <p:sp>
        <p:nvSpPr>
          <p:cNvPr id="3" name="Slide Number Placeholder 2"/>
          <p:cNvSpPr>
            <a:spLocks noGrp="1"/>
          </p:cNvSpPr>
          <p:nvPr>
            <p:ph type="sldNum" sz="quarter" idx="10"/>
          </p:nvPr>
        </p:nvSpPr>
        <p:spPr/>
        <p:txBody>
          <a:bodyPr/>
          <a:lstStyle>
            <a:lvl1pPr>
              <a:defRPr>
                <a:latin typeface="+mn-lt"/>
              </a:defRPr>
            </a:lvl1pPr>
          </a:lstStyle>
          <a:p>
            <a:fld id="{CE99A73B-124F-5F40-B516-EAF367282871}" type="slidenum">
              <a:rPr lang="en-US" smtClean="0"/>
              <a:pPr/>
              <a:t>‹#›</a:t>
            </a:fld>
            <a:endParaRPr lang="en-US" dirty="0"/>
          </a:p>
        </p:txBody>
      </p:sp>
      <p:sp>
        <p:nvSpPr>
          <p:cNvPr id="6" name="Text Placeholder 2"/>
          <p:cNvSpPr txBox="1">
            <a:spLocks/>
          </p:cNvSpPr>
          <p:nvPr/>
        </p:nvSpPr>
        <p:spPr>
          <a:xfrm>
            <a:off x="449177" y="4364123"/>
            <a:ext cx="1200150" cy="325883"/>
          </a:xfrm>
          <a:prstGeom prst="rect">
            <a:avLst/>
          </a:prstGeom>
        </p:spPr>
        <p:txBody>
          <a:bodyPr vert="horz" lIns="34288" tIns="17144" rIns="34288" bIns="17144"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342866">
              <a:lnSpc>
                <a:spcPct val="110000"/>
              </a:lnSpc>
              <a:spcBef>
                <a:spcPts val="0"/>
              </a:spcBef>
              <a:defRPr/>
            </a:pPr>
            <a:r>
              <a:rPr lang="en-US" sz="525" b="1" dirty="0">
                <a:latin typeface="+mn-lt"/>
                <a:sym typeface="Helvetica Neue"/>
              </a:rPr>
              <a:t>MD&amp;I Key Contact</a:t>
            </a:r>
          </a:p>
        </p:txBody>
      </p:sp>
      <p:sp>
        <p:nvSpPr>
          <p:cNvPr id="19" name="Rectangle 18"/>
          <p:cNvSpPr/>
          <p:nvPr/>
        </p:nvSpPr>
        <p:spPr>
          <a:xfrm>
            <a:off x="339164" y="1013820"/>
            <a:ext cx="1408373" cy="36935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mn-lt"/>
            </a:endParaRPr>
          </a:p>
        </p:txBody>
      </p:sp>
      <p:sp>
        <p:nvSpPr>
          <p:cNvPr id="20" name="Text Placeholder 2"/>
          <p:cNvSpPr txBox="1">
            <a:spLocks/>
          </p:cNvSpPr>
          <p:nvPr/>
        </p:nvSpPr>
        <p:spPr>
          <a:xfrm>
            <a:off x="332253" y="1124121"/>
            <a:ext cx="1408443" cy="151486"/>
          </a:xfrm>
          <a:prstGeom prst="rect">
            <a:avLst/>
          </a:prstGeom>
          <a:noFill/>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gn="l"/>
            <a:r>
              <a:rPr lang="en-US" sz="1050" b="1" dirty="0">
                <a:latin typeface="+mn-lt"/>
              </a:rPr>
              <a:t>Key</a:t>
            </a:r>
          </a:p>
        </p:txBody>
      </p:sp>
      <p:cxnSp>
        <p:nvCxnSpPr>
          <p:cNvPr id="21" name="Straight Connector 20"/>
          <p:cNvCxnSpPr/>
          <p:nvPr/>
        </p:nvCxnSpPr>
        <p:spPr>
          <a:xfrm>
            <a:off x="337508" y="1011478"/>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747607" y="1011329"/>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567805" y="1011329"/>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977904" y="1011329"/>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88003" y="1013820"/>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798101" y="1005577"/>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9" idx="1"/>
          </p:cNvCxnSpPr>
          <p:nvPr/>
        </p:nvCxnSpPr>
        <p:spPr>
          <a:xfrm>
            <a:off x="332254" y="1011329"/>
            <a:ext cx="2662604" cy="2492"/>
          </a:xfrm>
          <a:prstGeom prst="straightConnector1">
            <a:avLst/>
          </a:prstGeom>
          <a:ln w="635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73365" y="1011329"/>
            <a:ext cx="5621016" cy="0"/>
          </a:xfrm>
          <a:prstGeom prst="straightConnector1">
            <a:avLst/>
          </a:prstGeom>
          <a:ln w="63500">
            <a:solidFill>
              <a:schemeClr val="bg1">
                <a:lumMod val="85000"/>
              </a:schemeClr>
            </a:solidFill>
            <a:headEnd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9" name="Image" descr="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94857" y="937274"/>
            <a:ext cx="325698" cy="153093"/>
          </a:xfrm>
          <a:prstGeom prst="rect">
            <a:avLst/>
          </a:prstGeom>
          <a:ln w="12700">
            <a:miter lim="400000"/>
          </a:ln>
        </p:spPr>
      </p:pic>
      <p:pic>
        <p:nvPicPr>
          <p:cNvPr id="30" name="Image" descr="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04885" y="934782"/>
            <a:ext cx="325698" cy="153093"/>
          </a:xfrm>
          <a:prstGeom prst="rect">
            <a:avLst/>
          </a:prstGeom>
          <a:ln w="12700">
            <a:miter lim="400000"/>
          </a:ln>
        </p:spPr>
      </p:pic>
      <p:pic>
        <p:nvPicPr>
          <p:cNvPr id="31" name="Image" descr="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15126" y="931655"/>
            <a:ext cx="325698" cy="153093"/>
          </a:xfrm>
          <a:prstGeom prst="rect">
            <a:avLst/>
          </a:prstGeom>
          <a:ln w="12700">
            <a:miter lim="400000"/>
          </a:ln>
        </p:spPr>
      </p:pic>
      <p:pic>
        <p:nvPicPr>
          <p:cNvPr id="32" name="Image" descr="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5154" y="934782"/>
            <a:ext cx="325698" cy="153093"/>
          </a:xfrm>
          <a:prstGeom prst="rect">
            <a:avLst/>
          </a:prstGeom>
          <a:ln w="12700">
            <a:miter lim="400000"/>
          </a:ln>
        </p:spPr>
      </p:pic>
      <p:cxnSp>
        <p:nvCxnSpPr>
          <p:cNvPr id="44" name="Straight Connector 43"/>
          <p:cNvCxnSpPr/>
          <p:nvPr/>
        </p:nvCxnSpPr>
        <p:spPr>
          <a:xfrm>
            <a:off x="3157706" y="1011329"/>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37508" y="4704838"/>
            <a:ext cx="8460593"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flipH="1" flipV="1">
            <a:off x="1744359" y="4076189"/>
            <a:ext cx="70537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Text Placeholder 2"/>
          <p:cNvSpPr txBox="1">
            <a:spLocks/>
          </p:cNvSpPr>
          <p:nvPr userDrawn="1"/>
        </p:nvSpPr>
        <p:spPr>
          <a:xfrm>
            <a:off x="1754839" y="4092899"/>
            <a:ext cx="1270961" cy="119674"/>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525" b="1" dirty="0">
                <a:latin typeface="+mn-lt"/>
              </a:rPr>
              <a:t>Resources</a:t>
            </a:r>
          </a:p>
        </p:txBody>
      </p:sp>
      <p:sp>
        <p:nvSpPr>
          <p:cNvPr id="93" name="Text Placeholder 2"/>
          <p:cNvSpPr txBox="1">
            <a:spLocks/>
          </p:cNvSpPr>
          <p:nvPr userDrawn="1"/>
        </p:nvSpPr>
        <p:spPr>
          <a:xfrm>
            <a:off x="3168295" y="4089486"/>
            <a:ext cx="1270961" cy="119674"/>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525" b="1" dirty="0">
                <a:latin typeface="+mn-lt"/>
              </a:rPr>
              <a:t>Resources</a:t>
            </a:r>
          </a:p>
        </p:txBody>
      </p:sp>
      <p:sp>
        <p:nvSpPr>
          <p:cNvPr id="94" name="Text Placeholder 2"/>
          <p:cNvSpPr txBox="1">
            <a:spLocks/>
          </p:cNvSpPr>
          <p:nvPr userDrawn="1"/>
        </p:nvSpPr>
        <p:spPr>
          <a:xfrm>
            <a:off x="4580604" y="4090407"/>
            <a:ext cx="1270961" cy="119674"/>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525" b="1" dirty="0">
                <a:latin typeface="+mn-lt"/>
              </a:rPr>
              <a:t>Resources</a:t>
            </a:r>
          </a:p>
        </p:txBody>
      </p:sp>
      <p:sp>
        <p:nvSpPr>
          <p:cNvPr id="95" name="Text Placeholder 2"/>
          <p:cNvSpPr txBox="1">
            <a:spLocks/>
          </p:cNvSpPr>
          <p:nvPr userDrawn="1"/>
        </p:nvSpPr>
        <p:spPr>
          <a:xfrm>
            <a:off x="5990703" y="4092898"/>
            <a:ext cx="1270961" cy="119674"/>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525" b="1" dirty="0">
                <a:latin typeface="+mn-lt"/>
              </a:rPr>
              <a:t>Resources</a:t>
            </a:r>
          </a:p>
        </p:txBody>
      </p:sp>
      <p:sp>
        <p:nvSpPr>
          <p:cNvPr id="96" name="Text Placeholder 2"/>
          <p:cNvSpPr txBox="1">
            <a:spLocks/>
          </p:cNvSpPr>
          <p:nvPr userDrawn="1"/>
        </p:nvSpPr>
        <p:spPr>
          <a:xfrm>
            <a:off x="7396118" y="4089836"/>
            <a:ext cx="1270961" cy="119674"/>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525" b="1" dirty="0">
                <a:latin typeface="+mn-lt"/>
              </a:rPr>
              <a:t>Resources</a:t>
            </a:r>
          </a:p>
        </p:txBody>
      </p:sp>
      <p:sp>
        <p:nvSpPr>
          <p:cNvPr id="101" name="Text Placeholder 100"/>
          <p:cNvSpPr>
            <a:spLocks noGrp="1"/>
          </p:cNvSpPr>
          <p:nvPr>
            <p:ph type="body" sz="quarter" idx="11" hasCustomPrompt="1"/>
          </p:nvPr>
        </p:nvSpPr>
        <p:spPr>
          <a:xfrm>
            <a:off x="3210431" y="4194948"/>
            <a:ext cx="1334607" cy="46837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list of resources</a:t>
            </a:r>
          </a:p>
        </p:txBody>
      </p:sp>
      <p:sp>
        <p:nvSpPr>
          <p:cNvPr id="102" name="Text Placeholder 100"/>
          <p:cNvSpPr>
            <a:spLocks noGrp="1"/>
          </p:cNvSpPr>
          <p:nvPr>
            <p:ph type="body" sz="quarter" idx="12" hasCustomPrompt="1"/>
          </p:nvPr>
        </p:nvSpPr>
        <p:spPr>
          <a:xfrm>
            <a:off x="1792647" y="4197197"/>
            <a:ext cx="1334607" cy="46837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list of resources</a:t>
            </a:r>
          </a:p>
        </p:txBody>
      </p:sp>
      <p:sp>
        <p:nvSpPr>
          <p:cNvPr id="103" name="Text Placeholder 100"/>
          <p:cNvSpPr>
            <a:spLocks noGrp="1"/>
          </p:cNvSpPr>
          <p:nvPr>
            <p:ph type="body" sz="quarter" idx="13" hasCustomPrompt="1"/>
          </p:nvPr>
        </p:nvSpPr>
        <p:spPr>
          <a:xfrm>
            <a:off x="4614502" y="4197090"/>
            <a:ext cx="1334607" cy="46837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list of resources</a:t>
            </a:r>
          </a:p>
        </p:txBody>
      </p:sp>
      <p:sp>
        <p:nvSpPr>
          <p:cNvPr id="104" name="Text Placeholder 100"/>
          <p:cNvSpPr>
            <a:spLocks noGrp="1"/>
          </p:cNvSpPr>
          <p:nvPr>
            <p:ph type="body" sz="quarter" idx="14" hasCustomPrompt="1"/>
          </p:nvPr>
        </p:nvSpPr>
        <p:spPr>
          <a:xfrm>
            <a:off x="6026646" y="4199461"/>
            <a:ext cx="1334607" cy="46837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list of resources</a:t>
            </a:r>
          </a:p>
        </p:txBody>
      </p:sp>
      <p:sp>
        <p:nvSpPr>
          <p:cNvPr id="105" name="Text Placeholder 100"/>
          <p:cNvSpPr>
            <a:spLocks noGrp="1"/>
          </p:cNvSpPr>
          <p:nvPr>
            <p:ph type="body" sz="quarter" idx="15" hasCustomPrompt="1"/>
          </p:nvPr>
        </p:nvSpPr>
        <p:spPr>
          <a:xfrm>
            <a:off x="7423130" y="4199633"/>
            <a:ext cx="1334607" cy="46837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list of resources</a:t>
            </a:r>
          </a:p>
        </p:txBody>
      </p:sp>
      <p:sp>
        <p:nvSpPr>
          <p:cNvPr id="106" name="Text Placeholder 2"/>
          <p:cNvSpPr txBox="1">
            <a:spLocks/>
          </p:cNvSpPr>
          <p:nvPr userDrawn="1"/>
        </p:nvSpPr>
        <p:spPr>
          <a:xfrm>
            <a:off x="338102" y="1314870"/>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Stakeholders</a:t>
            </a:r>
          </a:p>
        </p:txBody>
      </p:sp>
      <p:sp>
        <p:nvSpPr>
          <p:cNvPr id="107" name="Text Placeholder 100"/>
          <p:cNvSpPr>
            <a:spLocks noGrp="1"/>
          </p:cNvSpPr>
          <p:nvPr>
            <p:ph type="body" sz="quarter" idx="16" hasCustomPrompt="1"/>
          </p:nvPr>
        </p:nvSpPr>
        <p:spPr>
          <a:xfrm>
            <a:off x="357529" y="1435658"/>
            <a:ext cx="1334607" cy="384305"/>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stakeholders</a:t>
            </a:r>
          </a:p>
        </p:txBody>
      </p:sp>
      <p:sp>
        <p:nvSpPr>
          <p:cNvPr id="108" name="Text Placeholder 2"/>
          <p:cNvSpPr txBox="1">
            <a:spLocks/>
          </p:cNvSpPr>
          <p:nvPr userDrawn="1"/>
        </p:nvSpPr>
        <p:spPr>
          <a:xfrm>
            <a:off x="340148" y="1842989"/>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Goals</a:t>
            </a:r>
          </a:p>
        </p:txBody>
      </p:sp>
      <p:sp>
        <p:nvSpPr>
          <p:cNvPr id="109" name="Text Placeholder 100"/>
          <p:cNvSpPr>
            <a:spLocks noGrp="1"/>
          </p:cNvSpPr>
          <p:nvPr>
            <p:ph type="body" sz="quarter" idx="17" hasCustomPrompt="1"/>
          </p:nvPr>
        </p:nvSpPr>
        <p:spPr>
          <a:xfrm>
            <a:off x="359575" y="1963777"/>
            <a:ext cx="1334607" cy="484127"/>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goals</a:t>
            </a:r>
          </a:p>
        </p:txBody>
      </p:sp>
      <p:sp>
        <p:nvSpPr>
          <p:cNvPr id="112" name="Text Placeholder 2"/>
          <p:cNvSpPr txBox="1">
            <a:spLocks/>
          </p:cNvSpPr>
          <p:nvPr userDrawn="1"/>
        </p:nvSpPr>
        <p:spPr>
          <a:xfrm>
            <a:off x="332253" y="2523021"/>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MD&amp;I Insights</a:t>
            </a:r>
          </a:p>
        </p:txBody>
      </p:sp>
      <p:sp>
        <p:nvSpPr>
          <p:cNvPr id="113" name="Text Placeholder 100"/>
          <p:cNvSpPr>
            <a:spLocks noGrp="1"/>
          </p:cNvSpPr>
          <p:nvPr>
            <p:ph type="body" sz="quarter" idx="18" hasCustomPrompt="1"/>
          </p:nvPr>
        </p:nvSpPr>
        <p:spPr>
          <a:xfrm>
            <a:off x="351680" y="2643808"/>
            <a:ext cx="1334607" cy="511016"/>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insights</a:t>
            </a:r>
          </a:p>
        </p:txBody>
      </p:sp>
      <p:sp>
        <p:nvSpPr>
          <p:cNvPr id="114" name="Text Placeholder 2"/>
          <p:cNvSpPr txBox="1">
            <a:spLocks/>
          </p:cNvSpPr>
          <p:nvPr userDrawn="1"/>
        </p:nvSpPr>
        <p:spPr>
          <a:xfrm>
            <a:off x="332253" y="3157316"/>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Collaborators</a:t>
            </a:r>
          </a:p>
        </p:txBody>
      </p:sp>
      <p:sp>
        <p:nvSpPr>
          <p:cNvPr id="115" name="Text Placeholder 100"/>
          <p:cNvSpPr>
            <a:spLocks noGrp="1"/>
          </p:cNvSpPr>
          <p:nvPr>
            <p:ph type="body" sz="quarter" idx="19" hasCustomPrompt="1"/>
          </p:nvPr>
        </p:nvSpPr>
        <p:spPr>
          <a:xfrm>
            <a:off x="351680" y="3278104"/>
            <a:ext cx="1334607" cy="22742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collaborators</a:t>
            </a:r>
          </a:p>
        </p:txBody>
      </p:sp>
      <p:sp>
        <p:nvSpPr>
          <p:cNvPr id="118" name="Text Placeholder 2"/>
          <p:cNvSpPr txBox="1">
            <a:spLocks/>
          </p:cNvSpPr>
          <p:nvPr userDrawn="1"/>
        </p:nvSpPr>
        <p:spPr>
          <a:xfrm>
            <a:off x="333769" y="3583211"/>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Potential Pitfalls</a:t>
            </a:r>
          </a:p>
        </p:txBody>
      </p:sp>
      <p:sp>
        <p:nvSpPr>
          <p:cNvPr id="119" name="Text Placeholder 100"/>
          <p:cNvSpPr>
            <a:spLocks noGrp="1"/>
          </p:cNvSpPr>
          <p:nvPr>
            <p:ph type="body" sz="quarter" idx="20" hasCustomPrompt="1"/>
          </p:nvPr>
        </p:nvSpPr>
        <p:spPr>
          <a:xfrm>
            <a:off x="353198" y="3703999"/>
            <a:ext cx="1334607" cy="657632"/>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potential pitfalls</a:t>
            </a:r>
          </a:p>
        </p:txBody>
      </p:sp>
      <p:sp>
        <p:nvSpPr>
          <p:cNvPr id="122" name="Text Placeholder 2"/>
          <p:cNvSpPr txBox="1">
            <a:spLocks/>
          </p:cNvSpPr>
          <p:nvPr userDrawn="1"/>
        </p:nvSpPr>
        <p:spPr>
          <a:xfrm>
            <a:off x="341312" y="4384657"/>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MD&amp;I</a:t>
            </a:r>
            <a:r>
              <a:rPr lang="en-US" sz="525" b="1" baseline="0" dirty="0">
                <a:latin typeface="+mn-lt"/>
                <a:ea typeface="IBM Plex Sans" charset="0"/>
                <a:cs typeface="IBM Plex Sans" charset="0"/>
              </a:rPr>
              <a:t> Key Contact</a:t>
            </a:r>
            <a:endParaRPr lang="en-US" sz="525" b="1" dirty="0">
              <a:latin typeface="+mn-lt"/>
              <a:ea typeface="IBM Plex Sans" charset="0"/>
              <a:cs typeface="IBM Plex Sans" charset="0"/>
            </a:endParaRPr>
          </a:p>
        </p:txBody>
      </p:sp>
      <p:sp>
        <p:nvSpPr>
          <p:cNvPr id="123" name="Text Placeholder 100"/>
          <p:cNvSpPr>
            <a:spLocks noGrp="1"/>
          </p:cNvSpPr>
          <p:nvPr>
            <p:ph type="body" sz="quarter" idx="21" hasCustomPrompt="1"/>
          </p:nvPr>
        </p:nvSpPr>
        <p:spPr>
          <a:xfrm>
            <a:off x="360739" y="4505446"/>
            <a:ext cx="1334607" cy="120865"/>
          </a:xfrm>
        </p:spPr>
        <p:txBody>
          <a:bodyPr>
            <a:noAutofit/>
          </a:bodyPr>
          <a:lstStyle>
            <a:lvl1pPr marL="64294" indent="-64294">
              <a:buFont typeface=".AppleSystemUIFont" charset="-120"/>
              <a:buChar char="-"/>
              <a:defRPr sz="450" baseline="0">
                <a:latin typeface="+mn-lt"/>
              </a:defRPr>
            </a:lvl1pPr>
            <a:lvl2pPr>
              <a:defRPr sz="450"/>
            </a:lvl2pPr>
            <a:lvl3pPr>
              <a:defRPr sz="450"/>
            </a:lvl3pPr>
            <a:lvl4pPr>
              <a:defRPr sz="450"/>
            </a:lvl4pPr>
            <a:lvl5pPr>
              <a:defRPr sz="450"/>
            </a:lvl5pPr>
          </a:lstStyle>
          <a:p>
            <a:pPr lvl="0"/>
            <a:r>
              <a:rPr lang="en-US" dirty="0"/>
              <a:t>Click to enter key contact name</a:t>
            </a:r>
          </a:p>
        </p:txBody>
      </p:sp>
      <p:sp>
        <p:nvSpPr>
          <p:cNvPr id="124" name="Text Placeholder 2"/>
          <p:cNvSpPr txBox="1">
            <a:spLocks/>
          </p:cNvSpPr>
          <p:nvPr userDrawn="1"/>
        </p:nvSpPr>
        <p:spPr>
          <a:xfrm>
            <a:off x="1764889" y="1313126"/>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To Do</a:t>
            </a:r>
          </a:p>
        </p:txBody>
      </p:sp>
      <p:sp>
        <p:nvSpPr>
          <p:cNvPr id="125" name="Text Placeholder 2"/>
          <p:cNvSpPr txBox="1">
            <a:spLocks/>
          </p:cNvSpPr>
          <p:nvPr userDrawn="1"/>
        </p:nvSpPr>
        <p:spPr>
          <a:xfrm>
            <a:off x="3164110" y="1311851"/>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a:latin typeface="+mn-lt"/>
                <a:ea typeface="IBM Plex Sans" charset="0"/>
                <a:cs typeface="IBM Plex Sans" charset="0"/>
              </a:rPr>
              <a:t>To Do</a:t>
            </a:r>
            <a:endParaRPr lang="en-US" sz="525" b="1" dirty="0">
              <a:latin typeface="+mn-lt"/>
              <a:ea typeface="IBM Plex Sans" charset="0"/>
              <a:cs typeface="IBM Plex Sans" charset="0"/>
            </a:endParaRPr>
          </a:p>
        </p:txBody>
      </p:sp>
      <p:sp>
        <p:nvSpPr>
          <p:cNvPr id="126" name="Text Placeholder 2"/>
          <p:cNvSpPr txBox="1">
            <a:spLocks/>
          </p:cNvSpPr>
          <p:nvPr userDrawn="1"/>
        </p:nvSpPr>
        <p:spPr>
          <a:xfrm>
            <a:off x="4583063" y="1311851"/>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a:latin typeface="+mn-lt"/>
                <a:ea typeface="IBM Plex Sans" charset="0"/>
                <a:cs typeface="IBM Plex Sans" charset="0"/>
              </a:rPr>
              <a:t>To Do</a:t>
            </a:r>
            <a:endParaRPr lang="en-US" sz="525" b="1" dirty="0">
              <a:latin typeface="+mn-lt"/>
              <a:ea typeface="IBM Plex Sans" charset="0"/>
              <a:cs typeface="IBM Plex Sans" charset="0"/>
            </a:endParaRPr>
          </a:p>
        </p:txBody>
      </p:sp>
      <p:sp>
        <p:nvSpPr>
          <p:cNvPr id="127" name="Text Placeholder 2"/>
          <p:cNvSpPr txBox="1">
            <a:spLocks/>
          </p:cNvSpPr>
          <p:nvPr userDrawn="1"/>
        </p:nvSpPr>
        <p:spPr>
          <a:xfrm>
            <a:off x="5992111" y="1328377"/>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a:latin typeface="+mn-lt"/>
                <a:ea typeface="IBM Plex Sans" charset="0"/>
                <a:cs typeface="IBM Plex Sans" charset="0"/>
              </a:rPr>
              <a:t>To Do</a:t>
            </a:r>
            <a:endParaRPr lang="en-US" sz="525" b="1" dirty="0">
              <a:latin typeface="+mn-lt"/>
              <a:ea typeface="IBM Plex Sans" charset="0"/>
              <a:cs typeface="IBM Plex Sans" charset="0"/>
            </a:endParaRPr>
          </a:p>
        </p:txBody>
      </p:sp>
      <p:sp>
        <p:nvSpPr>
          <p:cNvPr id="128" name="Text Placeholder 2"/>
          <p:cNvSpPr txBox="1">
            <a:spLocks/>
          </p:cNvSpPr>
          <p:nvPr userDrawn="1"/>
        </p:nvSpPr>
        <p:spPr>
          <a:xfrm>
            <a:off x="7395757" y="1324137"/>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To Do</a:t>
            </a:r>
          </a:p>
        </p:txBody>
      </p:sp>
      <p:sp>
        <p:nvSpPr>
          <p:cNvPr id="129" name="Text Placeholder 100"/>
          <p:cNvSpPr>
            <a:spLocks noGrp="1"/>
          </p:cNvSpPr>
          <p:nvPr>
            <p:ph type="body" sz="quarter" idx="22" hasCustomPrompt="1"/>
          </p:nvPr>
        </p:nvSpPr>
        <p:spPr>
          <a:xfrm>
            <a:off x="1804728" y="1453129"/>
            <a:ext cx="1334607" cy="2583797"/>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enter text</a:t>
            </a:r>
          </a:p>
        </p:txBody>
      </p:sp>
      <p:sp>
        <p:nvSpPr>
          <p:cNvPr id="130" name="Text Placeholder 100"/>
          <p:cNvSpPr>
            <a:spLocks noGrp="1"/>
          </p:cNvSpPr>
          <p:nvPr>
            <p:ph type="body" sz="quarter" idx="23" hasCustomPrompt="1"/>
          </p:nvPr>
        </p:nvSpPr>
        <p:spPr>
          <a:xfrm>
            <a:off x="3204280" y="1451302"/>
            <a:ext cx="1334607" cy="2583797"/>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enter text</a:t>
            </a:r>
          </a:p>
        </p:txBody>
      </p:sp>
      <p:sp>
        <p:nvSpPr>
          <p:cNvPr id="131" name="Text Placeholder 100"/>
          <p:cNvSpPr>
            <a:spLocks noGrp="1"/>
          </p:cNvSpPr>
          <p:nvPr>
            <p:ph type="body" sz="quarter" idx="24" hasCustomPrompt="1"/>
          </p:nvPr>
        </p:nvSpPr>
        <p:spPr>
          <a:xfrm>
            <a:off x="4614378" y="1449216"/>
            <a:ext cx="1334607" cy="2583797"/>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enter text</a:t>
            </a:r>
          </a:p>
        </p:txBody>
      </p:sp>
      <p:sp>
        <p:nvSpPr>
          <p:cNvPr id="132" name="Text Placeholder 100"/>
          <p:cNvSpPr>
            <a:spLocks noGrp="1"/>
          </p:cNvSpPr>
          <p:nvPr>
            <p:ph type="body" sz="quarter" idx="25" hasCustomPrompt="1"/>
          </p:nvPr>
        </p:nvSpPr>
        <p:spPr>
          <a:xfrm>
            <a:off x="6023405" y="1447465"/>
            <a:ext cx="1334607" cy="2583797"/>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enter text</a:t>
            </a:r>
          </a:p>
        </p:txBody>
      </p:sp>
      <p:sp>
        <p:nvSpPr>
          <p:cNvPr id="133" name="Text Placeholder 100"/>
          <p:cNvSpPr>
            <a:spLocks noGrp="1"/>
          </p:cNvSpPr>
          <p:nvPr>
            <p:ph type="body" sz="quarter" idx="26" hasCustomPrompt="1"/>
          </p:nvPr>
        </p:nvSpPr>
        <p:spPr>
          <a:xfrm>
            <a:off x="7443312" y="1446669"/>
            <a:ext cx="1334607" cy="2583797"/>
          </a:xfrm>
        </p:spPr>
        <p:txBody>
          <a:bodyPr>
            <a:noAutofit/>
          </a:bodyPr>
          <a:lstStyle>
            <a:lvl1pPr marL="64294" indent="-64294">
              <a:buFont typeface=".AppleSystemUIFont" charset="-120"/>
              <a:buChar char="-"/>
              <a:defRPr sz="450" baseline="0">
                <a:latin typeface="+mn-lt"/>
              </a:defRPr>
            </a:lvl1pPr>
            <a:lvl2pPr>
              <a:defRPr sz="450"/>
            </a:lvl2pPr>
            <a:lvl3pPr>
              <a:defRPr sz="450"/>
            </a:lvl3pPr>
            <a:lvl4pPr>
              <a:defRPr sz="450"/>
            </a:lvl4pPr>
            <a:lvl5pPr>
              <a:defRPr sz="450"/>
            </a:lvl5pPr>
          </a:lstStyle>
          <a:p>
            <a:pPr lvl="0"/>
            <a:r>
              <a:rPr lang="en-US" dirty="0"/>
              <a:t>Click to enter text</a:t>
            </a:r>
          </a:p>
        </p:txBody>
      </p:sp>
      <p:sp>
        <p:nvSpPr>
          <p:cNvPr id="61" name="Text Placeholder 4"/>
          <p:cNvSpPr>
            <a:spLocks noGrp="1"/>
          </p:cNvSpPr>
          <p:nvPr>
            <p:ph type="body" sz="quarter" idx="27" hasCustomPrompt="1"/>
          </p:nvPr>
        </p:nvSpPr>
        <p:spPr>
          <a:xfrm>
            <a:off x="1770523" y="1124120"/>
            <a:ext cx="1365050" cy="241092"/>
          </a:xfrm>
        </p:spPr>
        <p:txBody>
          <a:bodyPr>
            <a:spAutoFit/>
          </a:bodyPr>
          <a:lstStyle>
            <a:lvl1pPr marL="0" indent="0">
              <a:lnSpc>
                <a:spcPct val="100000"/>
              </a:lnSpc>
              <a:spcAft>
                <a:spcPts val="450"/>
              </a:spcAft>
              <a:buNone/>
              <a:defRPr sz="900" b="1" i="0">
                <a:latin typeface="+mn-lt"/>
                <a:ea typeface="IBM Plex Sans SemiBold" charset="0"/>
                <a:cs typeface="IBM Plex Sans SemiBold" charset="0"/>
              </a:defRPr>
            </a:lvl1pPr>
          </a:lstStyle>
          <a:p>
            <a:pPr lvl="0"/>
            <a:r>
              <a:rPr lang="en-US" dirty="0"/>
              <a:t>Add heading here</a:t>
            </a:r>
          </a:p>
        </p:txBody>
      </p:sp>
      <p:sp>
        <p:nvSpPr>
          <p:cNvPr id="62" name="Text Placeholder 4"/>
          <p:cNvSpPr>
            <a:spLocks noGrp="1"/>
          </p:cNvSpPr>
          <p:nvPr>
            <p:ph type="body" sz="quarter" idx="28" hasCustomPrompt="1"/>
          </p:nvPr>
        </p:nvSpPr>
        <p:spPr>
          <a:xfrm>
            <a:off x="3172696" y="1128049"/>
            <a:ext cx="1365050" cy="241092"/>
          </a:xfrm>
        </p:spPr>
        <p:txBody>
          <a:bodyPr>
            <a:spAutoFit/>
          </a:bodyPr>
          <a:lstStyle>
            <a:lvl1pPr marL="0" indent="0">
              <a:lnSpc>
                <a:spcPct val="100000"/>
              </a:lnSpc>
              <a:spcAft>
                <a:spcPts val="450"/>
              </a:spcAft>
              <a:buNone/>
              <a:defRPr sz="900" b="1" i="0">
                <a:latin typeface="+mn-lt"/>
                <a:ea typeface="IBM Plex Sans SemiBold" charset="0"/>
                <a:cs typeface="IBM Plex Sans SemiBold" charset="0"/>
              </a:defRPr>
            </a:lvl1pPr>
          </a:lstStyle>
          <a:p>
            <a:pPr lvl="0"/>
            <a:r>
              <a:rPr lang="en-US" dirty="0"/>
              <a:t>Add heading here</a:t>
            </a:r>
          </a:p>
        </p:txBody>
      </p:sp>
      <p:sp>
        <p:nvSpPr>
          <p:cNvPr id="63" name="Text Placeholder 4"/>
          <p:cNvSpPr>
            <a:spLocks noGrp="1"/>
          </p:cNvSpPr>
          <p:nvPr>
            <p:ph type="body" sz="quarter" idx="29" hasCustomPrompt="1"/>
          </p:nvPr>
        </p:nvSpPr>
        <p:spPr>
          <a:xfrm>
            <a:off x="4580604" y="1125907"/>
            <a:ext cx="1365050" cy="241092"/>
          </a:xfrm>
        </p:spPr>
        <p:txBody>
          <a:bodyPr>
            <a:spAutoFit/>
          </a:bodyPr>
          <a:lstStyle>
            <a:lvl1pPr marL="0" indent="0">
              <a:lnSpc>
                <a:spcPct val="100000"/>
              </a:lnSpc>
              <a:spcAft>
                <a:spcPts val="450"/>
              </a:spcAft>
              <a:buNone/>
              <a:defRPr sz="900" b="1" i="0">
                <a:latin typeface="+mn-lt"/>
                <a:ea typeface="IBM Plex Sans SemiBold" charset="0"/>
                <a:cs typeface="IBM Plex Sans SemiBold" charset="0"/>
              </a:defRPr>
            </a:lvl1pPr>
          </a:lstStyle>
          <a:p>
            <a:pPr lvl="0"/>
            <a:r>
              <a:rPr lang="en-US" dirty="0"/>
              <a:t>Add heading here</a:t>
            </a:r>
          </a:p>
        </p:txBody>
      </p:sp>
      <p:sp>
        <p:nvSpPr>
          <p:cNvPr id="64" name="Text Placeholder 4"/>
          <p:cNvSpPr>
            <a:spLocks noGrp="1"/>
          </p:cNvSpPr>
          <p:nvPr>
            <p:ph type="body" sz="quarter" idx="30" hasCustomPrompt="1"/>
          </p:nvPr>
        </p:nvSpPr>
        <p:spPr>
          <a:xfrm>
            <a:off x="5998086" y="1119214"/>
            <a:ext cx="1365050" cy="241092"/>
          </a:xfrm>
        </p:spPr>
        <p:txBody>
          <a:bodyPr>
            <a:spAutoFit/>
          </a:bodyPr>
          <a:lstStyle>
            <a:lvl1pPr marL="0" indent="0">
              <a:lnSpc>
                <a:spcPct val="100000"/>
              </a:lnSpc>
              <a:spcAft>
                <a:spcPts val="450"/>
              </a:spcAft>
              <a:buNone/>
              <a:defRPr sz="900" b="1" i="0">
                <a:latin typeface="+mn-lt"/>
                <a:ea typeface="IBM Plex Sans SemiBold" charset="0"/>
                <a:cs typeface="IBM Plex Sans SemiBold" charset="0"/>
              </a:defRPr>
            </a:lvl1pPr>
          </a:lstStyle>
          <a:p>
            <a:pPr lvl="0"/>
            <a:r>
              <a:rPr lang="en-US" dirty="0"/>
              <a:t>Add heading here</a:t>
            </a:r>
          </a:p>
        </p:txBody>
      </p:sp>
      <p:sp>
        <p:nvSpPr>
          <p:cNvPr id="65" name="Text Placeholder 4"/>
          <p:cNvSpPr>
            <a:spLocks noGrp="1"/>
          </p:cNvSpPr>
          <p:nvPr>
            <p:ph type="body" sz="quarter" idx="31" hasCustomPrompt="1"/>
          </p:nvPr>
        </p:nvSpPr>
        <p:spPr>
          <a:xfrm>
            <a:off x="7414557" y="1117864"/>
            <a:ext cx="1365050" cy="241092"/>
          </a:xfrm>
        </p:spPr>
        <p:txBody>
          <a:bodyPr>
            <a:spAutoFit/>
          </a:bodyPr>
          <a:lstStyle>
            <a:lvl1pPr marL="0" indent="0">
              <a:lnSpc>
                <a:spcPct val="100000"/>
              </a:lnSpc>
              <a:spcAft>
                <a:spcPts val="450"/>
              </a:spcAft>
              <a:buNone/>
              <a:defRPr sz="900" b="1" i="0">
                <a:latin typeface="+mn-lt"/>
                <a:ea typeface="IBM Plex Sans SemiBold" charset="0"/>
                <a:cs typeface="IBM Plex Sans SemiBold" charset="0"/>
              </a:defRPr>
            </a:lvl1pPr>
          </a:lstStyle>
          <a:p>
            <a:pPr lvl="0"/>
            <a:r>
              <a:rPr lang="en-US" dirty="0"/>
              <a:t>Add heading here</a:t>
            </a:r>
          </a:p>
        </p:txBody>
      </p:sp>
    </p:spTree>
    <p:extLst>
      <p:ext uri="{BB962C8B-B14F-4D97-AF65-F5344CB8AC3E}">
        <p14:creationId xmlns:p14="http://schemas.microsoft.com/office/powerpoint/2010/main" val="2764268067"/>
      </p:ext>
    </p:extLst>
  </p:cSld>
  <p:clrMapOvr>
    <a:masterClrMapping/>
  </p:clrMapOvr>
  <p:transition spd="med"/>
  <p:extLst>
    <p:ext uri="{DCECCB84-F9BA-43D5-87BE-67443E8EF086}">
      <p15:sldGuideLst xmlns:p15="http://schemas.microsoft.com/office/powerpoint/2012/main">
        <p15:guide id="1" orient="horz" pos="2188">
          <p15:clr>
            <a:srgbClr val="FBAE40"/>
          </p15:clr>
        </p15:guide>
      </p15:sldGuideLst>
    </p:ext>
  </p:extLst>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userDrawn="1">
  <p:cSld name="Contact page -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207" y="1329333"/>
            <a:ext cx="8468387" cy="426463"/>
          </a:xfrm>
        </p:spPr>
        <p:txBody>
          <a:bodyPr/>
          <a:lstStyle/>
          <a:p>
            <a:r>
              <a:rPr lang="en-US" dirty="0"/>
              <a:t>Contacts</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332206" y="1815703"/>
            <a:ext cx="2673723" cy="2862263"/>
          </a:xfrm>
        </p:spPr>
        <p:txBody>
          <a:bodyPr/>
          <a:lstStyle>
            <a:lvl1pPr marL="0" indent="0">
              <a:buNone/>
              <a:defRPr b="0" baseline="0"/>
            </a:lvl1pPr>
            <a:lvl2pPr marL="238102" indent="0">
              <a:buNone/>
              <a:defRPr/>
            </a:lvl2pPr>
            <a:lvl3pPr marL="476203" indent="0">
              <a:buNone/>
              <a:defRPr/>
            </a:lvl3pPr>
            <a:lvl4pPr marL="714304" indent="0">
              <a:buNone/>
              <a:defRPr/>
            </a:lvl4pPr>
            <a:lvl5pPr marL="952405"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7" name="Text Placeholder 6"/>
          <p:cNvSpPr>
            <a:spLocks noGrp="1"/>
          </p:cNvSpPr>
          <p:nvPr>
            <p:ph type="body" sz="quarter" idx="12" hasCustomPrompt="1"/>
          </p:nvPr>
        </p:nvSpPr>
        <p:spPr>
          <a:xfrm>
            <a:off x="3222042" y="1815703"/>
            <a:ext cx="2699918" cy="2862263"/>
          </a:xfrm>
        </p:spPr>
        <p:txBody>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9" name="Text Placeholder 8"/>
          <p:cNvSpPr>
            <a:spLocks noGrp="1"/>
          </p:cNvSpPr>
          <p:nvPr>
            <p:ph type="body" sz="quarter" idx="13" hasCustomPrompt="1"/>
          </p:nvPr>
        </p:nvSpPr>
        <p:spPr>
          <a:xfrm>
            <a:off x="6138071" y="1815703"/>
            <a:ext cx="2662411" cy="2862263"/>
          </a:xfrm>
        </p:spPr>
        <p:txBody>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Tree>
    <p:extLst>
      <p:ext uri="{BB962C8B-B14F-4D97-AF65-F5344CB8AC3E}">
        <p14:creationId xmlns:p14="http://schemas.microsoft.com/office/powerpoint/2010/main" val="3191961987"/>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2" orient="horz" pos="3050">
          <p15:clr>
            <a:srgbClr val="FBAE40"/>
          </p15:clr>
        </p15:guide>
        <p15:guide id="3" pos="5049">
          <p15:clr>
            <a:srgbClr val="FBAE40"/>
          </p15:clr>
        </p15:guide>
        <p15:guide id="4" pos="5412">
          <p15:clr>
            <a:srgbClr val="FBAE40"/>
          </p15:clr>
        </p15:guide>
        <p15:guide id="5" pos="9947">
          <p15:clr>
            <a:srgbClr val="FBAE40"/>
          </p15:clr>
        </p15:guide>
        <p15:guide id="6" pos="10310">
          <p15:clr>
            <a:srgbClr val="FBAE40"/>
          </p15:clr>
        </p15:guide>
      </p15:sldGuideLst>
    </p:ext>
  </p:extLst>
</p:sldLayout>
</file>

<file path=ppt/slideLayouts/slideLayout155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0745"/>
            <a:ext cx="521589" cy="211455"/>
          </a:xfrm>
          <a:prstGeom prst="rect">
            <a:avLst/>
          </a:prstGeom>
        </p:spPr>
      </p:pic>
    </p:spTree>
    <p:extLst>
      <p:ext uri="{BB962C8B-B14F-4D97-AF65-F5344CB8AC3E}">
        <p14:creationId xmlns:p14="http://schemas.microsoft.com/office/powerpoint/2010/main" val="1116294981"/>
      </p:ext>
    </p:extLst>
  </p:cSld>
  <p:clrMapOvr>
    <a:masterClrMapping/>
  </p:clrMapOvr>
</p:sldLayout>
</file>

<file path=ppt/slideLayouts/slideLayout15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2486302"/>
      </p:ext>
    </p:extLst>
  </p:cSld>
  <p:clrMapOvr>
    <a:masterClrMapping/>
  </p:clrMapOvr>
</p:sldLayout>
</file>

<file path=ppt/slideLayouts/slideLayout15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0042563"/>
      </p:ext>
    </p:extLst>
  </p:cSld>
  <p:clrMapOvr>
    <a:masterClrMapping/>
  </p:clrMapOvr>
</p:sldLayout>
</file>

<file path=ppt/slideLayouts/slideLayout155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59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590" b="1"/>
            </a:lvl1pPr>
          </a:lstStyle>
          <a:p>
            <a:pPr lvl="0"/>
            <a:r>
              <a:rPr lang="en-US"/>
              <a:t>Edit Master text styles</a:t>
            </a:r>
          </a:p>
        </p:txBody>
      </p:sp>
    </p:spTree>
    <p:extLst>
      <p:ext uri="{BB962C8B-B14F-4D97-AF65-F5344CB8AC3E}">
        <p14:creationId xmlns:p14="http://schemas.microsoft.com/office/powerpoint/2010/main" val="2363741665"/>
      </p:ext>
    </p:extLst>
  </p:cSld>
  <p:clrMapOvr>
    <a:masterClrMapping/>
  </p:clrMapOvr>
</p:sldLayout>
</file>

<file path=ppt/slideLayouts/slideLayout155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19456"/>
            <a:ext cx="4133088" cy="804672"/>
          </a:xfrm>
        </p:spPr>
        <p:txBody>
          <a:bodyPr/>
          <a:lstStyle>
            <a:lvl1pPr>
              <a:defRPr sz="159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590" b="1"/>
            </a:lvl1pPr>
          </a:lstStyle>
          <a:p>
            <a:pPr lvl="0"/>
            <a:r>
              <a:rPr lang="en-US"/>
              <a:t>Edit Master text styles</a:t>
            </a:r>
          </a:p>
        </p:txBody>
      </p:sp>
    </p:spTree>
    <p:extLst>
      <p:ext uri="{BB962C8B-B14F-4D97-AF65-F5344CB8AC3E}">
        <p14:creationId xmlns:p14="http://schemas.microsoft.com/office/powerpoint/2010/main" val="22232465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56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59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5218502"/>
      </p:ext>
    </p:extLst>
  </p:cSld>
  <p:clrMapOvr>
    <a:masterClrMapping/>
  </p:clrMapOvr>
</p:sldLayout>
</file>

<file path=ppt/slideLayouts/slideLayout15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8730432"/>
      </p:ext>
    </p:extLst>
  </p:cSld>
  <p:clrMapOvr>
    <a:masterClrMapping/>
  </p:clrMapOvr>
</p:sldLayout>
</file>

<file path=ppt/slideLayouts/slideLayout156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0209011"/>
      </p:ext>
    </p:extLst>
  </p:cSld>
  <p:clrMapOvr>
    <a:masterClrMapping/>
  </p:clrMapOvr>
</p:sldLayout>
</file>

<file path=ppt/slideLayouts/slideLayout156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984031"/>
      </p:ext>
    </p:extLst>
  </p:cSld>
  <p:clrMapOvr>
    <a:masterClrMapping/>
  </p:clrMapOvr>
</p:sldLayout>
</file>

<file path=ppt/slideLayouts/slideLayout156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2398"/>
            </a:lvl1pPr>
          </a:lstStyle>
          <a:p>
            <a:pPr lvl="0"/>
            <a:r>
              <a:rPr lang="en-US"/>
              <a:t>Edit Master text styles</a:t>
            </a:r>
          </a:p>
        </p:txBody>
      </p:sp>
    </p:spTree>
    <p:extLst>
      <p:ext uri="{BB962C8B-B14F-4D97-AF65-F5344CB8AC3E}">
        <p14:creationId xmlns:p14="http://schemas.microsoft.com/office/powerpoint/2010/main" val="4089803947"/>
      </p:ext>
    </p:extLst>
  </p:cSld>
  <p:clrMapOvr>
    <a:masterClrMapping/>
  </p:clrMapOvr>
</p:sldLayout>
</file>

<file path=ppt/slideLayouts/slideLayout156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0054093"/>
      </p:ext>
    </p:extLst>
  </p:cSld>
  <p:clrMapOvr>
    <a:masterClrMapping/>
  </p:clrMapOvr>
</p:sldLayout>
</file>

<file path=ppt/slideLayouts/slideLayout156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942437"/>
      </p:ext>
    </p:extLst>
  </p:cSld>
  <p:clrMapOvr>
    <a:masterClrMapping/>
  </p:clrMapOvr>
</p:sldLayout>
</file>

<file path=ppt/slideLayouts/slideLayout156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2782561"/>
      </p:ext>
    </p:extLst>
  </p:cSld>
  <p:clrMapOvr>
    <a:masterClrMapping/>
  </p:clrMapOvr>
</p:sldLayout>
</file>

<file path=ppt/slideLayouts/slideLayout156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199"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3985308"/>
      </p:ext>
    </p:extLst>
  </p:cSld>
  <p:clrMapOvr>
    <a:masterClrMapping/>
  </p:clrMapOvr>
</p:sldLayout>
</file>

<file path=ppt/slideLayouts/slideLayout156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93971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57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3534701"/>
      </p:ext>
    </p:extLst>
  </p:cSld>
  <p:clrMapOvr>
    <a:masterClrMapping/>
  </p:clrMapOvr>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3013162"/>
      </p:ext>
    </p:extLst>
  </p:cSld>
  <p:clrMapOvr>
    <a:masterClrMapping/>
  </p:clrMapOvr>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202685"/>
      </p:ext>
    </p:extLst>
  </p:cSld>
  <p:clrMapOvr>
    <a:masterClrMapping/>
  </p:clrMapOvr>
</p:sldLayout>
</file>

<file path=ppt/slideLayouts/slideLayout157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0"/>
            <a:ext cx="4572000" cy="2571751"/>
          </a:xfrm>
          <a:solidFill>
            <a:srgbClr val="0530AD"/>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0163"/>
            <a:ext cx="4572000" cy="2573337"/>
          </a:xfrm>
          <a:solidFill>
            <a:schemeClr val="tx1"/>
          </a:solidFill>
        </p:spPr>
        <p:txBody>
          <a:bodyPr lIns="457200" tIns="38404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33973394"/>
      </p:ext>
    </p:extLst>
  </p:cSld>
  <p:clrMapOvr>
    <a:masterClrMapping/>
  </p:clrMapOvr>
</p:sldLayout>
</file>

<file path=ppt/slideLayouts/slideLayout157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9144000" cy="2569463"/>
          </a:xfrm>
          <a:solidFill>
            <a:schemeClr val="tx1"/>
          </a:solidFill>
        </p:spPr>
        <p:txBody>
          <a:bodyPr lIns="402336" tIns="347472" rIns="228600" bIns="228600"/>
          <a:lstStyle>
            <a:lvl1pPr>
              <a:defRPr sz="4795"/>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0163"/>
            <a:ext cx="2286000" cy="2573337"/>
          </a:xfrm>
          <a:solidFill>
            <a:srgbClr val="054ADA"/>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0163"/>
            <a:ext cx="2286000" cy="2573337"/>
          </a:xfrm>
          <a:solidFill>
            <a:srgbClr val="031973"/>
          </a:solidFill>
        </p:spPr>
        <p:txBody>
          <a:bodyPr lIns="457200" tIns="38404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6532686"/>
      </p:ext>
    </p:extLst>
  </p:cSld>
  <p:clrMapOvr>
    <a:masterClrMapping/>
  </p:clrMapOvr>
</p:sldLayout>
</file>

<file path=ppt/slideLayouts/slideLayout157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76350"/>
          </a:xfrm>
          <a:solidFill>
            <a:schemeClr val="tx1"/>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728182"/>
      </p:ext>
    </p:extLst>
  </p:cSld>
  <p:clrMapOvr>
    <a:masterClrMapping/>
  </p:clrMapOvr>
</p:sldLayout>
</file>

<file path=ppt/slideLayouts/slideLayout157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457200" tIns="384048" rIns="228600" bIns="228600"/>
          <a:lstStyle>
            <a:lvl1pPr>
              <a:buClr>
                <a:schemeClr val="bg1"/>
              </a:buClr>
              <a:defRPr>
                <a:solidFill>
                  <a:schemeClr val="bg1"/>
                </a:solidFill>
              </a:defRPr>
            </a:lvl1pPr>
            <a:lvl2pPr>
              <a:buClr>
                <a:schemeClr val="bg1"/>
              </a:buClr>
              <a:defRPr sz="999">
                <a:solidFill>
                  <a:schemeClr val="bg1"/>
                </a:solidFill>
              </a:defRPr>
            </a:lvl2pPr>
            <a:lvl3pPr>
              <a:buClr>
                <a:schemeClr val="bg1"/>
              </a:buClr>
              <a:defRPr sz="999">
                <a:solidFill>
                  <a:schemeClr val="bg1"/>
                </a:solidFill>
              </a:defRPr>
            </a:lvl3pPr>
            <a:lvl4pPr>
              <a:buClr>
                <a:schemeClr val="bg1"/>
              </a:buClr>
              <a:defRPr sz="999">
                <a:solidFill>
                  <a:schemeClr val="bg1"/>
                </a:solidFill>
              </a:defRPr>
            </a:lvl4pPr>
            <a:lvl5pPr>
              <a:buClr>
                <a:schemeClr val="bg1"/>
              </a:buClr>
              <a:defRPr sz="999">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8385889"/>
      </p:ext>
    </p:extLst>
  </p:cSld>
  <p:clrMapOvr>
    <a:masterClrMapping/>
  </p:clrMapOvr>
</p:sldLayout>
</file>

<file path=ppt/slideLayouts/slideLayout157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7346550"/>
      </p:ext>
    </p:extLst>
  </p:cSld>
  <p:clrMapOvr>
    <a:masterClrMapping/>
  </p:clrMapOvr>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666698"/>
      </p:ext>
    </p:extLst>
  </p:cSld>
  <p:clrMapOvr>
    <a:masterClrMapping/>
  </p:clrMapOvr>
</p:sldLayout>
</file>

<file path=ppt/slideLayouts/slideLayout157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297448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58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018093"/>
      </p:ext>
    </p:extLst>
  </p:cSld>
  <p:clrMapOvr>
    <a:masterClrMapping/>
  </p:clrMapOvr>
</p:sldLayout>
</file>

<file path=ppt/slideLayouts/slideLayout158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23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2435641"/>
      </p:ext>
    </p:extLst>
  </p:cSld>
  <p:clrMapOvr>
    <a:masterClrMapping/>
  </p:clrMapOvr>
</p:sldLayout>
</file>

<file path=ppt/slideLayouts/slideLayout158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3129203068"/>
      </p:ext>
    </p:extLst>
  </p:cSld>
  <p:clrMapOvr>
    <a:masterClrMapping/>
  </p:clrMapOvr>
</p:sldLayout>
</file>

<file path=ppt/slideLayouts/slideLayout158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26122561"/>
      </p:ext>
    </p:extLst>
  </p:cSld>
  <p:clrMapOvr>
    <a:masterClrMapping/>
  </p:clrMapOvr>
</p:sldLayout>
</file>

<file path=ppt/slideLayouts/slideLayout158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45821"/>
      </p:ext>
    </p:extLst>
  </p:cSld>
  <p:clrMapOvr>
    <a:masterClrMapping/>
  </p:clrMapOvr>
</p:sldLayout>
</file>

<file path=ppt/slideLayouts/slideLayout15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999"/>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Edit Master text styles</a:t>
            </a:r>
          </a:p>
        </p:txBody>
      </p:sp>
    </p:spTree>
    <p:extLst>
      <p:ext uri="{BB962C8B-B14F-4D97-AF65-F5344CB8AC3E}">
        <p14:creationId xmlns:p14="http://schemas.microsoft.com/office/powerpoint/2010/main" val="2961127425"/>
      </p:ext>
    </p:extLst>
  </p:cSld>
  <p:clrMapOvr>
    <a:masterClrMapping/>
  </p:clrMapOvr>
</p:sldLayout>
</file>

<file path=ppt/slideLayouts/slideLayout158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08703"/>
            <a:ext cx="1292094" cy="526097"/>
          </a:xfrm>
          <a:prstGeom prst="rect">
            <a:avLst/>
          </a:prstGeom>
        </p:spPr>
      </p:pic>
    </p:spTree>
    <p:extLst>
      <p:ext uri="{BB962C8B-B14F-4D97-AF65-F5344CB8AC3E}">
        <p14:creationId xmlns:p14="http://schemas.microsoft.com/office/powerpoint/2010/main" val="796614868"/>
      </p:ext>
    </p:extLst>
  </p:cSld>
  <p:clrMapOvr>
    <a:masterClrMapping/>
  </p:clrMapOvr>
</p:sldLayout>
</file>

<file path=ppt/slideLayouts/slideLayout158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4" name="Title 3"/>
          <p:cNvSpPr>
            <a:spLocks noGrp="1"/>
          </p:cNvSpPr>
          <p:nvPr>
            <p:ph type="title"/>
          </p:nvPr>
        </p:nvSpPr>
        <p:spPr>
          <a:xfrm>
            <a:off x="228602" y="203783"/>
            <a:ext cx="4114801" cy="4479344"/>
          </a:xfrm>
        </p:spPr>
        <p:txBody>
          <a:bodyPr/>
          <a:lstStyle>
            <a:lvl1pPr>
              <a:lnSpc>
                <a:spcPct val="90000"/>
              </a:lnSpc>
              <a:defRPr sz="18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1"/>
            <a:ext cx="521589" cy="211455"/>
          </a:xfrm>
          <a:prstGeom prst="rect">
            <a:avLst/>
          </a:prstGeom>
        </p:spPr>
      </p:pic>
      <p:pic>
        <p:nvPicPr>
          <p:cNvPr id="8" name="Picture 7"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pic>
        <p:nvPicPr>
          <p:cNvPr id="10" name="Picture 9">
            <a:extLst>
              <a:ext uri="{FF2B5EF4-FFF2-40B4-BE49-F238E27FC236}">
                <a16:creationId xmlns:a16="http://schemas.microsoft.com/office/drawing/2014/main" id="{EC1A6312-32F0-844D-93DA-546AB9CA1D02}"/>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3032"/>
                    </a14:imgEffect>
                    <a14:imgEffect>
                      <a14:saturation sat="400000"/>
                    </a14:imgEffect>
                  </a14:imgLayer>
                </a14:imgProps>
              </a:ext>
              <a:ext uri="{28A0092B-C50C-407E-A947-70E740481C1C}">
                <a14:useLocalDpi xmlns:a14="http://schemas.microsoft.com/office/drawing/2010/main"/>
              </a:ext>
            </a:extLst>
          </a:blip>
          <a:stretch>
            <a:fillRect/>
          </a:stretch>
        </p:blipFill>
        <p:spPr>
          <a:xfrm>
            <a:off x="4234996" y="403673"/>
            <a:ext cx="4901939" cy="4732758"/>
          </a:xfrm>
          <a:prstGeom prst="rect">
            <a:avLst/>
          </a:prstGeom>
        </p:spPr>
      </p:pic>
    </p:spTree>
    <p:extLst>
      <p:ext uri="{BB962C8B-B14F-4D97-AF65-F5344CB8AC3E}">
        <p14:creationId xmlns:p14="http://schemas.microsoft.com/office/powerpoint/2010/main" val="898131984"/>
      </p:ext>
    </p:extLst>
  </p:cSld>
  <p:clrMapOvr>
    <a:masterClrMapping/>
  </p:clrMapOvr>
</p:sldLayout>
</file>

<file path=ppt/slideLayouts/slideLayout158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70"/>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78274628"/>
      </p:ext>
    </p:extLst>
  </p:cSld>
  <p:clrMapOvr>
    <a:masterClrMapping/>
  </p:clrMapOvr>
</p:sldLayout>
</file>

<file path=ppt/slideLayouts/slideLayout158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2955131" algn="dec"/>
              </a:tabLst>
              <a:defRPr/>
            </a:lvl1pPr>
            <a:lvl2pPr marL="129779" indent="-129779">
              <a:spcBef>
                <a:spcPts val="0"/>
              </a:spcBef>
              <a:tabLst/>
              <a:defRPr/>
            </a:lvl2pPr>
            <a:lvl3pPr>
              <a:spcBef>
                <a:spcPts val="0"/>
              </a:spcBef>
              <a:defRPr/>
            </a:lvl3pPr>
            <a:lvl4pPr>
              <a:spcBef>
                <a:spcPts val="0"/>
              </a:spcBef>
              <a:defRPr/>
            </a:lvl4pPr>
            <a:lvl5pPr>
              <a:spcBef>
                <a:spcPts val="0"/>
              </a:spcBef>
              <a:defRPr/>
            </a:lvl5pPr>
          </a:lstStyle>
          <a:p>
            <a:pPr marL="0" marR="0" lvl="0" indent="0" algn="l" defTabSz="342900" rtl="0" eaLnBrk="1" fontAlgn="auto" latinLnBrk="0" hangingPunct="1">
              <a:lnSpc>
                <a:spcPct val="100000"/>
              </a:lnSpc>
              <a:spcBef>
                <a:spcPts val="0"/>
              </a:spcBef>
              <a:spcAft>
                <a:spcPts val="0"/>
              </a:spcAft>
              <a:buClrTx/>
              <a:buSzTx/>
              <a:buFont typeface="Arial"/>
              <a:buNone/>
              <a:tabLst>
                <a:tab pos="301752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295513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42900" rtl="0" eaLnBrk="1" fontAlgn="auto" latinLnBrk="0" hangingPunct="1">
              <a:lnSpc>
                <a:spcPct val="100000"/>
              </a:lnSpc>
              <a:spcBef>
                <a:spcPts val="825"/>
              </a:spcBef>
              <a:spcAft>
                <a:spcPts val="0"/>
              </a:spcAft>
              <a:buClrTx/>
              <a:buSzTx/>
              <a:buFont typeface="Arial"/>
              <a:buNone/>
              <a:tabLst>
                <a:tab pos="301752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20238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9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2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2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88791963"/>
      </p:ext>
    </p:extLst>
  </p:cSld>
  <p:clrMapOvr>
    <a:masterClrMapping/>
  </p:clrMapOvr>
</p:sldLayout>
</file>

<file path=ppt/slideLayouts/slideLayout159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2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2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795454925"/>
      </p:ext>
    </p:extLst>
  </p:cSld>
  <p:clrMapOvr>
    <a:masterClrMapping/>
  </p:clrMapOvr>
</p:sldLayout>
</file>

<file path=ppt/slideLayouts/slideLayout159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9"/>
            <a:ext cx="8686800" cy="4473575"/>
          </a:xfrm>
        </p:spPr>
        <p:txBody>
          <a:bodyPr/>
          <a:lstStyle>
            <a:lvl1pPr>
              <a:lnSpc>
                <a:spcPct val="90000"/>
              </a:lnSpc>
              <a:defRPr sz="72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2572780266"/>
      </p:ext>
    </p:extLst>
  </p:cSld>
  <p:clrMapOvr>
    <a:masterClrMapping/>
  </p:clrMapOvr>
</p:sldLayout>
</file>

<file path=ppt/slideLayouts/slideLayout159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88106" indent="-88106">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674319837"/>
      </p:ext>
    </p:extLst>
  </p:cSld>
  <p:clrMapOvr>
    <a:masterClrMapping/>
  </p:clrMapOvr>
</p:sldLayout>
</file>

<file path=ppt/slideLayouts/slideLayout159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2"/>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825"/>
              </a:spcBef>
              <a:spcAft>
                <a:spcPts val="0"/>
              </a:spcAft>
              <a:defRPr/>
            </a:lvl1pPr>
            <a:lvl2pPr>
              <a:spcBef>
                <a:spcPts val="825"/>
              </a:spcBef>
              <a:defRPr/>
            </a:lvl2pPr>
            <a:lvl3pPr>
              <a:spcBef>
                <a:spcPts val="825"/>
              </a:spcBef>
              <a:defRPr/>
            </a:lvl3pPr>
            <a:lvl4pPr>
              <a:spcBef>
                <a:spcPts val="825"/>
              </a:spcBef>
              <a:defRPr/>
            </a:lvl4pPr>
            <a:lvl5pPr>
              <a:spcBef>
                <a:spcPts val="82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825"/>
            </a:lvl1pPr>
          </a:lstStyle>
          <a:p>
            <a:pPr lvl="0"/>
            <a:r>
              <a:rPr lang="en-US"/>
              <a:t>Click to edit Master text styles</a:t>
            </a:r>
          </a:p>
        </p:txBody>
      </p:sp>
    </p:spTree>
    <p:extLst>
      <p:ext uri="{BB962C8B-B14F-4D97-AF65-F5344CB8AC3E}">
        <p14:creationId xmlns:p14="http://schemas.microsoft.com/office/powerpoint/2010/main" val="3933868288"/>
      </p:ext>
    </p:extLst>
  </p:cSld>
  <p:clrMapOvr>
    <a:masterClrMapping/>
  </p:clrMapOvr>
</p:sldLayout>
</file>

<file path=ppt/slideLayouts/slideLayout159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124715"/>
            <a:ext cx="4114800" cy="3585845"/>
          </a:xfrm>
        </p:spPr>
        <p:txBody>
          <a:bodyPr/>
          <a:lstStyle>
            <a:lvl1pPr>
              <a:spcBef>
                <a:spcPts val="0"/>
              </a:spcBef>
              <a:defRPr sz="105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05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669328"/>
      </p:ext>
    </p:extLst>
  </p:cSld>
  <p:clrMapOvr>
    <a:masterClrMapping/>
  </p:clrMapOvr>
</p:sldLayout>
</file>

<file path=ppt/slideLayouts/slideLayout159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7989953"/>
      </p:ext>
    </p:extLst>
  </p:cSld>
  <p:clrMapOvr>
    <a:masterClrMapping/>
  </p:clrMapOvr>
</p:sldLayout>
</file>

<file path=ppt/slideLayouts/slideLayout159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Content Placeholder 5"/>
          <p:cNvSpPr>
            <a:spLocks noGrp="1"/>
          </p:cNvSpPr>
          <p:nvPr>
            <p:ph sz="quarter" idx="12"/>
          </p:nvPr>
        </p:nvSpPr>
        <p:spPr>
          <a:xfrm>
            <a:off x="228600" y="995520"/>
            <a:ext cx="4114800" cy="3687607"/>
          </a:xfrm>
        </p:spPr>
        <p:txBody>
          <a:bodyPr/>
          <a:lstStyle>
            <a:lvl1pPr>
              <a:defRPr sz="1800"/>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050"/>
            </a:lvl1pPr>
            <a:lvl2pPr>
              <a:defRPr sz="1050"/>
            </a:lvl2pPr>
            <a:lvl3pPr>
              <a:defRPr sz="105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54833"/>
      </p:ext>
    </p:extLst>
  </p:cSld>
  <p:clrMapOvr>
    <a:masterClrMapping/>
  </p:clrMapOvr>
</p:sldLayout>
</file>

<file path=ppt/slideLayouts/slideLayout159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1"/>
            <a:ext cx="1828800" cy="358965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825"/>
              </a:spcBef>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0744896"/>
      </p:ext>
    </p:extLst>
  </p:cSld>
  <p:clrMapOvr>
    <a:masterClrMapping/>
  </p:clrMapOvr>
</p:sldLayout>
</file>

<file path=ppt/slideLayouts/slideLayout159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036483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62" y="204905"/>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100"/>
            </a:lvl1pPr>
            <a:lvl2pPr marL="341645" indent="0">
              <a:buNone/>
              <a:defRPr sz="900"/>
            </a:lvl2pPr>
            <a:lvl3pPr marL="683400" indent="0">
              <a:buNone/>
              <a:defRPr sz="800"/>
            </a:lvl3pPr>
            <a:lvl4pPr marL="1025100" indent="0">
              <a:buNone/>
              <a:defRPr sz="700"/>
            </a:lvl4pPr>
            <a:lvl5pPr marL="1366800" indent="0">
              <a:buNone/>
              <a:defRPr sz="700"/>
            </a:lvl5pPr>
            <a:lvl6pPr marL="1708556" indent="0">
              <a:buNone/>
              <a:defRPr sz="700"/>
            </a:lvl6pPr>
            <a:lvl7pPr marL="2050199" indent="0">
              <a:buNone/>
              <a:defRPr sz="700"/>
            </a:lvl7pPr>
            <a:lvl8pPr marL="2391846" indent="0">
              <a:buNone/>
              <a:defRPr sz="700"/>
            </a:lvl8pPr>
            <a:lvl9pPr marL="2733512" indent="0">
              <a:buNone/>
              <a:defRPr sz="700"/>
            </a:lvl9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6745771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0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4"/>
          </p:nvPr>
        </p:nvSpPr>
        <p:spPr>
          <a:xfrm>
            <a:off x="228600" y="1097281"/>
            <a:ext cx="1828800" cy="3585845"/>
          </a:xfrm>
        </p:spPr>
        <p:txBody>
          <a:bodyPr/>
          <a:lstStyle>
            <a:lvl1pPr>
              <a:spcBef>
                <a:spcPts val="825"/>
              </a:spcBef>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892295212"/>
      </p:ext>
    </p:extLst>
  </p:cSld>
  <p:clrMapOvr>
    <a:masterClrMapping/>
  </p:clrMapOvr>
</p:sldLayout>
</file>

<file path=ppt/slideLayouts/slideLayout160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3"/>
            <a:ext cx="1828800" cy="35014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10" name="Text Placeholder 9"/>
          <p:cNvSpPr>
            <a:spLocks noGrp="1"/>
          </p:cNvSpPr>
          <p:nvPr>
            <p:ph type="body" sz="quarter" idx="16"/>
          </p:nvPr>
        </p:nvSpPr>
        <p:spPr>
          <a:xfrm>
            <a:off x="7086600" y="1097283"/>
            <a:ext cx="1828800" cy="35014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1789874"/>
      </p:ext>
    </p:extLst>
  </p:cSld>
  <p:clrMapOvr>
    <a:masterClrMapping/>
  </p:clrMapOvr>
</p:sldLayout>
</file>

<file path=ppt/slideLayouts/slideLayout160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825"/>
              </a:spcBef>
              <a:buFontTx/>
              <a:buNone/>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Tree>
    <p:extLst>
      <p:ext uri="{BB962C8B-B14F-4D97-AF65-F5344CB8AC3E}">
        <p14:creationId xmlns:p14="http://schemas.microsoft.com/office/powerpoint/2010/main" val="1208406795"/>
      </p:ext>
    </p:extLst>
  </p:cSld>
  <p:clrMapOvr>
    <a:masterClrMapping/>
  </p:clrMapOvr>
</p:sldLayout>
</file>

<file path=ppt/slideLayouts/slideLayout160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36812945"/>
      </p:ext>
    </p:extLst>
  </p:cSld>
  <p:clrMapOvr>
    <a:masterClrMapping/>
  </p:clrMapOvr>
</p:sldLayout>
</file>

<file path=ppt/slideLayouts/slideLayout160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4235089505"/>
      </p:ext>
    </p:extLst>
  </p:cSld>
  <p:clrMapOvr>
    <a:masterClrMapping/>
  </p:clrMapOvr>
</p:sldLayout>
</file>

<file path=ppt/slideLayouts/slideLayout160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1317641835"/>
      </p:ext>
    </p:extLst>
  </p:cSld>
  <p:clrMapOvr>
    <a:masterClrMapping/>
  </p:clrMapOvr>
</p:sldLayout>
</file>

<file path=ppt/slideLayouts/slideLayout160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6"/>
            <a:ext cx="4114800" cy="300037"/>
          </a:xfrm>
        </p:spPr>
        <p:txBody>
          <a:bodyPr/>
          <a:lstStyle>
            <a:lvl1pPr>
              <a:defRPr sz="12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200"/>
            </a:lvl1pPr>
            <a:lvl2pPr>
              <a:defRPr sz="1050"/>
            </a:lvl2pPr>
            <a:lvl3pPr>
              <a:defRPr sz="105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05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397431731"/>
      </p:ext>
    </p:extLst>
  </p:cSld>
  <p:clrMapOvr>
    <a:masterClrMapping/>
  </p:clrMapOvr>
</p:sldLayout>
</file>

<file path=ppt/slideLayouts/slideLayout160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05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05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9813605"/>
      </p:ext>
    </p:extLst>
  </p:cSld>
  <p:clrMapOvr>
    <a:masterClrMapping/>
  </p:clrMapOvr>
</p:sldLayout>
</file>

<file path=ppt/slideLayouts/slideLayout160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05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36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17515839"/>
      </p:ext>
    </p:extLst>
  </p:cSld>
  <p:clrMapOvr>
    <a:masterClrMapping/>
  </p:clrMapOvr>
</p:sldLayout>
</file>

<file path=ppt/slideLayouts/slideLayout160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1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0972335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1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750">
                <a:solidFill>
                  <a:schemeClr val="bg2"/>
                </a:solidFill>
              </a:defRPr>
            </a:lvl2pPr>
            <a:lvl3pPr>
              <a:defRPr sz="750">
                <a:solidFill>
                  <a:schemeClr val="bg2"/>
                </a:solidFill>
              </a:defRPr>
            </a:lvl3pPr>
            <a:lvl4pPr>
              <a:defRPr sz="750">
                <a:solidFill>
                  <a:schemeClr val="bg2"/>
                </a:solidFill>
              </a:defRPr>
            </a:lvl4pPr>
            <a:lvl5pPr>
              <a:defRPr sz="75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Tree>
    <p:extLst>
      <p:ext uri="{BB962C8B-B14F-4D97-AF65-F5344CB8AC3E}">
        <p14:creationId xmlns:p14="http://schemas.microsoft.com/office/powerpoint/2010/main" val="3810222191"/>
      </p:ext>
    </p:extLst>
  </p:cSld>
  <p:clrMapOvr>
    <a:masterClrMapping/>
  </p:clrMapOvr>
</p:sldLayout>
</file>

<file path=ppt/slideLayouts/slideLayout161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20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05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05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05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Tree>
    <p:extLst>
      <p:ext uri="{BB962C8B-B14F-4D97-AF65-F5344CB8AC3E}">
        <p14:creationId xmlns:p14="http://schemas.microsoft.com/office/powerpoint/2010/main" val="2231070626"/>
      </p:ext>
    </p:extLst>
  </p:cSld>
  <p:clrMapOvr>
    <a:masterClrMapping/>
  </p:clrMapOvr>
</p:sldLayout>
</file>

<file path=ppt/slideLayouts/slideLayout161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097283"/>
            <a:ext cx="1828800" cy="35014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2212146"/>
      </p:ext>
    </p:extLst>
  </p:cSld>
  <p:clrMapOvr>
    <a:masterClrMapping/>
  </p:clrMapOvr>
</p:sldLayout>
</file>

<file path=ppt/slideLayouts/slideLayout161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050"/>
            </a:lvl1pPr>
            <a:lvl2pPr>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2"/>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5435341"/>
      </p:ext>
    </p:extLst>
  </p:cSld>
  <p:clrMapOvr>
    <a:masterClrMapping/>
  </p:clrMapOvr>
</p:sldLayout>
</file>

<file path=ppt/slideLayouts/slideLayout161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050"/>
            </a:lvl1pPr>
            <a:lvl2pPr>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9351483"/>
      </p:ext>
    </p:extLst>
  </p:cSld>
  <p:clrMapOvr>
    <a:masterClrMapping/>
  </p:clrMapOvr>
</p:sldLayout>
</file>

<file path=ppt/slideLayouts/slideLayout161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200"/>
            </a:lvl1pPr>
            <a:lvl2pPr>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050"/>
            </a:lvl1pPr>
            <a:lvl2pPr marL="0" indent="0">
              <a:buNone/>
              <a:defRPr sz="750"/>
            </a:lvl2pPr>
            <a:lvl3pPr>
              <a:defRPr sz="750"/>
            </a:lvl3pPr>
            <a:lvl4pPr>
              <a:defRPr sz="750"/>
            </a:lvl4pPr>
            <a:lvl5pPr>
              <a:defRPr sz="7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172518428"/>
      </p:ext>
    </p:extLst>
  </p:cSld>
  <p:clrMapOvr>
    <a:masterClrMapping/>
  </p:clrMapOvr>
</p:sldLayout>
</file>

<file path=ppt/slideLayouts/slideLayout161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200"/>
            </a:lvl1pPr>
            <a:lvl2pPr>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050"/>
            </a:lvl1pPr>
            <a:lvl2pPr marL="0" indent="0">
              <a:buNone/>
              <a:defRPr sz="750"/>
            </a:lvl2pPr>
            <a:lvl3pPr>
              <a:defRPr sz="750"/>
            </a:lvl3pPr>
            <a:lvl4pPr>
              <a:defRPr sz="750"/>
            </a:lvl4pPr>
            <a:lvl5pPr>
              <a:defRPr sz="7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3" y="1090961"/>
            <a:ext cx="4215008" cy="3456432"/>
          </a:xfrm>
        </p:spPr>
        <p:txBody>
          <a:bodyPr/>
          <a:lstStyle>
            <a:lvl1pPr marL="88106" indent="-88106">
              <a:tabLst/>
              <a:defRPr sz="1800"/>
            </a:lvl1pPr>
            <a:lvl2pPr marL="0" indent="0">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839237"/>
      </p:ext>
    </p:extLst>
  </p:cSld>
  <p:clrMapOvr>
    <a:masterClrMapping/>
  </p:clrMapOvr>
</p:sldLayout>
</file>

<file path=ppt/slideLayouts/slideLayout161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a:t>Click icon to add table</a:t>
            </a:r>
          </a:p>
        </p:txBody>
      </p:sp>
    </p:spTree>
    <p:extLst>
      <p:ext uri="{BB962C8B-B14F-4D97-AF65-F5344CB8AC3E}">
        <p14:creationId xmlns:p14="http://schemas.microsoft.com/office/powerpoint/2010/main" val="590342832"/>
      </p:ext>
    </p:extLst>
  </p:cSld>
  <p:clrMapOvr>
    <a:masterClrMapping/>
  </p:clrMapOvr>
</p:sldLayout>
</file>

<file path=ppt/slideLayouts/slideLayout161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4219333875"/>
      </p:ext>
    </p:extLst>
  </p:cSld>
  <p:clrMapOvr>
    <a:masterClrMapping/>
  </p:clrMapOvr>
</p:sldLayout>
</file>

<file path=ppt/slideLayouts/slideLayout161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57210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6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2955131" algn="dec"/>
              </a:tabLst>
              <a:defRPr sz="825"/>
            </a:lvl1pPr>
            <a:lvl2pPr marL="129779" indent="-129779">
              <a:spcBef>
                <a:spcPts val="0"/>
              </a:spcBef>
              <a:tabLst/>
              <a:defRPr/>
            </a:lvl2pPr>
            <a:lvl3pPr>
              <a:spcBef>
                <a:spcPts val="0"/>
              </a:spcBef>
              <a:defRPr/>
            </a:lvl3pPr>
            <a:lvl4pPr>
              <a:spcBef>
                <a:spcPts val="0"/>
              </a:spcBef>
              <a:defRPr/>
            </a:lvl4pPr>
            <a:lvl5pPr>
              <a:spcBef>
                <a:spcPts val="0"/>
              </a:spcBef>
              <a:defRPr/>
            </a:lvl5pPr>
          </a:lstStyle>
          <a:p>
            <a:pPr marL="0" marR="0" lvl="0" indent="0" algn="l" defTabSz="342900" rtl="0" eaLnBrk="1" fontAlgn="auto" latinLnBrk="0" hangingPunct="1">
              <a:lnSpc>
                <a:spcPct val="100000"/>
              </a:lnSpc>
              <a:spcBef>
                <a:spcPts val="0"/>
              </a:spcBef>
              <a:spcAft>
                <a:spcPts val="0"/>
              </a:spcAft>
              <a:buClrTx/>
              <a:buSzTx/>
              <a:buFont typeface="Arial"/>
              <a:buNone/>
              <a:tabLst>
                <a:tab pos="3017520" algn="r"/>
              </a:tabLst>
              <a:defRPr/>
            </a:pPr>
            <a:r>
              <a:rPr lang="en-US" dirty="0"/>
              <a:t>Click to edit Master text styles</a:t>
            </a:r>
          </a:p>
        </p:txBody>
      </p:sp>
    </p:spTree>
    <p:extLst>
      <p:ext uri="{BB962C8B-B14F-4D97-AF65-F5344CB8AC3E}">
        <p14:creationId xmlns:p14="http://schemas.microsoft.com/office/powerpoint/2010/main" val="869615120"/>
      </p:ext>
    </p:extLst>
  </p:cSld>
  <p:clrMapOvr>
    <a:masterClrMapping/>
  </p:clrMapOvr>
</p:sldLayout>
</file>

<file path=ppt/slideLayouts/slideLayout162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2"/>
            <a:ext cx="1297608" cy="526097"/>
          </a:xfrm>
          <a:prstGeom prst="rect">
            <a:avLst/>
          </a:prstGeom>
        </p:spPr>
      </p:pic>
    </p:spTree>
    <p:extLst>
      <p:ext uri="{BB962C8B-B14F-4D97-AF65-F5344CB8AC3E}">
        <p14:creationId xmlns:p14="http://schemas.microsoft.com/office/powerpoint/2010/main" val="3732668234"/>
      </p:ext>
    </p:extLst>
  </p:cSld>
  <p:clrMapOvr>
    <a:masterClrMapping/>
  </p:clrMapOvr>
</p:sldLayout>
</file>

<file path=ppt/slideLayouts/slideLayout1622.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9"/>
            <a:ext cx="4588736" cy="4491057"/>
          </a:xfrm>
        </p:spPr>
        <p:txBody>
          <a:bodyPr>
            <a:noAutofit/>
          </a:bodyPr>
          <a:lstStyle>
            <a:lvl1pPr marL="0" indent="0" fontAlgn="t">
              <a:lnSpc>
                <a:spcPts val="3375"/>
              </a:lnSpc>
              <a:spcBef>
                <a:spcPts val="844"/>
              </a:spcBef>
              <a:buFontTx/>
              <a:buNone/>
              <a:defRPr sz="3094" baseline="0">
                <a:solidFill>
                  <a:srgbClr val="323232"/>
                </a:solidFill>
                <a:latin typeface="Arial" charset="0"/>
              </a:defRPr>
            </a:lvl1pPr>
          </a:lstStyle>
          <a:p>
            <a:r>
              <a:rPr lang="en-US" sz="2813" baseline="0" dirty="0">
                <a:latin typeface="Arial" charset="0"/>
              </a:rPr>
              <a:t>Big type headline</a:t>
            </a:r>
            <a:br>
              <a:rPr lang="en-US" sz="2813" baseline="0" dirty="0">
                <a:latin typeface="Arial" charset="0"/>
              </a:rPr>
            </a:br>
            <a:r>
              <a:rPr lang="en-US" sz="2813" baseline="0" dirty="0">
                <a:latin typeface="Arial" charset="0"/>
              </a:rPr>
              <a:t>or quote goes here</a:t>
            </a:r>
          </a:p>
        </p:txBody>
      </p:sp>
      <p:sp>
        <p:nvSpPr>
          <p:cNvPr id="8" name="Rectangle 7"/>
          <p:cNvSpPr/>
          <p:nvPr userDrawn="1"/>
        </p:nvSpPr>
        <p:spPr>
          <a:xfrm>
            <a:off x="0" y="4638490"/>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760">
              <a:solidFill>
                <a:srgbClr val="000000"/>
              </a:solidFill>
            </a:endParaRPr>
          </a:p>
        </p:txBody>
      </p:sp>
      <p:pic>
        <p:nvPicPr>
          <p:cNvPr id="12" name="Picture 11"/>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0" y="4638490"/>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25718" rIns="51435" bIns="25718"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75" dirty="0">
                <a:solidFill>
                  <a:srgbClr val="000E5E"/>
                </a:solidFill>
              </a:rPr>
              <a:t>IBM Analytics </a:t>
            </a:r>
            <a:r>
              <a:rPr lang="en-US" sz="675" b="1" dirty="0">
                <a:solidFill>
                  <a:srgbClr val="000E5E"/>
                </a:solidFill>
              </a:rPr>
              <a:t>| Global Elite</a:t>
            </a:r>
          </a:p>
        </p:txBody>
      </p:sp>
      <p:sp>
        <p:nvSpPr>
          <p:cNvPr id="14" name="Slide Number Placeholder 3"/>
          <p:cNvSpPr txBox="1">
            <a:spLocks/>
          </p:cNvSpPr>
          <p:nvPr userDrawn="1"/>
        </p:nvSpPr>
        <p:spPr>
          <a:xfrm>
            <a:off x="4468554" y="4807853"/>
            <a:ext cx="435499" cy="187359"/>
          </a:xfrm>
          <a:prstGeom prst="rect">
            <a:avLst/>
          </a:prstGeom>
        </p:spPr>
        <p:txBody>
          <a:bodyPr vert="horz" lIns="0" tIns="25718" rIns="51435" bIns="25718"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675" smtClean="0">
                <a:solidFill>
                  <a:srgbClr val="000E5E"/>
                </a:solidFill>
              </a:rPr>
              <a:pPr/>
              <a:t>‹#›</a:t>
            </a:fld>
            <a:endParaRPr lang="en-US" sz="675" dirty="0">
              <a:solidFill>
                <a:srgbClr val="000E5E"/>
              </a:solidFill>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62374" y="4810734"/>
            <a:ext cx="442340" cy="170030"/>
          </a:xfrm>
          <a:prstGeom prst="rect">
            <a:avLst/>
          </a:prstGeom>
        </p:spPr>
      </p:pic>
    </p:spTree>
    <p:extLst>
      <p:ext uri="{BB962C8B-B14F-4D97-AF65-F5344CB8AC3E}">
        <p14:creationId xmlns:p14="http://schemas.microsoft.com/office/powerpoint/2010/main" val="619767647"/>
      </p:ext>
    </p:extLst>
  </p:cSld>
  <p:clrMapOvr>
    <a:masterClrMapping/>
  </p:clrMapOvr>
</p:sldLayout>
</file>

<file path=ppt/slideLayouts/slideLayout1623.xml><?xml version="1.0" encoding="utf-8"?>
<p:sldLayout xmlns:a="http://schemas.openxmlformats.org/drawingml/2006/main" xmlns:r="http://schemas.openxmlformats.org/officeDocument/2006/relationships" xmlns:p="http://schemas.openxmlformats.org/presentationml/2006/main" userDrawn="1">
  <p:cSld name="1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1500" b="0" i="0">
                <a:solidFill>
                  <a:srgbClr val="5596E6"/>
                </a:solidFill>
                <a:latin typeface="Helvetica Neue Regular" charset="0"/>
                <a:cs typeface="Helvetica Neue Regular" charset="0"/>
              </a:defRPr>
            </a:lvl1pPr>
            <a:lvl2pPr marL="342892" indent="0" algn="ctr">
              <a:buNone/>
              <a:defRPr>
                <a:solidFill>
                  <a:schemeClr val="tx1">
                    <a:tint val="75000"/>
                  </a:schemeClr>
                </a:solidFill>
              </a:defRPr>
            </a:lvl2pPr>
            <a:lvl3pPr marL="685784"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15" name="Group 14"/>
          <p:cNvGrpSpPr/>
          <p:nvPr userDrawn="1"/>
        </p:nvGrpSpPr>
        <p:grpSpPr>
          <a:xfrm>
            <a:off x="228600" y="1371601"/>
            <a:ext cx="8915400" cy="3771900"/>
            <a:chOff x="228600" y="1371601"/>
            <a:chExt cx="8915400" cy="3771900"/>
          </a:xfrm>
        </p:grpSpPr>
        <p:grpSp>
          <p:nvGrpSpPr>
            <p:cNvPr id="16" name="Group 15"/>
            <p:cNvGrpSpPr/>
            <p:nvPr/>
          </p:nvGrpSpPr>
          <p:grpSpPr>
            <a:xfrm>
              <a:off x="228600" y="2368296"/>
              <a:ext cx="914400" cy="2534793"/>
              <a:chOff x="228600" y="2368296"/>
              <a:chExt cx="914400" cy="2534793"/>
            </a:xfrm>
          </p:grpSpPr>
          <p:pic>
            <p:nvPicPr>
              <p:cNvPr id="18" name="Picture 17" descr="ibm_blu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descr="watson_blu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7" name="Picture 16"/>
            <p:cNvPicPr>
              <a:picLocks noChangeAspect="1"/>
            </p:cNvPicPr>
            <p:nvPr/>
          </p:nvPicPr>
          <p:blipFill rotWithShape="1">
            <a:blip r:embed="rId4" cstate="print">
              <a:extLst>
                <a:ext uri="{28A0092B-C50C-407E-A947-70E740481C1C}">
                  <a14:useLocalDpi xmlns:a14="http://schemas.microsoft.com/office/drawing/2010/main"/>
                </a:ext>
              </a:extLst>
            </a:blip>
            <a:srcRect l="-889" t="-655" r="1" b="3360"/>
            <a:stretch/>
          </p:blipFill>
          <p:spPr>
            <a:xfrm>
              <a:off x="5092995" y="1371601"/>
              <a:ext cx="4051005" cy="3771900"/>
            </a:xfrm>
            <a:prstGeom prst="rect">
              <a:avLst/>
            </a:prstGeom>
          </p:spPr>
        </p:pic>
      </p:grpSp>
    </p:spTree>
    <p:extLst>
      <p:ext uri="{BB962C8B-B14F-4D97-AF65-F5344CB8AC3E}">
        <p14:creationId xmlns:p14="http://schemas.microsoft.com/office/powerpoint/2010/main" val="4124184778"/>
      </p:ext>
    </p:extLst>
  </p:cSld>
  <p:clrMapOvr>
    <a:masterClrMapping/>
  </p:clrMapOvr>
</p:sldLayout>
</file>

<file path=ppt/slideLayouts/slideLayout162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4690745"/>
            <a:ext cx="521589" cy="211455"/>
          </a:xfrm>
          <a:prstGeom prst="rect">
            <a:avLst/>
          </a:prstGeom>
        </p:spPr>
      </p:pic>
      <p:sp>
        <p:nvSpPr>
          <p:cNvPr id="5"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Think 2019/ Month XX, 2019 / © 2019 IBM Corporation</a:t>
            </a:r>
            <a:endParaRPr lang="en-US" dirty="0"/>
          </a:p>
        </p:txBody>
      </p:sp>
    </p:spTree>
    <p:extLst>
      <p:ext uri="{BB962C8B-B14F-4D97-AF65-F5344CB8AC3E}">
        <p14:creationId xmlns:p14="http://schemas.microsoft.com/office/powerpoint/2010/main" val="754936937"/>
      </p:ext>
    </p:extLst>
  </p:cSld>
  <p:clrMapOvr>
    <a:masterClrMapping/>
  </p:clrMapOvr>
</p:sldLayout>
</file>

<file path=ppt/slideLayouts/slideLayout162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Think 2019/ Month XX, 2019 / © 2019 IBM Corporation</a:t>
            </a:r>
            <a:endParaRPr lang="en-US" dirty="0"/>
          </a:p>
        </p:txBody>
      </p:sp>
    </p:spTree>
    <p:extLst>
      <p:ext uri="{BB962C8B-B14F-4D97-AF65-F5344CB8AC3E}">
        <p14:creationId xmlns:p14="http://schemas.microsoft.com/office/powerpoint/2010/main" val="1359446077"/>
      </p:ext>
    </p:extLst>
  </p:cSld>
  <p:clrMapOvr>
    <a:masterClrMapping/>
  </p:clrMapOvr>
</p:sldLayout>
</file>

<file path=ppt/slideLayouts/slideLayout162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Think 2019/ Month XX, 2019 / © 2019 IBM Corporation</a:t>
            </a:r>
            <a:endParaRPr lang="en-US" dirty="0"/>
          </a:p>
        </p:txBody>
      </p:sp>
    </p:spTree>
    <p:extLst>
      <p:ext uri="{BB962C8B-B14F-4D97-AF65-F5344CB8AC3E}">
        <p14:creationId xmlns:p14="http://schemas.microsoft.com/office/powerpoint/2010/main" val="2740373391"/>
      </p:ext>
    </p:extLst>
  </p:cSld>
  <p:clrMapOvr>
    <a:masterClrMapping/>
  </p:clrMapOvr>
</p:sldLayout>
</file>

<file path=ppt/slideLayouts/slideLayout162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Think 2019/ Month XX, 2019 / © 2019 IBM Corporation</a:t>
            </a:r>
            <a:endParaRPr lang="en-US" dirty="0"/>
          </a:p>
        </p:txBody>
      </p:sp>
    </p:spTree>
    <p:extLst>
      <p:ext uri="{BB962C8B-B14F-4D97-AF65-F5344CB8AC3E}">
        <p14:creationId xmlns:p14="http://schemas.microsoft.com/office/powerpoint/2010/main" val="3698776185"/>
      </p:ext>
    </p:extLst>
  </p:cSld>
  <p:clrMapOvr>
    <a:masterClrMapping/>
  </p:clrMapOvr>
</p:sldLayout>
</file>

<file path=ppt/slideLayouts/slideLayout162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Drag picture to placeholder or click icon to add</a:t>
            </a:r>
            <a:endParaRPr lang="en-US" dirty="0"/>
          </a:p>
        </p:txBody>
      </p:sp>
      <p:sp>
        <p:nvSpPr>
          <p:cNvPr id="2" name="Title 1"/>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4153204200"/>
      </p:ext>
    </p:extLst>
  </p:cSld>
  <p:clrMapOvr>
    <a:masterClrMapping/>
  </p:clrMapOvr>
</p:sldLayout>
</file>

<file path=ppt/slideLayouts/slideLayout162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1418770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795786"/>
      </p:ext>
    </p:extLst>
  </p:cSld>
  <p:clrMapOvr>
    <a:masterClrMapping/>
  </p:clrMapOvr>
</p:sldLayout>
</file>

<file path=ppt/slideLayouts/slideLayout163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5002543"/>
      </p:ext>
    </p:extLst>
  </p:cSld>
  <p:clrMapOvr>
    <a:masterClrMapping/>
  </p:clrMapOvr>
</p:sldLayout>
</file>

<file path=ppt/slideLayouts/slideLayout163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312489"/>
      </p:ext>
    </p:extLst>
  </p:cSld>
  <p:clrMapOvr>
    <a:masterClrMapping/>
  </p:clrMapOvr>
</p:sldLayout>
</file>

<file path=ppt/slideLayouts/slideLayout163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Tree>
    <p:extLst>
      <p:ext uri="{BB962C8B-B14F-4D97-AF65-F5344CB8AC3E}">
        <p14:creationId xmlns:p14="http://schemas.microsoft.com/office/powerpoint/2010/main" val="3967626489"/>
      </p:ext>
    </p:extLst>
  </p:cSld>
  <p:clrMapOvr>
    <a:masterClrMapping/>
  </p:clrMapOvr>
</p:sldLayout>
</file>

<file path=ppt/slideLayouts/slideLayout163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1690961"/>
      </p:ext>
    </p:extLst>
  </p:cSld>
  <p:clrMapOvr>
    <a:masterClrMapping/>
  </p:clrMapOvr>
</p:sldLayout>
</file>

<file path=ppt/slideLayouts/slideLayout163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8197989"/>
      </p:ext>
    </p:extLst>
  </p:cSld>
  <p:clrMapOvr>
    <a:masterClrMapping/>
  </p:clrMapOvr>
</p:sldLayout>
</file>

<file path=ppt/slideLayouts/slideLayout163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5713574"/>
      </p:ext>
    </p:extLst>
  </p:cSld>
  <p:clrMapOvr>
    <a:masterClrMapping/>
  </p:clrMapOvr>
</p:sldLayout>
</file>

<file path=ppt/slideLayouts/slideLayout1637.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4908505"/>
      </p:ext>
    </p:extLst>
  </p:cSld>
  <p:clrMapOvr>
    <a:masterClrMapping/>
  </p:clrMapOvr>
</p:sldLayout>
</file>

<file path=ppt/slideLayouts/slideLayout163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8885000"/>
      </p:ext>
    </p:extLst>
  </p:cSld>
  <p:clrMapOvr>
    <a:masterClrMapping/>
  </p:clrMapOvr>
</p:sldLayout>
</file>

<file path=ppt/slideLayouts/slideLayout163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536814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164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2376107"/>
      </p:ext>
    </p:extLst>
  </p:cSld>
  <p:clrMapOvr>
    <a:masterClrMapping/>
  </p:clrMapOvr>
</p:sldLayout>
</file>

<file path=ppt/slideLayouts/slideLayout164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1158773"/>
      </p:ext>
    </p:extLst>
  </p:cSld>
  <p:clrMapOvr>
    <a:masterClrMapping/>
  </p:clrMapOvr>
</p:sldLayout>
</file>

<file path=ppt/slideLayouts/slideLayout164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8580904"/>
      </p:ext>
    </p:extLst>
  </p:cSld>
  <p:clrMapOvr>
    <a:masterClrMapping/>
  </p:clrMapOvr>
</p:sldLayout>
</file>

<file path=ppt/slideLayouts/slideLayout164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9487050"/>
      </p:ext>
    </p:extLst>
  </p:cSld>
  <p:clrMapOvr>
    <a:masterClrMapping/>
  </p:clrMapOvr>
</p:sldLayout>
</file>

<file path=ppt/slideLayouts/slideLayout164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4820029"/>
      </p:ext>
    </p:extLst>
  </p:cSld>
  <p:clrMapOvr>
    <a:masterClrMapping/>
  </p:clrMapOvr>
</p:sldLayout>
</file>

<file path=ppt/slideLayouts/slideLayout164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7115926"/>
      </p:ext>
    </p:extLst>
  </p:cSld>
  <p:clrMapOvr>
    <a:masterClrMapping/>
  </p:clrMapOvr>
</p:sldLayout>
</file>

<file path=ppt/slideLayouts/slideLayout164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7937248"/>
      </p:ext>
    </p:extLst>
  </p:cSld>
  <p:clrMapOvr>
    <a:masterClrMapping/>
  </p:clrMapOvr>
</p:sldLayout>
</file>

<file path=ppt/slideLayouts/slideLayout164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383070"/>
      </p:ext>
    </p:extLst>
  </p:cSld>
  <p:clrMapOvr>
    <a:masterClrMapping/>
  </p:clrMapOvr>
</p:sldLayout>
</file>

<file path=ppt/slideLayouts/slideLayout164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480303"/>
      </p:ext>
    </p:extLst>
  </p:cSld>
  <p:clrMapOvr>
    <a:masterClrMapping/>
  </p:clrMapOvr>
</p:sldLayout>
</file>

<file path=ppt/slideLayouts/slideLayout164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30644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65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9372287"/>
      </p:ext>
    </p:extLst>
  </p:cSld>
  <p:clrMapOvr>
    <a:masterClrMapping/>
  </p:clrMapOvr>
</p:sldLayout>
</file>

<file path=ppt/slideLayouts/slideLayout165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4274695943"/>
      </p:ext>
    </p:extLst>
  </p:cSld>
  <p:clrMapOvr>
    <a:masterClrMapping/>
  </p:clrMapOvr>
</p:sldLayout>
</file>

<file path=ppt/slideLayouts/slideLayout165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9310380"/>
      </p:ext>
    </p:extLst>
  </p:cSld>
  <p:clrMapOvr>
    <a:masterClrMapping/>
  </p:clrMapOvr>
</p:sldLayout>
</file>

<file path=ppt/slideLayouts/slideLayout165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544781"/>
      </p:ext>
    </p:extLst>
  </p:cSld>
  <p:clrMapOvr>
    <a:masterClrMapping/>
  </p:clrMapOvr>
</p:sldLayout>
</file>

<file path=ppt/slideLayouts/slideLayout16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2876953460"/>
      </p:ext>
    </p:extLst>
  </p:cSld>
  <p:clrMapOvr>
    <a:masterClrMapping/>
  </p:clrMapOvr>
</p:sldLayout>
</file>

<file path=ppt/slideLayouts/slideLayout165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363302374"/>
      </p:ext>
    </p:extLst>
  </p:cSld>
  <p:clrMapOvr>
    <a:masterClrMapping/>
  </p:clrMapOvr>
</p:sldLayout>
</file>

<file path=ppt/slideLayouts/slideLayout165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1568549519"/>
      </p:ext>
    </p:extLst>
  </p:cSld>
  <p:clrMapOvr>
    <a:masterClrMapping/>
  </p:clrMapOvr>
</p:sldLayout>
</file>

<file path=ppt/slideLayouts/slideLayout16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19720142"/>
      </p:ext>
    </p:extLst>
  </p:cSld>
  <p:clrMapOvr>
    <a:masterClrMapping/>
  </p:clrMapOvr>
</p:sldLayout>
</file>

<file path=ppt/slideLayouts/slideLayout16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124069821"/>
      </p:ext>
    </p:extLst>
  </p:cSld>
  <p:clrMapOvr>
    <a:masterClrMapping/>
  </p:clrMapOvr>
</p:sldLayout>
</file>

<file path=ppt/slideLayouts/slideLayout165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280412391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166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510576704"/>
      </p:ext>
    </p:extLst>
  </p:cSld>
  <p:clrMapOvr>
    <a:masterClrMapping/>
  </p:clrMapOvr>
</p:sldLayout>
</file>

<file path=ppt/slideLayouts/slideLayout166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1091774351"/>
      </p:ext>
    </p:extLst>
  </p:cSld>
  <p:clrMapOvr>
    <a:masterClrMapping/>
  </p:clrMapOvr>
</p:sldLayout>
</file>

<file path=ppt/slideLayouts/slideLayout166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extLst>
      <p:ext uri="{BB962C8B-B14F-4D97-AF65-F5344CB8AC3E}">
        <p14:creationId xmlns:p14="http://schemas.microsoft.com/office/powerpoint/2010/main" val="2124350050"/>
      </p:ext>
    </p:extLst>
  </p:cSld>
  <p:clrMapOvr>
    <a:masterClrMapping/>
  </p:clrMapOvr>
</p:sldLayout>
</file>

<file path=ppt/slideLayouts/slideLayout166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056408118"/>
      </p:ext>
    </p:extLst>
  </p:cSld>
  <p:clrMapOvr>
    <a:masterClrMapping/>
  </p:clrMapOvr>
</p:sldLayout>
</file>

<file path=ppt/slideLayouts/slideLayout166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40351"/>
      </p:ext>
    </p:extLst>
  </p:cSld>
  <p:clrMapOvr>
    <a:masterClrMapping/>
  </p:clrMapOvr>
</p:sldLayout>
</file>

<file path=ppt/slideLayouts/slideLayout166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130167"/>
      </p:ext>
    </p:extLst>
  </p:cSld>
  <p:clrMapOvr>
    <a:masterClrMapping/>
  </p:clrMapOvr>
</p:sldLayout>
</file>

<file path=ppt/slideLayouts/slideLayout166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endParaRPr lang="en-US" dirty="0">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7601351"/>
      </p:ext>
    </p:extLst>
  </p:cSld>
  <p:clrMapOvr>
    <a:masterClrMapping/>
  </p:clrMapOvr>
</p:sldLayout>
</file>

<file path=ppt/slideLayouts/slideLayout166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998448"/>
      </p:ext>
    </p:extLst>
  </p:cSld>
  <p:clrMapOvr>
    <a:masterClrMapping/>
  </p:clrMapOvr>
</p:sldLayout>
</file>

<file path=ppt/slideLayouts/slideLayout166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5745406"/>
      </p:ext>
    </p:extLst>
  </p:cSld>
  <p:clrMapOvr>
    <a:masterClrMapping/>
  </p:clrMapOvr>
</p:sldLayout>
</file>

<file path=ppt/slideLayouts/slideLayout166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29784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167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6322454"/>
      </p:ext>
    </p:extLst>
  </p:cSld>
  <p:clrMapOvr>
    <a:masterClrMapping/>
  </p:clrMapOvr>
</p:sldLayout>
</file>

<file path=ppt/slideLayouts/slideLayout167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905266332"/>
      </p:ext>
    </p:extLst>
  </p:cSld>
  <p:clrMapOvr>
    <a:masterClrMapping/>
  </p:clrMapOvr>
</p:sldLayout>
</file>

<file path=ppt/slideLayouts/slideLayout167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3676281959"/>
      </p:ext>
    </p:extLst>
  </p:cSld>
  <p:clrMapOvr>
    <a:masterClrMapping/>
  </p:clrMapOvr>
</p:sldLayout>
</file>

<file path=ppt/slideLayouts/slideLayout167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4046980480"/>
      </p:ext>
    </p:extLst>
  </p:cSld>
  <p:clrMapOvr>
    <a:masterClrMapping/>
  </p:clrMapOvr>
</p:sldLayout>
</file>

<file path=ppt/slideLayouts/slideLayout167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3139675406"/>
      </p:ext>
    </p:extLst>
  </p:cSld>
  <p:clrMapOvr>
    <a:masterClrMapping/>
  </p:clrMapOvr>
</p:sldLayout>
</file>

<file path=ppt/slideLayouts/slideLayout167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342683241"/>
      </p:ext>
    </p:extLst>
  </p:cSld>
  <p:clrMapOvr>
    <a:masterClrMapping/>
  </p:clrMapOvr>
</p:sldLayout>
</file>

<file path=ppt/slideLayouts/slideLayout167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60759167"/>
      </p:ext>
    </p:extLst>
  </p:cSld>
  <p:clrMapOvr>
    <a:masterClrMapping/>
  </p:clrMapOvr>
</p:sldLayout>
</file>

<file path=ppt/slideLayouts/slideLayout167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15029302"/>
      </p:ext>
    </p:extLst>
  </p:cSld>
  <p:clrMapOvr>
    <a:masterClrMapping/>
  </p:clrMapOvr>
</p:sldLayout>
</file>

<file path=ppt/slideLayouts/slideLayout167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88559744"/>
      </p:ext>
    </p:extLst>
  </p:cSld>
  <p:clrMapOvr>
    <a:masterClrMapping/>
  </p:clrMapOvr>
</p:sldLayout>
</file>

<file path=ppt/slideLayouts/slideLayout167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75924630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168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4044567244"/>
      </p:ext>
    </p:extLst>
  </p:cSld>
  <p:clrMapOvr>
    <a:masterClrMapping/>
  </p:clrMapOvr>
</p:sldLayout>
</file>

<file path=ppt/slideLayouts/slideLayout168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025029"/>
      </p:ext>
    </p:extLst>
  </p:cSld>
  <p:clrMapOvr>
    <a:masterClrMapping/>
  </p:clrMapOvr>
</p:sldLayout>
</file>

<file path=ppt/slideLayouts/slideLayout168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120591"/>
      </p:ext>
    </p:extLst>
  </p:cSld>
  <p:clrMapOvr>
    <a:masterClrMapping/>
  </p:clrMapOvr>
</p:sldLayout>
</file>

<file path=ppt/slideLayouts/slideLayout168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1397048"/>
      </p:ext>
    </p:extLst>
  </p:cSld>
  <p:clrMapOvr>
    <a:masterClrMapping/>
  </p:clrMapOvr>
</p:sldLayout>
</file>

<file path=ppt/slideLayouts/slideLayout168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962182847"/>
      </p:ext>
    </p:extLst>
  </p:cSld>
  <p:clrMapOvr>
    <a:masterClrMapping/>
  </p:clrMapOvr>
</p:sldLayout>
</file>

<file path=ppt/slideLayouts/slideLayout168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832604"/>
      </p:ext>
    </p:extLst>
  </p:cSld>
  <p:clrMapOvr>
    <a:masterClrMapping/>
  </p:clrMapOvr>
</p:sldLayout>
</file>

<file path=ppt/slideLayouts/slideLayout168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183624586"/>
      </p:ext>
    </p:extLst>
  </p:cSld>
  <p:clrMapOvr>
    <a:masterClrMapping/>
  </p:clrMapOvr>
</p:sldLayout>
</file>

<file path=ppt/slideLayouts/slideLayout168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908729505"/>
      </p:ext>
    </p:extLst>
  </p:cSld>
  <p:clrMapOvr>
    <a:masterClrMapping/>
  </p:clrMapOvr>
</p:sldLayout>
</file>

<file path=ppt/slideLayouts/slideLayout168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476129"/>
      </p:ext>
    </p:extLst>
  </p:cSld>
  <p:clrMapOvr>
    <a:masterClrMapping/>
  </p:clrMapOvr>
</p:sldLayout>
</file>

<file path=ppt/slideLayouts/slideLayout16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416287460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cSld>
  <p:clrMapOvr>
    <a:masterClrMapping/>
  </p:clrMapOvr>
</p:sldLayout>
</file>

<file path=ppt/slideLayouts/slideLayout16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246959917"/>
      </p:ext>
    </p:extLst>
  </p:cSld>
  <p:clrMapOvr>
    <a:masterClrMapping/>
  </p:clrMapOvr>
</p:sldLayout>
</file>

<file path=ppt/slideLayouts/slideLayout1691.xml><?xml version="1.0" encoding="utf-8"?>
<p:sldLayout xmlns:a="http://schemas.openxmlformats.org/drawingml/2006/main" xmlns:r="http://schemas.openxmlformats.org/officeDocument/2006/relationships" xmlns:p="http://schemas.openxmlformats.org/presentationml/2006/main">
  <p:cSld name="4_01 Cover Slide">
    <p:bg>
      <p:bgPr>
        <a:solidFill>
          <a:schemeClr val="tx2"/>
        </a:solidFill>
        <a:effectLst/>
      </p:bgPr>
    </p:bg>
    <p:spTree>
      <p:nvGrpSpPr>
        <p:cNvPr id="1" name="Shape 143"/>
        <p:cNvGrpSpPr/>
        <p:nvPr/>
      </p:nvGrpSpPr>
      <p:grpSpPr>
        <a:xfrm>
          <a:off x="0" y="0"/>
          <a:ext cx="0" cy="0"/>
          <a:chOff x="0" y="0"/>
          <a:chExt cx="0" cy="0"/>
        </a:xfrm>
      </p:grpSpPr>
      <p:sp>
        <p:nvSpPr>
          <p:cNvPr id="2" name="Shape 179"/>
          <p:cNvSpPr>
            <a:spLocks noChangeArrowheads="1"/>
          </p:cNvSpPr>
          <p:nvPr userDrawn="1"/>
        </p:nvSpPr>
        <p:spPr bwMode="auto">
          <a:xfrm>
            <a:off x="0" y="9525"/>
            <a:ext cx="4565650" cy="5133975"/>
          </a:xfrm>
          <a:prstGeom prst="rect">
            <a:avLst/>
          </a:prstGeom>
          <a:solidFill>
            <a:schemeClr val="tx2">
              <a:alpha val="54901"/>
            </a:schemeClr>
          </a:solidFill>
          <a:ln w="9525">
            <a:noFill/>
            <a:miter lim="800000"/>
            <a:headEnd/>
            <a:tailEnd/>
          </a:ln>
        </p:spPr>
        <p:txBody>
          <a:bodyPr lIns="0" tIns="0" rIns="0" bIns="0" anchor="ctr"/>
          <a:lstStyle/>
          <a:p>
            <a:pPr algn="ctr" defTabSz="685800"/>
            <a:endParaRPr lang="en-US" sz="1200" dirty="0">
              <a:solidFill>
                <a:srgbClr val="FFFFFF"/>
              </a:solidFill>
              <a:latin typeface="IBM Eliot Sans Regular"/>
              <a:ea typeface="IBM Eliot Sans Regular"/>
              <a:cs typeface="IBM Eliot Sans Regular"/>
            </a:endParaRPr>
          </a:p>
        </p:txBody>
      </p:sp>
    </p:spTree>
    <p:extLst>
      <p:ext uri="{BB962C8B-B14F-4D97-AF65-F5344CB8AC3E}">
        <p14:creationId xmlns:p14="http://schemas.microsoft.com/office/powerpoint/2010/main" val="1541908137"/>
      </p:ext>
    </p:extLst>
  </p:cSld>
  <p:clrMapOvr>
    <a:masterClrMapping/>
  </p:clrMapOvr>
</p:sldLayout>
</file>

<file path=ppt/slideLayouts/slideLayout1692.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1578063693"/>
      </p:ext>
    </p:extLst>
  </p:cSld>
  <p:clrMapOvr>
    <a:masterClrMapping/>
  </p:clrMapOvr>
</p:sldLayout>
</file>

<file path=ppt/slideLayouts/slideLayout1693.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228600" y="1095309"/>
            <a:ext cx="8541385" cy="3241994"/>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
        <p:nvSpPr>
          <p:cNvPr id="72" name="Shape 72"/>
          <p:cNvSpPr>
            <a:spLocks noGrp="1"/>
          </p:cNvSpPr>
          <p:nvPr>
            <p:ph type="title"/>
          </p:nvPr>
        </p:nvSpPr>
        <p:spPr>
          <a:xfrm>
            <a:off x="228600" y="173736"/>
            <a:ext cx="4474777" cy="914401"/>
          </a:xfrm>
          <a:prstGeom prst="rect">
            <a:avLst/>
          </a:prstGeom>
        </p:spPr>
        <p:txBody>
          <a:bodyPr/>
          <a:lstStyle>
            <a:lvl1pPr>
              <a:lnSpc>
                <a:spcPct val="100000"/>
              </a:lnSpc>
              <a:defRPr sz="2000"/>
            </a:lvl1pPr>
          </a:lstStyle>
          <a:p>
            <a:r>
              <a:t>Title Text</a:t>
            </a:r>
          </a:p>
        </p:txBody>
      </p:sp>
    </p:spTree>
    <p:extLst>
      <p:ext uri="{BB962C8B-B14F-4D97-AF65-F5344CB8AC3E}">
        <p14:creationId xmlns:p14="http://schemas.microsoft.com/office/powerpoint/2010/main" val="1243949842"/>
      </p:ext>
    </p:extLst>
  </p:cSld>
  <p:clrMapOvr>
    <a:masterClrMapping/>
  </p:clrMapOvr>
  <p:transition spd="med"/>
</p:sldLayout>
</file>

<file path=ppt/slideLayouts/slideLayout1694.xml><?xml version="1.0" encoding="utf-8"?>
<p:sldLayout xmlns:a="http://schemas.openxmlformats.org/drawingml/2006/main" xmlns:r="http://schemas.openxmlformats.org/officeDocument/2006/relationships" xmlns:p="http://schemas.openxmlformats.org/presentationml/2006/main">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0" y="185983"/>
            <a:ext cx="9144000" cy="405688"/>
          </a:xfrm>
        </p:spPr>
        <p:txBody>
          <a:bodyPr>
            <a:noAutofit/>
          </a:bodyPr>
          <a:lstStyle>
            <a:lvl1pPr>
              <a:defRPr sz="2000" b="1" i="0">
                <a:latin typeface="Gill Sans SemiBold" charset="0"/>
                <a:ea typeface="Gill Sans SemiBold" charset="0"/>
                <a:cs typeface="Gill Sans SemiBold" charset="0"/>
              </a:defRPr>
            </a:lvl1pPr>
          </a:lstStyle>
          <a:p>
            <a:r>
              <a:rPr lang="en-US" dirty="0"/>
              <a:t>Click to edit Master title style</a:t>
            </a:r>
          </a:p>
        </p:txBody>
      </p:sp>
    </p:spTree>
    <p:extLst>
      <p:ext uri="{BB962C8B-B14F-4D97-AF65-F5344CB8AC3E}">
        <p14:creationId xmlns:p14="http://schemas.microsoft.com/office/powerpoint/2010/main" val="2275677619"/>
      </p:ext>
    </p:extLst>
  </p:cSld>
  <p:clrMapOvr>
    <a:masterClrMapping/>
  </p:clrMapOvr>
  <p:transition spd="med">
    <p:fade/>
  </p:transition>
</p:sldLayout>
</file>

<file path=ppt/slideLayouts/slideLayout1695.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solidFill>
                  <a:srgbClr val="FFFFFF"/>
                </a:solidFill>
              </a:rPr>
              <a:t>IBM Cloud / DOC ID / Month XX, 2018 /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2337757776"/>
      </p:ext>
    </p:extLst>
  </p:cSld>
  <p:clrMapOvr>
    <a:masterClrMapping/>
  </p:clrMapOvr>
</p:sldLayout>
</file>

<file path=ppt/slideLayouts/slideLayout169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FFFFFF"/>
                </a:solidFill>
              </a:rPr>
              <a:t>IBM Cloud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78497358"/>
      </p:ext>
    </p:extLst>
  </p:cSld>
  <p:clrMapOvr>
    <a:masterClrMapping/>
  </p:clrMapOvr>
</p:sldLayout>
</file>

<file path=ppt/slideLayouts/slideLayout169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 DOC ID / Month XX,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807246466"/>
      </p:ext>
    </p:extLst>
  </p:cSld>
  <p:clrMapOvr>
    <a:masterClrMapping/>
  </p:clrMapOvr>
</p:sldLayout>
</file>

<file path=ppt/slideLayouts/slideLayout169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449491476"/>
      </p:ext>
    </p:extLst>
  </p:cSld>
  <p:clrMapOvr>
    <a:masterClrMapping/>
  </p:clrMapOvr>
</p:sldLayout>
</file>

<file path=ppt/slideLayouts/slideLayout169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502794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4"/>
          <p:cNvSpPr>
            <a:spLocks noGrp="1"/>
          </p:cNvSpPr>
          <p:nvPr>
            <p:ph type="title"/>
          </p:nvPr>
        </p:nvSpPr>
        <p:spPr>
          <a:xfrm>
            <a:off x="399131" y="160717"/>
            <a:ext cx="7101947" cy="422672"/>
          </a:xfrm>
          <a:prstGeom prst="rect">
            <a:avLst/>
          </a:prstGeom>
        </p:spPr>
        <p:txBody>
          <a:bodyPr/>
          <a:lstStyle>
            <a:lvl1pPr algn="l">
              <a:defRPr sz="2000" b="1">
                <a:latin typeface="Arial" pitchFamily="34" charset="0"/>
                <a:cs typeface="Arial" pitchFamily="34" charset="0"/>
              </a:defRPr>
            </a:lvl1pPr>
          </a:lstStyle>
          <a:p>
            <a:pPr lvl="0"/>
            <a:r>
              <a:rPr lang="en-US"/>
              <a:t>Click to edit Master title style</a:t>
            </a:r>
            <a:endParaRPr lang="en-US" dirty="0"/>
          </a:p>
        </p:txBody>
      </p:sp>
      <p:sp>
        <p:nvSpPr>
          <p:cNvPr id="8" name="Text Placeholder 7"/>
          <p:cNvSpPr>
            <a:spLocks noGrp="1"/>
          </p:cNvSpPr>
          <p:nvPr>
            <p:ph type="body" sz="quarter" idx="10"/>
          </p:nvPr>
        </p:nvSpPr>
        <p:spPr>
          <a:xfrm>
            <a:off x="398463" y="803674"/>
            <a:ext cx="4073784" cy="4052888"/>
          </a:xfrm>
          <a:prstGeom prst="rect">
            <a:avLst/>
          </a:prstGeom>
        </p:spPr>
        <p:txBody>
          <a:bodyPr/>
          <a:lstStyle>
            <a:lvl1pPr marL="199319" indent="-199319" algn="l" rtl="0" eaLnBrk="1" fontAlgn="base" hangingPunct="1">
              <a:spcBef>
                <a:spcPct val="20000"/>
              </a:spcBef>
              <a:spcAft>
                <a:spcPct val="0"/>
              </a:spcAft>
              <a:buClr>
                <a:srgbClr val="73C167"/>
              </a:buClr>
              <a:buNone/>
              <a:defRPr lang="en-US" sz="1700" kern="1200" dirty="0" smtClean="0">
                <a:solidFill>
                  <a:schemeClr val="tx1"/>
                </a:solidFill>
                <a:latin typeface="Arial" pitchFamily="34" charset="0"/>
                <a:ea typeface="ＭＳ Ｐゴシック" pitchFamily="-65" charset="-128"/>
                <a:cs typeface="Arial" pitchFamily="34" charset="0"/>
              </a:defRPr>
            </a:lvl1pPr>
            <a:lvl2pPr marL="403400" indent="-204079"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2pPr>
            <a:lvl3pPr marL="602722" indent="-199319"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3pPr>
            <a:lvl4pPr marL="800850" indent="-198132"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4pPr>
            <a:lvl5pPr marL="1006118" indent="-205269" algn="l" rtl="0" eaLnBrk="1" fontAlgn="base" hangingPunct="1">
              <a:spcBef>
                <a:spcPct val="20000"/>
              </a:spcBef>
              <a:spcAft>
                <a:spcPct val="0"/>
              </a:spcAft>
              <a:buClr>
                <a:srgbClr val="73C167"/>
              </a:buClr>
              <a:tabLst/>
              <a:defRPr lang="en-US" sz="1700" kern="1200" dirty="0">
                <a:solidFill>
                  <a:schemeClr val="tx1"/>
                </a:solidFill>
                <a:latin typeface="Arial" pitchFamily="34" charset="0"/>
                <a:ea typeface="ＭＳ Ｐゴシック" pitchFamily="-65" charset="-128"/>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4613578" y="803674"/>
            <a:ext cx="4181301" cy="4052888"/>
          </a:xfrm>
          <a:prstGeom prst="rect">
            <a:avLst/>
          </a:prstGeom>
        </p:spPr>
        <p:txBody>
          <a:bodyPr/>
          <a:lstStyle>
            <a:lvl1pPr marL="199319" indent="-199319" algn="l" rtl="0" eaLnBrk="1" fontAlgn="base" hangingPunct="1">
              <a:spcBef>
                <a:spcPct val="20000"/>
              </a:spcBef>
              <a:spcAft>
                <a:spcPct val="0"/>
              </a:spcAft>
              <a:buClr>
                <a:srgbClr val="73C167"/>
              </a:buClr>
              <a:buFont typeface="Arial" charset="0"/>
              <a:buNone/>
              <a:defRPr lang="en-US" sz="1700" kern="1200" dirty="0" smtClean="0">
                <a:solidFill>
                  <a:schemeClr val="tx1"/>
                </a:solidFill>
                <a:latin typeface="Arial" pitchFamily="34" charset="0"/>
                <a:ea typeface="ＭＳ Ｐゴシック" pitchFamily="-65" charset="-128"/>
                <a:cs typeface="Arial" pitchFamily="34" charset="0"/>
              </a:defRPr>
            </a:lvl1pPr>
            <a:lvl2pPr marL="403400" indent="-204079"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2pPr>
            <a:lvl3pPr marL="602722" indent="-199319"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3pPr>
            <a:lvl4pPr marL="800850" indent="-198132"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4pPr>
            <a:lvl5pPr marL="1006118" indent="-205269" algn="l" rtl="0" eaLnBrk="1" fontAlgn="base" hangingPunct="1">
              <a:spcBef>
                <a:spcPct val="20000"/>
              </a:spcBef>
              <a:spcAft>
                <a:spcPct val="0"/>
              </a:spcAft>
              <a:buClr>
                <a:srgbClr val="73C167"/>
              </a:buClr>
              <a:buFont typeface="Arial" charset="0"/>
              <a:defRPr lang="en-US" sz="1700" kern="1200" dirty="0">
                <a:solidFill>
                  <a:schemeClr val="tx1"/>
                </a:solidFill>
                <a:latin typeface="Arial" pitchFamily="34" charset="0"/>
                <a:ea typeface="ＭＳ Ｐゴシック" pitchFamily="-65" charset="-128"/>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767284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170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3749798861"/>
      </p:ext>
    </p:extLst>
  </p:cSld>
  <p:clrMapOvr>
    <a:masterClrMapping/>
  </p:clrMapOvr>
</p:sldLayout>
</file>

<file path=ppt/slideLayouts/slideLayout170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942979466"/>
      </p:ext>
    </p:extLst>
  </p:cSld>
  <p:clrMapOvr>
    <a:masterClrMapping/>
  </p:clrMapOvr>
</p:sldLayout>
</file>

<file path=ppt/slideLayouts/slideLayout170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8563209"/>
      </p:ext>
    </p:extLst>
  </p:cSld>
  <p:clrMapOvr>
    <a:masterClrMapping/>
  </p:clrMapOvr>
</p:sldLayout>
</file>

<file path=ppt/slideLayouts/slideLayout170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003030"/>
      </p:ext>
    </p:extLst>
  </p:cSld>
  <p:clrMapOvr>
    <a:masterClrMapping/>
  </p:clrMapOvr>
</p:sldLayout>
</file>

<file path=ppt/slideLayouts/slideLayout170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4297924"/>
      </p:ext>
    </p:extLst>
  </p:cSld>
  <p:clrMapOvr>
    <a:masterClrMapping/>
  </p:clrMapOvr>
</p:sldLayout>
</file>

<file path=ppt/slideLayouts/slideLayout170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IBM Cloud / DOC ID / Month XX, 2018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1348776"/>
      </p:ext>
    </p:extLst>
  </p:cSld>
  <p:clrMapOvr>
    <a:masterClrMapping/>
  </p:clrMapOvr>
</p:sldLayout>
</file>

<file path=ppt/slideLayouts/slideLayout170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8153144"/>
      </p:ext>
    </p:extLst>
  </p:cSld>
  <p:clrMapOvr>
    <a:masterClrMapping/>
  </p:clrMapOvr>
</p:sldLayout>
</file>

<file path=ppt/slideLayouts/slideLayout170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1078002"/>
      </p:ext>
    </p:extLst>
  </p:cSld>
  <p:clrMapOvr>
    <a:masterClrMapping/>
  </p:clrMapOvr>
</p:sldLayout>
</file>

<file path=ppt/slideLayouts/slideLayout170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646126"/>
      </p:ext>
    </p:extLst>
  </p:cSld>
  <p:clrMapOvr>
    <a:masterClrMapping/>
  </p:clrMapOvr>
</p:sldLayout>
</file>

<file path=ppt/slideLayouts/slideLayout170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849347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71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70401350"/>
      </p:ext>
    </p:extLst>
  </p:cSld>
  <p:clrMapOvr>
    <a:masterClrMapping/>
  </p:clrMapOvr>
</p:sldLayout>
</file>

<file path=ppt/slideLayouts/slideLayout171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4246466078"/>
      </p:ext>
    </p:extLst>
  </p:cSld>
  <p:clrMapOvr>
    <a:masterClrMapping/>
  </p:clrMapOvr>
</p:sldLayout>
</file>

<file path=ppt/slideLayouts/slideLayout171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2307048234"/>
      </p:ext>
    </p:extLst>
  </p:cSld>
  <p:clrMapOvr>
    <a:masterClrMapping/>
  </p:clrMapOvr>
</p:sldLayout>
</file>

<file path=ppt/slideLayouts/slideLayout171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193122138"/>
      </p:ext>
    </p:extLst>
  </p:cSld>
  <p:clrMapOvr>
    <a:masterClrMapping/>
  </p:clrMapOvr>
</p:sldLayout>
</file>

<file path=ppt/slideLayouts/slideLayout171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150851188"/>
      </p:ext>
    </p:extLst>
  </p:cSld>
  <p:clrMapOvr>
    <a:masterClrMapping/>
  </p:clrMapOvr>
</p:sldLayout>
</file>

<file path=ppt/slideLayouts/slideLayout171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77550809"/>
      </p:ext>
    </p:extLst>
  </p:cSld>
  <p:clrMapOvr>
    <a:masterClrMapping/>
  </p:clrMapOvr>
</p:sldLayout>
</file>

<file path=ppt/slideLayouts/slideLayout171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95082295"/>
      </p:ext>
    </p:extLst>
  </p:cSld>
  <p:clrMapOvr>
    <a:masterClrMapping/>
  </p:clrMapOvr>
</p:sldLayout>
</file>

<file path=ppt/slideLayouts/slideLayout171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73306812"/>
      </p:ext>
    </p:extLst>
  </p:cSld>
  <p:clrMapOvr>
    <a:masterClrMapping/>
  </p:clrMapOvr>
</p:sldLayout>
</file>

<file path=ppt/slideLayouts/slideLayout171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1494427296"/>
      </p:ext>
    </p:extLst>
  </p:cSld>
  <p:clrMapOvr>
    <a:masterClrMapping/>
  </p:clrMapOvr>
</p:sldLayout>
</file>

<file path=ppt/slideLayouts/slideLayout171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366254585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172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365574"/>
      </p:ext>
    </p:extLst>
  </p:cSld>
  <p:clrMapOvr>
    <a:masterClrMapping/>
  </p:clrMapOvr>
</p:sldLayout>
</file>

<file path=ppt/slideLayouts/slideLayout172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180320"/>
      </p:ext>
    </p:extLst>
  </p:cSld>
  <p:clrMapOvr>
    <a:masterClrMapping/>
  </p:clrMapOvr>
</p:sldLayout>
</file>

<file path=ppt/slideLayouts/slideLayout172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539567"/>
      </p:ext>
    </p:extLst>
  </p:cSld>
  <p:clrMapOvr>
    <a:masterClrMapping/>
  </p:clrMapOvr>
</p:sldLayout>
</file>

<file path=ppt/slideLayouts/slideLayout172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67317279"/>
      </p:ext>
    </p:extLst>
  </p:cSld>
  <p:clrMapOvr>
    <a:masterClrMapping/>
  </p:clrMapOvr>
</p:sldLayout>
</file>

<file path=ppt/slideLayouts/slideLayout172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7165884"/>
      </p:ext>
    </p:extLst>
  </p:cSld>
  <p:clrMapOvr>
    <a:masterClrMapping/>
  </p:clrMapOvr>
</p:sldLayout>
</file>

<file path=ppt/slideLayouts/slideLayout172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3425372958"/>
      </p:ext>
    </p:extLst>
  </p:cSld>
  <p:clrMapOvr>
    <a:masterClrMapping/>
  </p:clrMapOvr>
</p:sldLayout>
</file>

<file path=ppt/slideLayouts/slideLayout172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268634739"/>
      </p:ext>
    </p:extLst>
  </p:cSld>
  <p:clrMapOvr>
    <a:masterClrMapping/>
  </p:clrMapOvr>
</p:sldLayout>
</file>

<file path=ppt/slideLayouts/slideLayout172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779911"/>
      </p:ext>
    </p:extLst>
  </p:cSld>
  <p:clrMapOvr>
    <a:masterClrMapping/>
  </p:clrMapOvr>
</p:sldLayout>
</file>

<file path=ppt/slideLayouts/slideLayout17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 DOC ID / Month XX,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2285787655"/>
      </p:ext>
    </p:extLst>
  </p:cSld>
  <p:clrMapOvr>
    <a:masterClrMapping/>
  </p:clrMapOvr>
</p:sldLayout>
</file>

<file path=ppt/slideLayouts/slideLayout172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18721281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1730.xml><?xml version="1.0" encoding="utf-8"?>
<p:sldLayout xmlns:a="http://schemas.openxmlformats.org/drawingml/2006/main" xmlns:r="http://schemas.openxmlformats.org/officeDocument/2006/relationships" xmlns:p="http://schemas.openxmlformats.org/presentationml/2006/main">
  <p:cSld name="4_01 Cover Slide">
    <p:bg>
      <p:bgPr>
        <a:solidFill>
          <a:schemeClr val="tx2"/>
        </a:solidFill>
        <a:effectLst/>
      </p:bgPr>
    </p:bg>
    <p:spTree>
      <p:nvGrpSpPr>
        <p:cNvPr id="1" name="Shape 143"/>
        <p:cNvGrpSpPr/>
        <p:nvPr/>
      </p:nvGrpSpPr>
      <p:grpSpPr>
        <a:xfrm>
          <a:off x="0" y="0"/>
          <a:ext cx="0" cy="0"/>
          <a:chOff x="0" y="0"/>
          <a:chExt cx="0" cy="0"/>
        </a:xfrm>
      </p:grpSpPr>
      <p:sp>
        <p:nvSpPr>
          <p:cNvPr id="2" name="Shape 179"/>
          <p:cNvSpPr>
            <a:spLocks noChangeArrowheads="1"/>
          </p:cNvSpPr>
          <p:nvPr userDrawn="1"/>
        </p:nvSpPr>
        <p:spPr bwMode="auto">
          <a:xfrm>
            <a:off x="0" y="9525"/>
            <a:ext cx="4565650" cy="5133975"/>
          </a:xfrm>
          <a:prstGeom prst="rect">
            <a:avLst/>
          </a:prstGeom>
          <a:solidFill>
            <a:schemeClr val="tx2">
              <a:alpha val="54901"/>
            </a:schemeClr>
          </a:solidFill>
          <a:ln w="9525">
            <a:noFill/>
            <a:miter lim="800000"/>
            <a:headEnd/>
            <a:tailEnd/>
          </a:ln>
        </p:spPr>
        <p:txBody>
          <a:bodyPr lIns="0" tIns="0" rIns="0" bIns="0" anchor="ctr"/>
          <a:lstStyle/>
          <a:p>
            <a:pPr algn="ctr" defTabSz="685800"/>
            <a:endParaRPr lang="en-US" sz="1200" dirty="0">
              <a:solidFill>
                <a:srgbClr val="FFFFFF"/>
              </a:solidFill>
              <a:latin typeface="IBM Eliot Sans Regular"/>
              <a:ea typeface="IBM Eliot Sans Regular"/>
              <a:cs typeface="IBM Eliot Sans Regular"/>
            </a:endParaRPr>
          </a:p>
        </p:txBody>
      </p:sp>
    </p:spTree>
    <p:extLst>
      <p:ext uri="{BB962C8B-B14F-4D97-AF65-F5344CB8AC3E}">
        <p14:creationId xmlns:p14="http://schemas.microsoft.com/office/powerpoint/2010/main" val="2604344375"/>
      </p:ext>
    </p:extLst>
  </p:cSld>
  <p:clrMapOvr>
    <a:masterClrMapping/>
  </p:clrMapOvr>
</p:sldLayout>
</file>

<file path=ppt/slideLayouts/slideLayout1731.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1017447853"/>
      </p:ext>
    </p:extLst>
  </p:cSld>
  <p:clrMapOvr>
    <a:masterClrMapping/>
  </p:clrMapOvr>
</p:sldLayout>
</file>

<file path=ppt/slideLayouts/slideLayout1732.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228600" y="1095309"/>
            <a:ext cx="8541385" cy="3241994"/>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
        <p:nvSpPr>
          <p:cNvPr id="72" name="Shape 72"/>
          <p:cNvSpPr>
            <a:spLocks noGrp="1"/>
          </p:cNvSpPr>
          <p:nvPr>
            <p:ph type="title"/>
          </p:nvPr>
        </p:nvSpPr>
        <p:spPr>
          <a:xfrm>
            <a:off x="228600" y="173736"/>
            <a:ext cx="4474777" cy="914401"/>
          </a:xfrm>
          <a:prstGeom prst="rect">
            <a:avLst/>
          </a:prstGeom>
        </p:spPr>
        <p:txBody>
          <a:bodyPr/>
          <a:lstStyle>
            <a:lvl1pPr>
              <a:lnSpc>
                <a:spcPct val="100000"/>
              </a:lnSpc>
              <a:defRPr sz="2000"/>
            </a:lvl1pPr>
          </a:lstStyle>
          <a:p>
            <a:r>
              <a:t>Title Text</a:t>
            </a:r>
          </a:p>
        </p:txBody>
      </p:sp>
    </p:spTree>
    <p:extLst>
      <p:ext uri="{BB962C8B-B14F-4D97-AF65-F5344CB8AC3E}">
        <p14:creationId xmlns:p14="http://schemas.microsoft.com/office/powerpoint/2010/main" val="886681786"/>
      </p:ext>
    </p:extLst>
  </p:cSld>
  <p:clrMapOvr>
    <a:masterClrMapping/>
  </p:clrMapOvr>
  <p:transition spd="med"/>
</p:sldLayout>
</file>

<file path=ppt/slideLayouts/slideLayout1733.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9"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5448634"/>
      </p:ext>
    </p:extLst>
  </p:cSld>
  <p:clrMapOvr>
    <a:masterClrMapping/>
  </p:clrMapOvr>
  <p:transition spd="med"/>
</p:sldLayout>
</file>

<file path=ppt/slideLayouts/slideLayout1734.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65"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15389066"/>
      </p:ext>
    </p:extLst>
  </p:cSld>
  <p:clrMapOvr>
    <a:masterClrMapping/>
  </p:clrMapOvr>
  <p:transition spd="med"/>
</p:sldLayout>
</file>

<file path=ppt/slideLayouts/slideLayout1735.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75"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62580261"/>
      </p:ext>
    </p:extLst>
  </p:cSld>
  <p:clrMapOvr>
    <a:masterClrMapping/>
  </p:clrMapOvr>
  <p:transition spd="med"/>
</p:sldLayout>
</file>

<file path=ppt/slideLayouts/slideLayout1736.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85"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87"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2890855"/>
      </p:ext>
    </p:extLst>
  </p:cSld>
  <p:clrMapOvr>
    <a:masterClrMapping/>
  </p:clrMapOvr>
  <p:transition spd="med"/>
</p:sldLayout>
</file>

<file path=ppt/slideLayouts/slideLayout1737.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96"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97" name="Footer Placeholder 2"/>
          <p:cNvSpPr txBox="1"/>
          <p:nvPr/>
        </p:nvSpPr>
        <p:spPr>
          <a:xfrm>
            <a:off x="228600" y="4848894"/>
            <a:ext cx="6400800" cy="923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685783" hangingPunct="0"/>
            <a:r>
              <a:rPr sz="600" kern="0"/>
              <a:t>Group Name / DOC ID / Month XX, 2017 / © 2017 IBM Corporation</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68248349"/>
      </p:ext>
    </p:extLst>
  </p:cSld>
  <p:clrMapOvr>
    <a:masterClrMapping/>
  </p:clrMapOvr>
  <p:transition spd="med"/>
</p:sldLayout>
</file>

<file path=ppt/slideLayouts/slideLayout1738.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106"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08"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109"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110"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01700532"/>
      </p:ext>
    </p:extLst>
  </p:cSld>
  <p:clrMapOvr>
    <a:masterClrMapping/>
  </p:clrMapOvr>
  <p:transition spd="med"/>
</p:sldLayout>
</file>

<file path=ppt/slideLayouts/slideLayout1739.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1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19"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120"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121"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67860769"/>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740.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0"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131"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3887563"/>
      </p:ext>
    </p:extLst>
  </p:cSld>
  <p:clrMapOvr>
    <a:masterClrMapping/>
  </p:clrMapOvr>
  <p:transition spd="med"/>
</p:sldLayout>
</file>

<file path=ppt/slideLayouts/slideLayout1741.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41"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43"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31505256"/>
      </p:ext>
    </p:extLst>
  </p:cSld>
  <p:clrMapOvr>
    <a:masterClrMapping/>
  </p:clrMapOvr>
  <p:transition spd="med"/>
</p:sldLayout>
</file>

<file path=ppt/slideLayouts/slideLayout1742.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152"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53"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62718313"/>
      </p:ext>
    </p:extLst>
  </p:cSld>
  <p:clrMapOvr>
    <a:masterClrMapping/>
  </p:clrMapOvr>
  <p:transition spd="med"/>
</p:sldLayout>
</file>

<file path=ppt/slideLayouts/slideLayout1743.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63"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62722103"/>
      </p:ext>
    </p:extLst>
  </p:cSld>
  <p:clrMapOvr>
    <a:masterClrMapping/>
  </p:clrMapOvr>
  <p:transition spd="med"/>
</p:sldLayout>
</file>

<file path=ppt/slideLayouts/slideLayout1744.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1"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65396947"/>
      </p:ext>
    </p:extLst>
  </p:cSld>
  <p:clrMapOvr>
    <a:masterClrMapping/>
  </p:clrMapOvr>
  <p:transition spd="med"/>
</p:sldLayout>
</file>

<file path=ppt/slideLayouts/slideLayout1745.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06365636"/>
      </p:ext>
    </p:extLst>
  </p:cSld>
  <p:clrMapOvr>
    <a:masterClrMapping/>
  </p:clrMapOvr>
  <p:transition spd="med"/>
</p:sldLayout>
</file>

<file path=ppt/slideLayouts/slideLayout1746.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197"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94281578"/>
      </p:ext>
    </p:extLst>
  </p:cSld>
  <p:clrMapOvr>
    <a:masterClrMapping/>
  </p:clrMapOvr>
  <p:transition spd="med"/>
</p:sldLayout>
</file>

<file path=ppt/slideLayouts/slideLayout1747.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0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61882867"/>
      </p:ext>
    </p:extLst>
  </p:cSld>
  <p:clrMapOvr>
    <a:masterClrMapping/>
  </p:clrMapOvr>
  <p:transition spd="med"/>
</p:sldLayout>
</file>

<file path=ppt/slideLayouts/slideLayout1748.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15"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07085630"/>
      </p:ext>
    </p:extLst>
  </p:cSld>
  <p:clrMapOvr>
    <a:masterClrMapping/>
  </p:clrMapOvr>
  <p:transition spd="med"/>
</p:sldLayout>
</file>

<file path=ppt/slideLayouts/slideLayout1749.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24"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226"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12013841"/>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1750.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3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2514600" y="1116013"/>
            <a:ext cx="1828800" cy="3456434"/>
          </a:xfrm>
          <a:prstGeom prst="rect">
            <a:avLst/>
          </a:prstGeom>
        </p:spPr>
        <p:txBody>
          <a:bodyPr>
            <a:normAutofit/>
          </a:bodyPr>
          <a:lstStyle/>
          <a:p>
            <a:endParaRPr/>
          </a:p>
        </p:txBody>
      </p:sp>
      <p:sp>
        <p:nvSpPr>
          <p:cNvPr id="237" name="Text Placeholder 8"/>
          <p:cNvSpPr>
            <a:spLocks noGrp="1"/>
          </p:cNvSpPr>
          <p:nvPr>
            <p:ph type="body" sz="half" idx="14"/>
          </p:nvPr>
        </p:nvSpPr>
        <p:spPr>
          <a:xfrm>
            <a:off x="4700392" y="1051561"/>
            <a:ext cx="4215008" cy="3456433"/>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55771404"/>
      </p:ext>
    </p:extLst>
  </p:cSld>
  <p:clrMapOvr>
    <a:masterClrMapping/>
  </p:clrMapOvr>
  <p:transition spd="med"/>
</p:sldLayout>
</file>

<file path=ppt/slideLayouts/slideLayout1751.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34473043"/>
      </p:ext>
    </p:extLst>
  </p:cSld>
  <p:clrMapOvr>
    <a:masterClrMapping/>
  </p:clrMapOvr>
  <p:transition spd="med"/>
</p:sldLayout>
</file>

<file path=ppt/slideLayouts/slideLayout1752.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268"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87995125"/>
      </p:ext>
    </p:extLst>
  </p:cSld>
  <p:clrMapOvr>
    <a:masterClrMapping/>
  </p:clrMapOvr>
  <p:transition spd="med"/>
</p:sldLayout>
</file>

<file path=ppt/slideLayouts/slideLayout1753.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228600" y="127001"/>
            <a:ext cx="4114800" cy="4493753"/>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85649054"/>
      </p:ext>
    </p:extLst>
  </p:cSld>
  <p:clrMapOvr>
    <a:masterClrMapping/>
  </p:clrMapOvr>
  <p:transition spd="med"/>
</p:sldLayout>
</file>

<file path=ppt/slideLayouts/slideLayout1754.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30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lvl1pPr>
            <a:lvl2pPr>
              <a:spcBef>
                <a:spcPts val="0"/>
              </a:spcBef>
              <a:tabLst>
                <a:tab pos="4013100" algn="r"/>
              </a:tabLst>
            </a:lvl2pPr>
            <a:lvl3pPr>
              <a:spcBef>
                <a:spcPts val="0"/>
              </a:spcBef>
              <a:tabLst>
                <a:tab pos="4013100" algn="r"/>
              </a:tabLst>
            </a:lvl3pPr>
            <a:lvl4pPr>
              <a:spcBef>
                <a:spcPts val="0"/>
              </a:spcBef>
              <a:tabLst>
                <a:tab pos="4013100" algn="r"/>
              </a:tabLst>
            </a:lvl4pPr>
            <a:lvl5pPr>
              <a:spcBef>
                <a:spcPts val="0"/>
              </a:spcBef>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84635439"/>
      </p:ext>
    </p:extLst>
  </p:cSld>
  <p:clrMapOvr>
    <a:masterClrMapping/>
  </p:clrMapOvr>
  <p:transition spd="med"/>
</p:sldLayout>
</file>

<file path=ppt/slideLayouts/slideLayout1755.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1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49016053"/>
      </p:ext>
    </p:extLst>
  </p:cSld>
  <p:clrMapOvr>
    <a:masterClrMapping/>
  </p:clrMapOvr>
  <p:transition spd="med"/>
</p:sldLayout>
</file>

<file path=ppt/slideLayouts/slideLayout1756.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21"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88387894"/>
      </p:ext>
    </p:extLst>
  </p:cSld>
  <p:clrMapOvr>
    <a:masterClrMapping/>
  </p:clrMapOvr>
  <p:transition spd="med"/>
</p:sldLayout>
</file>

<file path=ppt/slideLayouts/slideLayout1757.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83950407"/>
      </p:ext>
    </p:extLst>
  </p:cSld>
  <p:clrMapOvr>
    <a:masterClrMapping/>
  </p:clrMapOvr>
  <p:transition spd="med"/>
</p:sldLayout>
</file>

<file path=ppt/slideLayouts/slideLayout1758.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03481537"/>
      </p:ext>
    </p:extLst>
  </p:cSld>
  <p:clrMapOvr>
    <a:masterClrMapping/>
  </p:clrMapOvr>
  <p:transition spd="med"/>
</p:sldLayout>
</file>

<file path=ppt/slideLayouts/slideLayout1759.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347"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97423210"/>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760.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357" name="Body Level One…"/>
          <p:cNvSpPr txBox="1">
            <a:spLocks noGrp="1"/>
          </p:cNvSpPr>
          <p:nvPr>
            <p:ph type="body" sz="half" idx="1"/>
          </p:nvPr>
        </p:nvSpPr>
        <p:spPr>
          <a:xfrm>
            <a:off x="228600" y="1130300"/>
            <a:ext cx="4114800" cy="358584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9624576"/>
      </p:ext>
    </p:extLst>
  </p:cSld>
  <p:clrMapOvr>
    <a:masterClrMapping/>
  </p:clrMapOvr>
  <p:transition spd="med"/>
</p:sldLayout>
</file>

<file path=ppt/slideLayouts/slideLayout1761.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67"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69"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06745878"/>
      </p:ext>
    </p:extLst>
  </p:cSld>
  <p:clrMapOvr>
    <a:masterClrMapping/>
  </p:clrMapOvr>
  <p:transition spd="med"/>
</p:sldLayout>
</file>

<file path=ppt/slideLayouts/slideLayout1762.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378"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7107917"/>
      </p:ext>
    </p:extLst>
  </p:cSld>
  <p:clrMapOvr>
    <a:masterClrMapping/>
  </p:clrMapOvr>
  <p:transition spd="med"/>
</p:sldLayout>
</file>

<file path=ppt/slideLayouts/slideLayout1763.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87"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89"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390"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391"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30839905"/>
      </p:ext>
    </p:extLst>
  </p:cSld>
  <p:clrMapOvr>
    <a:masterClrMapping/>
  </p:clrMapOvr>
  <p:transition spd="med"/>
</p:sldLayout>
</file>

<file path=ppt/slideLayouts/slideLayout1764.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00"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401"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59458606"/>
      </p:ext>
    </p:extLst>
  </p:cSld>
  <p:clrMapOvr>
    <a:masterClrMapping/>
  </p:clrMapOvr>
  <p:transition spd="med"/>
</p:sldLayout>
</file>

<file path=ppt/slideLayouts/slideLayout1765.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1"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412"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85405188"/>
      </p:ext>
    </p:extLst>
  </p:cSld>
  <p:clrMapOvr>
    <a:masterClrMapping/>
  </p:clrMapOvr>
  <p:transition spd="med"/>
</p:sldLayout>
</file>

<file path=ppt/slideLayouts/slideLayout1766.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22"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24"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62415760"/>
      </p:ext>
    </p:extLst>
  </p:cSld>
  <p:clrMapOvr>
    <a:masterClrMapping/>
  </p:clrMapOvr>
  <p:transition spd="med"/>
</p:sldLayout>
</file>

<file path=ppt/slideLayouts/slideLayout1767.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rgbClr val="000E5E"/>
        </a:solidFill>
        <a:effectLst/>
      </p:bgPr>
    </p:bg>
    <p:spTree>
      <p:nvGrpSpPr>
        <p:cNvPr id="1" name=""/>
        <p:cNvGrpSpPr/>
        <p:nvPr/>
      </p:nvGrpSpPr>
      <p:grpSpPr>
        <a:xfrm>
          <a:off x="0" y="0"/>
          <a:ext cx="0" cy="0"/>
          <a:chOff x="0" y="0"/>
          <a:chExt cx="0" cy="0"/>
        </a:xfrm>
      </p:grpSpPr>
      <p:sp>
        <p:nvSpPr>
          <p:cNvPr id="432"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433"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34"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35"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20506066"/>
      </p:ext>
    </p:extLst>
  </p:cSld>
  <p:clrMapOvr>
    <a:masterClrMapping/>
  </p:clrMapOvr>
  <p:transition spd="med"/>
</p:sldLayout>
</file>

<file path=ppt/slideLayouts/slideLayout1768.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44"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58249264"/>
      </p:ext>
    </p:extLst>
  </p:cSld>
  <p:clrMapOvr>
    <a:masterClrMapping/>
  </p:clrMapOvr>
  <p:transition spd="med"/>
</p:sldLayout>
</file>

<file path=ppt/slideLayouts/slideLayout1769.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6410159"/>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770.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228600" y="139700"/>
            <a:ext cx="4114800" cy="381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23613208"/>
      </p:ext>
    </p:extLst>
  </p:cSld>
  <p:clrMapOvr>
    <a:masterClrMapping/>
  </p:clrMapOvr>
  <p:transition spd="med"/>
</p:sldLayout>
</file>

<file path=ppt/slideLayouts/slideLayout1771.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60725291"/>
      </p:ext>
    </p:extLst>
  </p:cSld>
  <p:clrMapOvr>
    <a:masterClrMapping/>
  </p:clrMapOvr>
  <p:transition spd="med"/>
</p:sldLayout>
</file>

<file path=ppt/slideLayouts/slideLayout1772.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78"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65630256"/>
      </p:ext>
    </p:extLst>
  </p:cSld>
  <p:clrMapOvr>
    <a:masterClrMapping/>
  </p:clrMapOvr>
  <p:transition spd="med"/>
</p:sldLayout>
</file>

<file path=ppt/slideLayouts/slideLayout1773.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87"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02029058"/>
      </p:ext>
    </p:extLst>
  </p:cSld>
  <p:clrMapOvr>
    <a:masterClrMapping/>
  </p:clrMapOvr>
  <p:transition spd="med"/>
</p:sldLayout>
</file>

<file path=ppt/slideLayouts/slideLayout1774.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9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56627119"/>
      </p:ext>
    </p:extLst>
  </p:cSld>
  <p:clrMapOvr>
    <a:masterClrMapping/>
  </p:clrMapOvr>
  <p:transition spd="med"/>
</p:sldLayout>
</file>

<file path=ppt/slideLayouts/slideLayout1775.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0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0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29249673"/>
      </p:ext>
    </p:extLst>
  </p:cSld>
  <p:clrMapOvr>
    <a:masterClrMapping/>
  </p:clrMapOvr>
  <p:transition spd="med"/>
</p:sldLayout>
</file>

<file path=ppt/slideLayouts/slideLayout1776.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1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1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90879794"/>
      </p:ext>
    </p:extLst>
  </p:cSld>
  <p:clrMapOvr>
    <a:masterClrMapping/>
  </p:clrMapOvr>
  <p:transition spd="med"/>
</p:sldLayout>
</file>

<file path=ppt/slideLayouts/slideLayout1777.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43419508"/>
      </p:ext>
    </p:extLst>
  </p:cSld>
  <p:clrMapOvr>
    <a:masterClrMapping/>
  </p:clrMapOvr>
  <p:transition spd="med"/>
</p:sldLayout>
</file>

<file path=ppt/slideLayouts/slideLayout1778.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0978927"/>
      </p:ext>
    </p:extLst>
  </p:cSld>
  <p:clrMapOvr>
    <a:masterClrMapping/>
  </p:clrMapOvr>
  <p:transition spd="med"/>
</p:sldLayout>
</file>

<file path=ppt/slideLayouts/slideLayout1779.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19454872"/>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780.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54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86866666"/>
      </p:ext>
    </p:extLst>
  </p:cSld>
  <p:clrMapOvr>
    <a:masterClrMapping/>
  </p:clrMapOvr>
  <p:transition spd="med"/>
</p:sldLayout>
</file>

<file path=ppt/slideLayouts/slideLayout1781.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2097" cy="526099"/>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26788792"/>
      </p:ext>
    </p:extLst>
  </p:cSld>
  <p:clrMapOvr>
    <a:masterClrMapping/>
  </p:clrMapOvr>
  <p:transition spd="med"/>
</p:sldLayout>
</file>

<file path=ppt/slideLayouts/slideLayout1782.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56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7461868"/>
      </p:ext>
    </p:extLst>
  </p:cSld>
  <p:clrMapOvr>
    <a:masterClrMapping/>
  </p:clrMapOvr>
  <p:transition spd="med"/>
</p:sldLayout>
</file>

<file path=ppt/slideLayouts/slideLayout1783.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17180907"/>
      </p:ext>
    </p:extLst>
  </p:cSld>
  <p:clrMapOvr>
    <a:masterClrMapping/>
  </p:clrMapOvr>
  <p:transition spd="med"/>
</p:sldLayout>
</file>

<file path=ppt/slideLayouts/slideLayout1784.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11565072"/>
      </p:ext>
    </p:extLst>
  </p:cSld>
  <p:clrMapOvr>
    <a:masterClrMapping/>
  </p:clrMapOvr>
  <p:transition spd="med"/>
</p:sldLayout>
</file>

<file path=ppt/slideLayouts/slideLayout1785.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593"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25087316"/>
      </p:ext>
    </p:extLst>
  </p:cSld>
  <p:clrMapOvr>
    <a:masterClrMapping/>
  </p:clrMapOvr>
  <p:transition spd="med"/>
</p:sldLayout>
</file>

<file path=ppt/slideLayouts/slideLayout1786.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60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33408110"/>
      </p:ext>
    </p:extLst>
  </p:cSld>
  <p:clrMapOvr>
    <a:masterClrMapping/>
  </p:clrMapOvr>
  <p:transition spd="med"/>
</p:sldLayout>
</file>

<file path=ppt/slideLayouts/slideLayout1787.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34220940"/>
      </p:ext>
    </p:extLst>
  </p:cSld>
  <p:clrMapOvr>
    <a:masterClrMapping/>
  </p:clrMapOvr>
  <p:transition spd="med"/>
</p:sldLayout>
</file>

<file path=ppt/slideLayouts/slideLayout1788.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12619138"/>
      </p:ext>
    </p:extLst>
  </p:cSld>
  <p:clrMapOvr>
    <a:masterClrMapping/>
  </p:clrMapOvr>
  <p:transition spd="med"/>
</p:sldLayout>
</file>

<file path=ppt/slideLayouts/slideLayout1789.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228600" y="347979"/>
            <a:ext cx="4114800" cy="4328052"/>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748208244"/>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90.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32766193"/>
      </p:ext>
    </p:extLst>
  </p:cSld>
  <p:clrMapOvr>
    <a:masterClrMapping/>
  </p:clrMapOvr>
  <p:transition spd="med"/>
</p:sldLayout>
</file>

<file path=ppt/slideLayouts/slideLayout1791.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50"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27904448"/>
      </p:ext>
    </p:extLst>
  </p:cSld>
  <p:clrMapOvr>
    <a:masterClrMapping/>
  </p:clrMapOvr>
  <p:transition spd="med"/>
</p:sldLayout>
</file>

<file path=ppt/slideLayouts/slideLayout1792.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37876821"/>
      </p:ext>
    </p:extLst>
  </p:cSld>
  <p:clrMapOvr>
    <a:masterClrMapping/>
  </p:clrMapOvr>
  <p:transition spd="med"/>
</p:sldLayout>
</file>

<file path=ppt/slideLayouts/slideLayout1793.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70"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671"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672"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62766646"/>
      </p:ext>
    </p:extLst>
  </p:cSld>
  <p:clrMapOvr>
    <a:masterClrMapping/>
  </p:clrMapOvr>
  <p:transition spd="med"/>
</p:sldLayout>
</file>

<file path=ppt/slideLayouts/slideLayout1794.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81"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41017337"/>
      </p:ext>
    </p:extLst>
  </p:cSld>
  <p:clrMapOvr>
    <a:masterClrMapping/>
  </p:clrMapOvr>
  <p:transition spd="med"/>
</p:sldLayout>
</file>

<file path=ppt/slideLayouts/slideLayout1795.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92"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24913746"/>
      </p:ext>
    </p:extLst>
  </p:cSld>
  <p:clrMapOvr>
    <a:masterClrMapping/>
  </p:clrMapOvr>
  <p:transition spd="med"/>
</p:sldLayout>
</file>

<file path=ppt/slideLayouts/slideLayout1796.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05"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89262266"/>
      </p:ext>
    </p:extLst>
  </p:cSld>
  <p:clrMapOvr>
    <a:masterClrMapping/>
  </p:clrMapOvr>
  <p:transition spd="med"/>
</p:sldLayout>
</file>

<file path=ppt/slideLayouts/slideLayout1797.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71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4800600" y="1111286"/>
            <a:ext cx="4114800" cy="3501447"/>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66973027"/>
      </p:ext>
    </p:extLst>
  </p:cSld>
  <p:clrMapOvr>
    <a:masterClrMapping/>
  </p:clrMapOvr>
  <p:transition spd="med"/>
</p:sldLayout>
</file>

<file path=ppt/slideLayouts/slideLayout1798.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2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98746685"/>
      </p:ext>
    </p:extLst>
  </p:cSld>
  <p:clrMapOvr>
    <a:masterClrMapping/>
  </p:clrMapOvr>
  <p:transition spd="med"/>
</p:sldLayout>
</file>

<file path=ppt/slideLayouts/slideLayout1799.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1719098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HalfBlueGray">
    <p:spTree>
      <p:nvGrpSpPr>
        <p:cNvPr id="1" name=""/>
        <p:cNvGrpSpPr/>
        <p:nvPr/>
      </p:nvGrpSpPr>
      <p:grpSpPr>
        <a:xfrm>
          <a:off x="0" y="0"/>
          <a:ext cx="0" cy="0"/>
          <a:chOff x="0" y="0"/>
          <a:chExt cx="0" cy="0"/>
        </a:xfrm>
      </p:grpSpPr>
      <p:sp>
        <p:nvSpPr>
          <p:cNvPr id="3" name="Rectangle 12"/>
          <p:cNvSpPr/>
          <p:nvPr userDrawn="1"/>
        </p:nvSpPr>
        <p:spPr>
          <a:xfrm>
            <a:off x="62" y="0"/>
            <a:ext cx="2917825" cy="51435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34289" tIns="17144" rIns="34289" bIns="17144" anchor="ctr"/>
          <a:lstStyle/>
          <a:p>
            <a:pPr algn="ctr" defTabSz="455648">
              <a:defRPr/>
            </a:pPr>
            <a:endParaRPr lang="en-US" sz="2900">
              <a:solidFill>
                <a:prstClr val="white"/>
              </a:solidFill>
              <a:latin typeface="Arial"/>
              <a:cs typeface="Arial"/>
            </a:endParaRPr>
          </a:p>
        </p:txBody>
      </p:sp>
      <p:grpSp>
        <p:nvGrpSpPr>
          <p:cNvPr id="5" name="Group 13"/>
          <p:cNvGrpSpPr/>
          <p:nvPr userDrawn="1"/>
        </p:nvGrpSpPr>
        <p:grpSpPr>
          <a:xfrm>
            <a:off x="369828" y="201614"/>
            <a:ext cx="506711" cy="129381"/>
            <a:chOff x="360699" y="268817"/>
            <a:chExt cx="506711" cy="172508"/>
          </a:xfrm>
          <a:solidFill>
            <a:schemeClr val="bg1"/>
          </a:solidFill>
        </p:grpSpPr>
        <p:sp>
          <p:nvSpPr>
            <p:cNvPr id="6" name="Rectangle 14"/>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1897">
                <a:defRPr/>
              </a:pPr>
              <a:endParaRPr lang="en-US" sz="2900">
                <a:solidFill>
                  <a:prstClr val="white"/>
                </a:solidFill>
                <a:latin typeface="Arial"/>
                <a:cs typeface="Arial"/>
              </a:endParaRPr>
            </a:p>
          </p:txBody>
        </p:sp>
        <p:sp>
          <p:nvSpPr>
            <p:cNvPr id="7" name="Rectangle 15"/>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1897">
                <a:defRPr/>
              </a:pPr>
              <a:endParaRPr lang="en-US" sz="2900">
                <a:solidFill>
                  <a:prstClr val="white"/>
                </a:solidFill>
                <a:latin typeface="Arial"/>
                <a:cs typeface="Arial"/>
              </a:endParaRPr>
            </a:p>
          </p:txBody>
        </p:sp>
      </p:grpSp>
      <p:sp>
        <p:nvSpPr>
          <p:cNvPr id="12" name="Title 1"/>
          <p:cNvSpPr>
            <a:spLocks noGrp="1"/>
          </p:cNvSpPr>
          <p:nvPr>
            <p:ph type="title"/>
          </p:nvPr>
        </p:nvSpPr>
        <p:spPr>
          <a:xfrm>
            <a:off x="303416" y="617540"/>
            <a:ext cx="2486544" cy="276999"/>
          </a:xfrm>
        </p:spPr>
        <p:txBody>
          <a:bodyPr rIns="0"/>
          <a:lstStyle>
            <a:lvl1pPr>
              <a:defRPr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70227894"/>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00.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41" name="Title Text"/>
          <p:cNvSpPr txBox="1">
            <a:spLocks noGrp="1"/>
          </p:cNvSpPr>
          <p:nvPr>
            <p:ph type="title"/>
          </p:nvPr>
        </p:nvSpPr>
        <p:spPr>
          <a:xfrm>
            <a:off x="228600" y="139700"/>
            <a:ext cx="4114800" cy="381000"/>
          </a:xfrm>
          <a:prstGeom prst="rect">
            <a:avLst/>
          </a:prstGeom>
        </p:spPr>
        <p:txBody>
          <a:bodyPr/>
          <a:lstStyle>
            <a:lvl1pPr>
              <a:defRPr>
                <a:solidFill>
                  <a:srgbClr val="000000"/>
                </a:solidFill>
              </a:defRPr>
            </a:lvl1pPr>
          </a:lstStyle>
          <a:p>
            <a:r>
              <a:t>Title Text</a:t>
            </a:r>
          </a:p>
        </p:txBody>
      </p:sp>
      <p:sp>
        <p:nvSpPr>
          <p:cNvPr id="7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43059317"/>
      </p:ext>
    </p:extLst>
  </p:cSld>
  <p:clrMapOvr>
    <a:masterClrMapping/>
  </p:clrMapOvr>
  <p:transition spd="med"/>
</p:sldLayout>
</file>

<file path=ppt/slideLayouts/slideLayout1801.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228600" y="182879"/>
            <a:ext cx="4114800" cy="30003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751" name="Slide Number"/>
          <p:cNvSpPr txBox="1">
            <a:spLocks noGrp="1"/>
          </p:cNvSpPr>
          <p:nvPr>
            <p:ph type="sldNum" sz="quarter" idx="2"/>
          </p:nvPr>
        </p:nvSpPr>
        <p:spPr>
          <a:xfrm>
            <a:off x="8812808" y="4854832"/>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98474665"/>
      </p:ext>
    </p:extLst>
  </p:cSld>
  <p:clrMapOvr>
    <a:masterClrMapping/>
  </p:clrMapOvr>
  <p:transition spd="med"/>
</p:sldLayout>
</file>

<file path=ppt/slideLayouts/slideLayout1802.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69884152"/>
      </p:ext>
    </p:extLst>
  </p:cSld>
  <p:clrMapOvr>
    <a:masterClrMapping/>
  </p:clrMapOvr>
  <p:transition spd="med"/>
</p:sldLayout>
</file>

<file path=ppt/slideLayouts/slideLayout1803.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1333217"/>
      </p:ext>
    </p:extLst>
  </p:cSld>
  <p:clrMapOvr>
    <a:masterClrMapping/>
  </p:clrMapOvr>
  <p:transition spd="med"/>
</p:sldLayout>
</file>

<file path=ppt/slideLayouts/slideLayout1804.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78740227"/>
      </p:ext>
    </p:extLst>
  </p:cSld>
  <p:clrMapOvr>
    <a:masterClrMapping/>
  </p:clrMapOvr>
  <p:transition spd="med"/>
</p:sldLayout>
</file>

<file path=ppt/slideLayouts/slideLayout1805.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8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39129098"/>
      </p:ext>
    </p:extLst>
  </p:cSld>
  <p:clrMapOvr>
    <a:masterClrMapping/>
  </p:clrMapOvr>
  <p:transition spd="med"/>
</p:sldLayout>
</file>

<file path=ppt/slideLayouts/slideLayout1806.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99"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47587427"/>
      </p:ext>
    </p:extLst>
  </p:cSld>
  <p:clrMapOvr>
    <a:masterClrMapping/>
  </p:clrMapOvr>
  <p:transition spd="med"/>
</p:sldLayout>
</file>

<file path=ppt/slideLayouts/slideLayout1807.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87538494"/>
      </p:ext>
    </p:extLst>
  </p:cSld>
  <p:clrMapOvr>
    <a:masterClrMapping/>
  </p:clrMapOvr>
  <p:transition spd="med"/>
</p:sldLayout>
</file>

<file path=ppt/slideLayouts/slideLayout1808.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757686559"/>
      </p:ext>
    </p:extLst>
  </p:cSld>
  <p:clrMapOvr>
    <a:masterClrMapping/>
  </p:clrMapOvr>
  <p:transition spd="med"/>
</p:sldLayout>
</file>

<file path=ppt/slideLayouts/slideLayout1809.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71848508"/>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10.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12181389"/>
      </p:ext>
    </p:extLst>
  </p:cSld>
  <p:clrMapOvr>
    <a:masterClrMapping/>
  </p:clrMapOvr>
  <p:transition spd="med"/>
</p:sldLayout>
</file>

<file path=ppt/slideLayouts/slideLayout1811.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70146104"/>
      </p:ext>
    </p:extLst>
  </p:cSld>
  <p:clrMapOvr>
    <a:masterClrMapping/>
  </p:clrMapOvr>
  <p:transition spd="med"/>
</p:sldLayout>
</file>

<file path=ppt/slideLayouts/slideLayout1812.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8393811" y="4705351"/>
            <a:ext cx="521591" cy="211455"/>
          </a:xfrm>
          <a:prstGeom prst="rect">
            <a:avLst/>
          </a:prstGeom>
          <a:ln w="12700">
            <a:miter lim="400000"/>
          </a:ln>
        </p:spPr>
      </p:pic>
      <p:pic>
        <p:nvPicPr>
          <p:cNvPr id="848" name="Picture 5" descr="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849"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60405045"/>
      </p:ext>
    </p:extLst>
  </p:cSld>
  <p:clrMapOvr>
    <a:masterClrMapping/>
  </p:clrMapOvr>
  <p:transition spd="med"/>
</p:sldLayout>
</file>

<file path=ppt/slideLayouts/slideLayout1813.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49230673"/>
      </p:ext>
    </p:extLst>
  </p:cSld>
  <p:clrMapOvr>
    <a:masterClrMapping/>
  </p:clrMapOvr>
  <p:transition spd="med"/>
</p:sldLayout>
</file>

<file path=ppt/slideLayouts/slideLayout1814.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44524567"/>
      </p:ext>
    </p:extLst>
  </p:cSld>
  <p:clrMapOvr>
    <a:masterClrMapping/>
  </p:clrMapOvr>
  <p:transition spd="med"/>
</p:sldLayout>
</file>

<file path=ppt/slideLayouts/slideLayout1815.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74"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75"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78170872"/>
      </p:ext>
    </p:extLst>
  </p:cSld>
  <p:clrMapOvr>
    <a:masterClrMapping/>
  </p:clrMapOvr>
  <p:transition spd="med"/>
</p:sldLayout>
</file>

<file path=ppt/slideLayouts/slideLayout1816.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84"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48544864"/>
      </p:ext>
    </p:extLst>
  </p:cSld>
  <p:clrMapOvr>
    <a:masterClrMapping/>
  </p:clrMapOvr>
  <p:transition spd="med"/>
</p:sldLayout>
</file>

<file path=ppt/slideLayouts/slideLayout1817.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0827256"/>
      </p:ext>
    </p:extLst>
  </p:cSld>
  <p:clrMapOvr>
    <a:masterClrMapping/>
  </p:clrMapOvr>
  <p:transition spd="med"/>
</p:sldLayout>
</file>

<file path=ppt/slideLayouts/slideLayout1818.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03574455"/>
      </p:ext>
    </p:extLst>
  </p:cSld>
  <p:clrMapOvr>
    <a:masterClrMapping/>
  </p:clrMapOvr>
  <p:transition spd="med"/>
</p:sldLayout>
</file>

<file path=ppt/slideLayouts/slideLayout1819.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228600" y="342901"/>
            <a:ext cx="4114800" cy="4328051"/>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51804230"/>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20.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5880152"/>
      </p:ext>
    </p:extLst>
  </p:cSld>
  <p:clrMapOvr>
    <a:masterClrMapping/>
  </p:clrMapOvr>
  <p:transition spd="med"/>
</p:sldLayout>
</file>

<file path=ppt/slideLayouts/slideLayout1821.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32"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54141521"/>
      </p:ext>
    </p:extLst>
  </p:cSld>
  <p:clrMapOvr>
    <a:masterClrMapping/>
  </p:clrMapOvr>
  <p:transition spd="med"/>
</p:sldLayout>
</file>

<file path=ppt/slideLayouts/slideLayout1822.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04704919"/>
      </p:ext>
    </p:extLst>
  </p:cSld>
  <p:clrMapOvr>
    <a:masterClrMapping/>
  </p:clrMapOvr>
  <p:transition spd="med"/>
</p:sldLayout>
</file>

<file path=ppt/slideLayouts/slideLayout1823.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52"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953"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954"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05790077"/>
      </p:ext>
    </p:extLst>
  </p:cSld>
  <p:clrMapOvr>
    <a:masterClrMapping/>
  </p:clrMapOvr>
  <p:transition spd="med"/>
</p:sldLayout>
</file>

<file path=ppt/slideLayouts/slideLayout1824.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228600" y="1097280"/>
            <a:ext cx="4114800" cy="3585846"/>
          </a:xfrm>
          <a:prstGeom prst="rect">
            <a:avLst/>
          </a:prstGeom>
        </p:spPr>
        <p:txBody>
          <a:bodyPr>
            <a:normAutofit/>
          </a:bodyPr>
          <a:lstStyle/>
          <a:p>
            <a:endParaRPr/>
          </a:p>
        </p:txBody>
      </p:sp>
      <p:sp>
        <p:nvSpPr>
          <p:cNvPr id="965"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24179490"/>
      </p:ext>
    </p:extLst>
  </p:cSld>
  <p:clrMapOvr>
    <a:masterClrMapping/>
  </p:clrMapOvr>
  <p:transition spd="med"/>
</p:sldLayout>
</file>

<file path=ppt/slideLayouts/slideLayout1825.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2514600" y="1097278"/>
            <a:ext cx="1828800" cy="3585848"/>
          </a:xfrm>
          <a:prstGeom prst="rect">
            <a:avLst/>
          </a:prstGeom>
        </p:spPr>
        <p:txBody>
          <a:bodyPr>
            <a:normAutofit/>
          </a:bodyPr>
          <a:lstStyle/>
          <a:p>
            <a:endParaRPr/>
          </a:p>
        </p:txBody>
      </p:sp>
      <p:sp>
        <p:nvSpPr>
          <p:cNvPr id="976"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98798780"/>
      </p:ext>
    </p:extLst>
  </p:cSld>
  <p:clrMapOvr>
    <a:masterClrMapping/>
  </p:clrMapOvr>
  <p:transition spd="med"/>
</p:sldLayout>
</file>

<file path=ppt/slideLayouts/slideLayout1826.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87"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30722559"/>
      </p:ext>
    </p:extLst>
  </p:cSld>
  <p:clrMapOvr>
    <a:masterClrMapping/>
  </p:clrMapOvr>
  <p:transition spd="med"/>
</p:sldLayout>
</file>

<file path=ppt/slideLayouts/slideLayout1827.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996"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47224963"/>
      </p:ext>
    </p:extLst>
  </p:cSld>
  <p:clrMapOvr>
    <a:masterClrMapping/>
  </p:clrMapOvr>
  <p:transition spd="med"/>
</p:sldLayout>
</file>

<file path=ppt/slideLayouts/slideLayout1828.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35464639"/>
      </p:ext>
    </p:extLst>
  </p:cSld>
  <p:clrMapOvr>
    <a:masterClrMapping/>
  </p:clrMapOvr>
  <p:transition spd="med"/>
</p:sldLayout>
</file>

<file path=ppt/slideLayouts/slideLayout1829.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73032329"/>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30.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228600" y="127000"/>
            <a:ext cx="4114800" cy="381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757703841"/>
      </p:ext>
    </p:extLst>
  </p:cSld>
  <p:clrMapOvr>
    <a:masterClrMapping/>
  </p:clrMapOvr>
  <p:transition spd="med"/>
</p:sldLayout>
</file>

<file path=ppt/slideLayouts/slideLayout1831.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13645616"/>
      </p:ext>
    </p:extLst>
  </p:cSld>
  <p:clrMapOvr>
    <a:masterClrMapping/>
  </p:clrMapOvr>
  <p:transition spd="med"/>
</p:sldLayout>
</file>

<file path=ppt/slideLayouts/slideLayout1832.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7343127"/>
      </p:ext>
    </p:extLst>
  </p:cSld>
  <p:clrMapOvr>
    <a:masterClrMapping/>
  </p:clrMapOvr>
  <p:transition spd="med"/>
</p:sldLayout>
</file>

<file path=ppt/slideLayouts/slideLayout1833.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76612039"/>
      </p:ext>
    </p:extLst>
  </p:cSld>
  <p:clrMapOvr>
    <a:masterClrMapping/>
  </p:clrMapOvr>
  <p:transition spd="med"/>
</p:sldLayout>
</file>

<file path=ppt/slideLayouts/slideLayout1834.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65998166"/>
      </p:ext>
    </p:extLst>
  </p:cSld>
  <p:clrMapOvr>
    <a:masterClrMapping/>
  </p:clrMapOvr>
  <p:transition spd="med"/>
</p:sldLayout>
</file>

<file path=ppt/slideLayouts/slideLayout1835.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2305920" y="1173019"/>
            <a:ext cx="2258861" cy="1171617"/>
          </a:xfrm>
          <a:prstGeom prst="rect">
            <a:avLst/>
          </a:prstGeom>
        </p:spPr>
        <p:txBody>
          <a:bodyPr lIns="91439" tIns="45719" rIns="91439" bIns="45719"/>
          <a:lstStyle/>
          <a:p>
            <a:endParaRPr/>
          </a:p>
        </p:txBody>
      </p:sp>
      <p:sp>
        <p:nvSpPr>
          <p:cNvPr id="1070" name="Picture Placeholder 11"/>
          <p:cNvSpPr>
            <a:spLocks noGrp="1"/>
          </p:cNvSpPr>
          <p:nvPr>
            <p:ph type="pic" sz="quarter" idx="14"/>
          </p:nvPr>
        </p:nvSpPr>
        <p:spPr>
          <a:xfrm>
            <a:off x="4572000" y="667491"/>
            <a:ext cx="2284260" cy="1262323"/>
          </a:xfrm>
          <a:prstGeom prst="rect">
            <a:avLst/>
          </a:prstGeom>
        </p:spPr>
        <p:txBody>
          <a:bodyPr lIns="91439" tIns="45719" rIns="91439" bIns="45719"/>
          <a:lstStyle/>
          <a:p>
            <a:endParaRPr/>
          </a:p>
        </p:txBody>
      </p:sp>
      <p:sp>
        <p:nvSpPr>
          <p:cNvPr id="1071" name="Picture Placeholder 11"/>
          <p:cNvSpPr>
            <a:spLocks noGrp="1"/>
          </p:cNvSpPr>
          <p:nvPr>
            <p:ph type="pic" sz="quarter" idx="15"/>
          </p:nvPr>
        </p:nvSpPr>
        <p:spPr>
          <a:xfrm>
            <a:off x="6859982" y="-2"/>
            <a:ext cx="2282505" cy="2346040"/>
          </a:xfrm>
          <a:prstGeom prst="rect">
            <a:avLst/>
          </a:prstGeom>
        </p:spPr>
        <p:txBody>
          <a:bodyPr lIns="91439" tIns="45719" rIns="91439" bIns="45719"/>
          <a:lstStyle/>
          <a:p>
            <a:endParaRPr/>
          </a:p>
        </p:txBody>
      </p:sp>
      <p:sp>
        <p:nvSpPr>
          <p:cNvPr id="1072" name="Picture Placeholder 11"/>
          <p:cNvSpPr>
            <a:spLocks noGrp="1"/>
          </p:cNvSpPr>
          <p:nvPr>
            <p:ph type="pic" sz="quarter" idx="16"/>
          </p:nvPr>
        </p:nvSpPr>
        <p:spPr>
          <a:xfrm>
            <a:off x="4572001" y="2257881"/>
            <a:ext cx="2282503" cy="1171616"/>
          </a:xfrm>
          <a:prstGeom prst="rect">
            <a:avLst/>
          </a:prstGeom>
        </p:spPr>
        <p:txBody>
          <a:bodyPr lIns="91439" tIns="45719" rIns="91439" bIns="45719"/>
          <a:lstStyle/>
          <a:p>
            <a:endParaRPr/>
          </a:p>
        </p:txBody>
      </p:sp>
      <p:sp>
        <p:nvSpPr>
          <p:cNvPr id="1073" name="Picture Placeholder 11"/>
          <p:cNvSpPr>
            <a:spLocks noGrp="1"/>
          </p:cNvSpPr>
          <p:nvPr>
            <p:ph type="pic" sz="quarter" idx="17"/>
          </p:nvPr>
        </p:nvSpPr>
        <p:spPr>
          <a:xfrm>
            <a:off x="6867201" y="3205788"/>
            <a:ext cx="1227810" cy="1287901"/>
          </a:xfrm>
          <a:prstGeom prst="rect">
            <a:avLst/>
          </a:prstGeom>
        </p:spPr>
        <p:txBody>
          <a:bodyPr lIns="91439" tIns="45719" rIns="91439" bIns="45719"/>
          <a:lstStyle/>
          <a:p>
            <a:endParaRPr/>
          </a:p>
        </p:txBody>
      </p:sp>
      <p:sp>
        <p:nvSpPr>
          <p:cNvPr id="1074" name="Picture Placeholder 11"/>
          <p:cNvSpPr>
            <a:spLocks noGrp="1"/>
          </p:cNvSpPr>
          <p:nvPr>
            <p:ph type="pic" sz="quarter" idx="18"/>
          </p:nvPr>
        </p:nvSpPr>
        <p:spPr>
          <a:xfrm>
            <a:off x="2305919" y="2571750"/>
            <a:ext cx="1652511" cy="1733388"/>
          </a:xfrm>
          <a:prstGeom prst="rect">
            <a:avLst/>
          </a:prstGeom>
        </p:spPr>
        <p:txBody>
          <a:bodyPr lIns="91439" tIns="45719" rIns="91439" bIns="45719"/>
          <a:lstStyle/>
          <a:p>
            <a:endParaRPr/>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49390086"/>
      </p:ext>
    </p:extLst>
  </p:cSld>
  <p:clrMapOvr>
    <a:masterClrMapping/>
  </p:clrMapOvr>
  <p:transition spd="med"/>
</p:sldLayout>
</file>

<file path=ppt/slideLayouts/slideLayout1836.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09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18166362"/>
      </p:ext>
    </p:extLst>
  </p:cSld>
  <p:clrMapOvr>
    <a:masterClrMapping/>
  </p:clrMapOvr>
  <p:transition spd="med"/>
</p:sldLayout>
</file>

<file path=ppt/slideLayouts/slideLayout1837.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10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77149479"/>
      </p:ext>
    </p:extLst>
  </p:cSld>
  <p:clrMapOvr>
    <a:masterClrMapping/>
  </p:clrMapOvr>
  <p:transition spd="med"/>
</p:sldLayout>
</file>

<file path=ppt/slideLayouts/slideLayout1838.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04661155"/>
      </p:ext>
    </p:extLst>
  </p:cSld>
  <p:clrMapOvr>
    <a:masterClrMapping/>
  </p:clrMapOvr>
  <p:transition spd="med"/>
</p:sldLayout>
</file>

<file path=ppt/slideLayouts/slideLayout1839.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76924075"/>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840.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1424683"/>
      </p:ext>
    </p:extLst>
  </p:cSld>
  <p:clrMapOvr>
    <a:masterClrMapping/>
  </p:clrMapOvr>
  <p:transition spd="med"/>
</p:sldLayout>
</file>

<file path=ppt/slideLayouts/slideLayout1841.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69836868"/>
      </p:ext>
    </p:extLst>
  </p:cSld>
  <p:clrMapOvr>
    <a:masterClrMapping/>
  </p:clrMapOvr>
  <p:transition spd="med"/>
</p:sldLayout>
</file>

<file path=ppt/slideLayouts/slideLayout1842.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06394522"/>
      </p:ext>
    </p:extLst>
  </p:cSld>
  <p:clrMapOvr>
    <a:masterClrMapping/>
  </p:clrMapOvr>
  <p:transition spd="med"/>
</p:sldLayout>
</file>

<file path=ppt/slideLayouts/slideLayout1843.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6857997" y="2571750"/>
            <a:ext cx="2286002"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3" y="-2"/>
            <a:ext cx="9144002" cy="2571753"/>
          </a:xfrm>
          <a:prstGeom prst="rect">
            <a:avLst/>
          </a:prstGeom>
          <a:solidFill>
            <a:srgbClr val="000000"/>
          </a:solidFill>
        </p:spPr>
        <p:txBody>
          <a:bodyPr lIns="155447" tIns="155447" rIns="155447" bIns="155447"/>
          <a:lstStyle>
            <a:lvl1pPr>
              <a:defRPr sz="48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91544602"/>
      </p:ext>
    </p:extLst>
  </p:cSld>
  <p:clrMapOvr>
    <a:masterClrMapping/>
  </p:clrMapOvr>
  <p:transition spd="med"/>
</p:sldLayout>
</file>

<file path=ppt/slideLayouts/slideLayout1844.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2" y="-3"/>
            <a:ext cx="9144004" cy="5143505"/>
          </a:xfrm>
          <a:prstGeom prst="rect">
            <a:avLst/>
          </a:prstGeom>
          <a:ln w="12700">
            <a:miter lim="400000"/>
          </a:ln>
        </p:spPr>
      </p:pic>
      <p:sp>
        <p:nvSpPr>
          <p:cNvPr id="1165" name="Title Text"/>
          <p:cNvSpPr txBox="1">
            <a:spLocks noGrp="1"/>
          </p:cNvSpPr>
          <p:nvPr>
            <p:ph type="title"/>
          </p:nvPr>
        </p:nvSpPr>
        <p:spPr>
          <a:xfrm>
            <a:off x="0" y="185983"/>
            <a:ext cx="9144000" cy="405690"/>
          </a:xfrm>
          <a:prstGeom prst="rect">
            <a:avLst/>
          </a:prstGeom>
        </p:spPr>
        <p:txBody>
          <a:bodyPr lIns="45718" tIns="45718" rIns="45718" bIns="45718" anchor="ctr"/>
          <a:lstStyle>
            <a:lvl1pPr algn="ctr" defTabSz="685783">
              <a:defRPr sz="2000"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08787412"/>
      </p:ext>
    </p:extLst>
  </p:cSld>
  <p:clrMapOvr>
    <a:masterClrMapping/>
  </p:clrMapOvr>
  <p:transition spd="med"/>
</p:sldLayout>
</file>

<file path=ppt/slideLayouts/slideLayout1845.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a:srcRect t="7783" b="7783"/>
          <a:stretch>
            <a:fillRect/>
          </a:stretch>
        </p:blipFill>
        <p:spPr>
          <a:xfrm>
            <a:off x="0" y="-3"/>
            <a:ext cx="9137650" cy="5143505"/>
          </a:xfrm>
          <a:prstGeom prst="rect">
            <a:avLst/>
          </a:prstGeom>
          <a:ln w="12700">
            <a:miter lim="400000"/>
          </a:ln>
        </p:spPr>
      </p:pic>
      <p:sp>
        <p:nvSpPr>
          <p:cNvPr id="1174"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75"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0" cy="179018"/>
          </a:xfrm>
          <a:prstGeom prst="rect">
            <a:avLst/>
          </a:prstGeom>
          <a:ln w="12700">
            <a:miter lim="400000"/>
          </a:ln>
        </p:spPr>
      </p:pic>
      <p:pic>
        <p:nvPicPr>
          <p:cNvPr id="1176"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1" y="4705351"/>
            <a:ext cx="521591" cy="211455"/>
          </a:xfrm>
          <a:prstGeom prst="rect">
            <a:avLst/>
          </a:prstGeom>
          <a:ln w="12700">
            <a:miter lim="400000"/>
          </a:ln>
        </p:spPr>
      </p:pic>
      <p:sp>
        <p:nvSpPr>
          <p:cNvPr id="117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25067327"/>
      </p:ext>
    </p:extLst>
  </p:cSld>
  <p:clrMapOvr>
    <a:masterClrMapping/>
  </p:clrMapOvr>
  <p:transition spd="med"/>
</p:sldLayout>
</file>

<file path=ppt/slideLayouts/slideLayout1846.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25416838"/>
      </p:ext>
    </p:extLst>
  </p:cSld>
  <p:clrMapOvr>
    <a:masterClrMapping/>
  </p:clrMapOvr>
  <p:transition spd="med"/>
</p:sldLayout>
</file>

<file path=ppt/slideLayouts/slideLayout1847.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a:srcRect t="7783" b="7783"/>
          <a:stretch>
            <a:fillRect/>
          </a:stretch>
        </p:blipFill>
        <p:spPr>
          <a:xfrm>
            <a:off x="0" y="-4"/>
            <a:ext cx="9137650" cy="5143506"/>
          </a:xfrm>
          <a:prstGeom prst="rect">
            <a:avLst/>
          </a:prstGeom>
          <a:ln w="12700">
            <a:miter lim="400000"/>
          </a:ln>
        </p:spPr>
      </p:pic>
      <p:sp>
        <p:nvSpPr>
          <p:cNvPr id="1192"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93"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1" cy="179019"/>
          </a:xfrm>
          <a:prstGeom prst="rect">
            <a:avLst/>
          </a:prstGeom>
          <a:ln w="12700">
            <a:miter lim="400000"/>
          </a:ln>
        </p:spPr>
      </p:pic>
      <p:pic>
        <p:nvPicPr>
          <p:cNvPr id="1194"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0" y="4705351"/>
            <a:ext cx="521592" cy="211455"/>
          </a:xfrm>
          <a:prstGeom prst="rect">
            <a:avLst/>
          </a:prstGeom>
          <a:ln w="12700">
            <a:miter lim="400000"/>
          </a:ln>
        </p:spPr>
      </p:pic>
      <p:sp>
        <p:nvSpPr>
          <p:cNvPr id="1195"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87749591"/>
      </p:ext>
    </p:extLst>
  </p:cSld>
  <p:clrMapOvr>
    <a:masterClrMapping/>
  </p:clrMapOvr>
  <p:transition spd="med"/>
</p:sldLayout>
</file>

<file path=ppt/slideLayouts/slideLayout1848.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1203" name="Body Level One…"/>
          <p:cNvSpPr txBox="1">
            <a:spLocks noGrp="1"/>
          </p:cNvSpPr>
          <p:nvPr>
            <p:ph type="body" sz="half" idx="1"/>
          </p:nvPr>
        </p:nvSpPr>
        <p:spPr>
          <a:xfrm>
            <a:off x="228600" y="132588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1489578"/>
      </p:ext>
    </p:extLst>
  </p:cSld>
  <p:clrMapOvr>
    <a:masterClrMapping/>
  </p:clrMapOvr>
  <p:transition spd="med"/>
</p:sldLayout>
</file>

<file path=ppt/slideLayouts/slideLayout1849.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5535794"/>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850.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0"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15980747"/>
      </p:ext>
    </p:extLst>
  </p:cSld>
  <p:clrMapOvr>
    <a:masterClrMapping/>
  </p:clrMapOvr>
  <p:transition spd="med"/>
</p:sldLayout>
</file>

<file path=ppt/slideLayouts/slideLayout1851.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1" y="1"/>
            <a:ext cx="4572002" cy="2578101"/>
          </a:xfrm>
          <a:prstGeom prst="rect">
            <a:avLst/>
          </a:prstGeom>
        </p:spPr>
        <p:txBody>
          <a:bodyPr lIns="91439" tIns="45719" rIns="91439" bIns="45719"/>
          <a:lstStyle/>
          <a:p>
            <a:endParaRPr/>
          </a:p>
        </p:txBody>
      </p:sp>
      <p:sp>
        <p:nvSpPr>
          <p:cNvPr id="1228" name="Picture Placeholder 11"/>
          <p:cNvSpPr>
            <a:spLocks noGrp="1"/>
          </p:cNvSpPr>
          <p:nvPr>
            <p:ph type="pic" sz="half" idx="14"/>
          </p:nvPr>
        </p:nvSpPr>
        <p:spPr>
          <a:xfrm>
            <a:off x="1" y="2571751"/>
            <a:ext cx="4572002" cy="2578100"/>
          </a:xfrm>
          <a:prstGeom prst="rect">
            <a:avLst/>
          </a:prstGeom>
        </p:spPr>
        <p:txBody>
          <a:bodyPr lIns="91439" tIns="45719" rIns="91439" bIns="45719"/>
          <a:lstStyle/>
          <a:p>
            <a:endParaRPr/>
          </a:p>
        </p:txBody>
      </p:sp>
      <p:sp>
        <p:nvSpPr>
          <p:cNvPr id="122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4572000" y="1"/>
            <a:ext cx="4572000" cy="2578100"/>
          </a:xfrm>
          <a:prstGeom prst="rect">
            <a:avLst/>
          </a:prstGeom>
        </p:spPr>
        <p:txBody>
          <a:bodyPr lIns="91439" tIns="45719" rIns="91439" bIns="45719"/>
          <a:lstStyle/>
          <a:p>
            <a:endParaRPr/>
          </a:p>
        </p:txBody>
      </p:sp>
      <p:sp>
        <p:nvSpPr>
          <p:cNvPr id="1231" name="Picture Placeholder 11"/>
          <p:cNvSpPr>
            <a:spLocks noGrp="1"/>
          </p:cNvSpPr>
          <p:nvPr>
            <p:ph type="pic" sz="half" idx="16"/>
          </p:nvPr>
        </p:nvSpPr>
        <p:spPr>
          <a:xfrm>
            <a:off x="4572000" y="2571751"/>
            <a:ext cx="4572000" cy="2578100"/>
          </a:xfrm>
          <a:prstGeom prst="rect">
            <a:avLst/>
          </a:prstGeom>
        </p:spPr>
        <p:txBody>
          <a:bodyPr lIns="91439" tIns="45719" rIns="91439" bIns="45719"/>
          <a:lstStyle/>
          <a:p>
            <a:endParaRPr/>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21295169"/>
      </p:ext>
    </p:extLst>
  </p:cSld>
  <p:clrMapOvr>
    <a:masterClrMapping/>
  </p:clrMapOvr>
  <p:transition spd="med"/>
</p:sldLayout>
</file>

<file path=ppt/slideLayouts/slideLayout1852.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22046032"/>
      </p:ext>
    </p:extLst>
  </p:cSld>
  <p:clrMapOvr>
    <a:masterClrMapping/>
  </p:clrMapOvr>
  <p:transition spd="med"/>
</p:sldLayout>
</file>

<file path=ppt/slideLayouts/slideLayout1853.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1247" name="Title Text"/>
          <p:cNvSpPr txBox="1">
            <a:spLocks noGrp="1"/>
          </p:cNvSpPr>
          <p:nvPr>
            <p:ph type="title"/>
          </p:nvPr>
        </p:nvSpPr>
        <p:spPr>
          <a:xfrm>
            <a:off x="-3" y="-3"/>
            <a:ext cx="9144002" cy="1290642"/>
          </a:xfrm>
          <a:prstGeom prst="rect">
            <a:avLst/>
          </a:prstGeom>
          <a:solidFill>
            <a:srgbClr val="000000"/>
          </a:solidFill>
        </p:spPr>
        <p:txBody>
          <a:bodyPr lIns="201168" tIns="201168" rIns="201168" bIns="201168"/>
          <a:lstStyle>
            <a:lvl1pPr>
              <a:defRPr>
                <a:solidFill>
                  <a:srgbClr val="535353"/>
                </a:solidFill>
              </a:defRPr>
            </a:lvl1pPr>
          </a:lstStyle>
          <a:p>
            <a:r>
              <a:t>Title Text</a:t>
            </a:r>
          </a:p>
        </p:txBody>
      </p:sp>
      <p:sp>
        <p:nvSpPr>
          <p:cNvPr id="124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43464345"/>
      </p:ext>
    </p:extLst>
  </p:cSld>
  <p:clrMapOvr>
    <a:masterClrMapping/>
  </p:clrMapOvr>
  <p:transition spd="med"/>
</p:sldLayout>
</file>

<file path=ppt/slideLayouts/slideLayout1854.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45397633"/>
      </p:ext>
    </p:extLst>
  </p:cSld>
  <p:clrMapOvr>
    <a:masterClrMapping/>
  </p:clrMapOvr>
  <p:transition spd="med"/>
</p:sldLayout>
</file>

<file path=ppt/slideLayouts/slideLayout18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954231"/>
      </p:ext>
    </p:extLst>
  </p:cSld>
  <p:clrMapOvr>
    <a:masterClrMapping/>
  </p:clrMapOvr>
  <p:transition spd="med">
    <p:fade/>
  </p:transition>
</p:sldLayout>
</file>

<file path=ppt/slideLayouts/slideLayout185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2017 / © 2017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3744600460"/>
      </p:ext>
    </p:extLst>
  </p:cSld>
  <p:clrMapOvr>
    <a:masterClrMapping/>
  </p:clrMapOvr>
</p:sldLayout>
</file>

<file path=ppt/slideLayouts/slideLayout18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72250579"/>
      </p:ext>
    </p:extLst>
  </p:cSld>
  <p:clrMapOvr>
    <a:masterClrMapping/>
  </p:clrMapOvr>
</p:sldLayout>
</file>

<file path=ppt/slideLayouts/slideLayout18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749597141"/>
      </p:ext>
    </p:extLst>
  </p:cSld>
  <p:clrMapOvr>
    <a:masterClrMapping/>
  </p:clrMapOvr>
</p:sldLayout>
</file>

<file path=ppt/slideLayouts/slideLayout185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4290489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86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47226111"/>
      </p:ext>
    </p:extLst>
  </p:cSld>
  <p:clrMapOvr>
    <a:masterClrMapping/>
  </p:clrMapOvr>
</p:sldLayout>
</file>

<file path=ppt/slideLayouts/slideLayout186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707299"/>
      </p:ext>
    </p:extLst>
  </p:cSld>
  <p:clrMapOvr>
    <a:masterClrMapping/>
  </p:clrMapOvr>
</p:sldLayout>
</file>

<file path=ppt/slideLayouts/slideLayout186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2017 / © 2017 IBM Corporation</a:t>
            </a:r>
          </a:p>
        </p:txBody>
      </p:sp>
    </p:spTree>
    <p:extLst>
      <p:ext uri="{BB962C8B-B14F-4D97-AF65-F5344CB8AC3E}">
        <p14:creationId xmlns:p14="http://schemas.microsoft.com/office/powerpoint/2010/main" val="2849466380"/>
      </p:ext>
    </p:extLst>
  </p:cSld>
  <p:clrMapOvr>
    <a:masterClrMapping/>
  </p:clrMapOvr>
</p:sldLayout>
</file>

<file path=ppt/slideLayouts/slideLayout186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555576287"/>
      </p:ext>
    </p:extLst>
  </p:cSld>
  <p:clrMapOvr>
    <a:masterClrMapping/>
  </p:clrMapOvr>
</p:sldLayout>
</file>

<file path=ppt/slideLayouts/slideLayout186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840428"/>
      </p:ext>
    </p:extLst>
  </p:cSld>
  <p:clrMapOvr>
    <a:masterClrMapping/>
  </p:clrMapOvr>
</p:sldLayout>
</file>

<file path=ppt/slideLayouts/slideLayout186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4534120"/>
      </p:ext>
    </p:extLst>
  </p:cSld>
  <p:clrMapOvr>
    <a:masterClrMapping/>
  </p:clrMapOvr>
</p:sldLayout>
</file>

<file path=ppt/slideLayouts/slideLayout186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DOC ID / Month XX, 2017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7014773"/>
      </p:ext>
    </p:extLst>
  </p:cSld>
  <p:clrMapOvr>
    <a:masterClrMapping/>
  </p:clrMapOvr>
</p:sldLayout>
</file>

<file path=ppt/slideLayouts/slideLayout186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6938786"/>
      </p:ext>
    </p:extLst>
  </p:cSld>
  <p:clrMapOvr>
    <a:masterClrMapping/>
  </p:clrMapOvr>
</p:sldLayout>
</file>

<file path=ppt/slideLayouts/slideLayout186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603336"/>
      </p:ext>
    </p:extLst>
  </p:cSld>
  <p:clrMapOvr>
    <a:masterClrMapping/>
  </p:clrMapOvr>
</p:sldLayout>
</file>

<file path=ppt/slideLayouts/slideLayout186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71752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87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0876292"/>
      </p:ext>
    </p:extLst>
  </p:cSld>
  <p:clrMapOvr>
    <a:masterClrMapping/>
  </p:clrMapOvr>
</p:sldLayout>
</file>

<file path=ppt/slideLayouts/slideLayout187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730659625"/>
      </p:ext>
    </p:extLst>
  </p:cSld>
  <p:clrMapOvr>
    <a:masterClrMapping/>
  </p:clrMapOvr>
</p:sldLayout>
</file>

<file path=ppt/slideLayouts/slideLayout187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3757508193"/>
      </p:ext>
    </p:extLst>
  </p:cSld>
  <p:clrMapOvr>
    <a:masterClrMapping/>
  </p:clrMapOvr>
</p:sldLayout>
</file>

<file path=ppt/slideLayouts/slideLayout187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297625389"/>
      </p:ext>
    </p:extLst>
  </p:cSld>
  <p:clrMapOvr>
    <a:masterClrMapping/>
  </p:clrMapOvr>
</p:sldLayout>
</file>

<file path=ppt/slideLayouts/slideLayout187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1387203864"/>
      </p:ext>
    </p:extLst>
  </p:cSld>
  <p:clrMapOvr>
    <a:masterClrMapping/>
  </p:clrMapOvr>
</p:sldLayout>
</file>

<file path=ppt/slideLayouts/slideLayout187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2980563592"/>
      </p:ext>
    </p:extLst>
  </p:cSld>
  <p:clrMapOvr>
    <a:masterClrMapping/>
  </p:clrMapOvr>
</p:sldLayout>
</file>

<file path=ppt/slideLayouts/slideLayout187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1986500"/>
      </p:ext>
    </p:extLst>
  </p:cSld>
  <p:clrMapOvr>
    <a:masterClrMapping/>
  </p:clrMapOvr>
</p:sldLayout>
</file>

<file path=ppt/slideLayouts/slideLayout187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90266615"/>
      </p:ext>
    </p:extLst>
  </p:cSld>
  <p:clrMapOvr>
    <a:masterClrMapping/>
  </p:clrMapOvr>
</p:sldLayout>
</file>

<file path=ppt/slideLayouts/slideLayout187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63136327"/>
      </p:ext>
    </p:extLst>
  </p:cSld>
  <p:clrMapOvr>
    <a:masterClrMapping/>
  </p:clrMapOvr>
</p:sldLayout>
</file>

<file path=ppt/slideLayouts/slideLayout187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132774291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188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660710487"/>
      </p:ext>
    </p:extLst>
  </p:cSld>
  <p:clrMapOvr>
    <a:masterClrMapping/>
  </p:clrMapOvr>
</p:sldLayout>
</file>

<file path=ppt/slideLayouts/slideLayout188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84457"/>
      </p:ext>
    </p:extLst>
  </p:cSld>
  <p:clrMapOvr>
    <a:masterClrMapping/>
  </p:clrMapOvr>
</p:sldLayout>
</file>

<file path=ppt/slideLayouts/slideLayout188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763600"/>
      </p:ext>
    </p:extLst>
  </p:cSld>
  <p:clrMapOvr>
    <a:masterClrMapping/>
  </p:clrMapOvr>
</p:sldLayout>
</file>

<file path=ppt/slideLayouts/slideLayout188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4590932"/>
      </p:ext>
    </p:extLst>
  </p:cSld>
  <p:clrMapOvr>
    <a:masterClrMapping/>
  </p:clrMapOvr>
</p:sldLayout>
</file>

<file path=ppt/slideLayouts/slideLayout188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278162675"/>
      </p:ext>
    </p:extLst>
  </p:cSld>
  <p:clrMapOvr>
    <a:masterClrMapping/>
  </p:clrMapOvr>
</p:sldLayout>
</file>

<file path=ppt/slideLayouts/slideLayout188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6610403"/>
      </p:ext>
    </p:extLst>
  </p:cSld>
  <p:clrMapOvr>
    <a:masterClrMapping/>
  </p:clrMapOvr>
</p:sldLayout>
</file>

<file path=ppt/slideLayouts/slideLayout188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80054"/>
      </p:ext>
    </p:extLst>
  </p:cSld>
  <p:clrMapOvr>
    <a:masterClrMapping/>
  </p:clrMapOvr>
</p:sldLayout>
</file>

<file path=ppt/slideLayouts/slideLayout188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2182338618"/>
      </p:ext>
    </p:extLst>
  </p:cSld>
  <p:clrMapOvr>
    <a:masterClrMapping/>
  </p:clrMapOvr>
</p:sldLayout>
</file>

<file path=ppt/slideLayouts/slideLayout188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079226"/>
      </p:ext>
    </p:extLst>
  </p:cSld>
  <p:clrMapOvr>
    <a:masterClrMapping/>
  </p:clrMapOvr>
</p:sldLayout>
</file>

<file path=ppt/slideLayouts/slideLayout18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279035547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8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4069561377"/>
      </p:ext>
    </p:extLst>
  </p:cSld>
  <p:clrMapOvr>
    <a:masterClrMapping/>
  </p:clrMapOvr>
</p:sldLayout>
</file>

<file path=ppt/slideLayouts/slideLayout189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9" name="Footer Placeholder 3">
            <a:extLst>
              <a:ext uri="{FF2B5EF4-FFF2-40B4-BE49-F238E27FC236}">
                <a16:creationId xmlns:a16="http://schemas.microsoft.com/office/drawing/2014/main" id="{565D3243-3237-4F62-9A31-7AB57CDB07C7}"/>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3747386901"/>
      </p:ext>
    </p:extLst>
  </p:cSld>
  <p:clrMapOvr>
    <a:masterClrMapping/>
  </p:clrMapOvr>
</p:sldLayout>
</file>

<file path=ppt/slideLayouts/slideLayout189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7" name="Footer Placeholder 3">
            <a:extLst>
              <a:ext uri="{FF2B5EF4-FFF2-40B4-BE49-F238E27FC236}">
                <a16:creationId xmlns:a16="http://schemas.microsoft.com/office/drawing/2014/main" id="{4C3E1A78-9E39-4FBB-9855-B5B74BB5CB56}"/>
              </a:ext>
            </a:extLst>
          </p:cNvPr>
          <p:cNvSpPr>
            <a:spLocks noGrp="1"/>
          </p:cNvSpPr>
          <p:nvPr>
            <p:ph type="ftr" sz="quarter" idx="12"/>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2682929958"/>
      </p:ext>
    </p:extLst>
  </p:cSld>
  <p:clrMapOvr>
    <a:masterClrMapping/>
  </p:clrMapOvr>
</p:sldLayout>
</file>

<file path=ppt/slideLayouts/slideLayout189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9" name="Footer Placeholder 3">
            <a:extLst>
              <a:ext uri="{FF2B5EF4-FFF2-40B4-BE49-F238E27FC236}">
                <a16:creationId xmlns:a16="http://schemas.microsoft.com/office/drawing/2014/main" id="{60B01D91-9439-4C67-8615-17DD8C2A84FA}"/>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3076730377"/>
      </p:ext>
    </p:extLst>
  </p:cSld>
  <p:clrMapOvr>
    <a:masterClrMapping/>
  </p:clrMapOvr>
</p:sldLayout>
</file>

<file path=ppt/slideLayouts/slideLayout189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3">
            <a:extLst>
              <a:ext uri="{FF2B5EF4-FFF2-40B4-BE49-F238E27FC236}">
                <a16:creationId xmlns:a16="http://schemas.microsoft.com/office/drawing/2014/main" id="{6B53F547-EF50-40B6-9E01-28AA4BCAFD72}"/>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1796438495"/>
      </p:ext>
    </p:extLst>
  </p:cSld>
  <p:clrMapOvr>
    <a:masterClrMapping/>
  </p:clrMapOvr>
</p:sldLayout>
</file>

<file path=ppt/slideLayouts/slideLayout189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
        <p:nvSpPr>
          <p:cNvPr id="10" name="Footer Placeholder 3">
            <a:extLst>
              <a:ext uri="{FF2B5EF4-FFF2-40B4-BE49-F238E27FC236}">
                <a16:creationId xmlns:a16="http://schemas.microsoft.com/office/drawing/2014/main" id="{CB56CA4F-FBDA-43B7-A7A9-EA7122A69E07}"/>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2195540442"/>
      </p:ext>
    </p:extLst>
  </p:cSld>
  <p:clrMapOvr>
    <a:masterClrMapping/>
  </p:clrMapOvr>
</p:sldLayout>
</file>

<file path=ppt/slideLayouts/slideLayout189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3">
            <a:extLst>
              <a:ext uri="{FF2B5EF4-FFF2-40B4-BE49-F238E27FC236}">
                <a16:creationId xmlns:a16="http://schemas.microsoft.com/office/drawing/2014/main" id="{75193F03-D801-4D32-A6EC-D32BB24AD651}"/>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4072567273"/>
      </p:ext>
    </p:extLst>
  </p:cSld>
  <p:clrMapOvr>
    <a:masterClrMapping/>
  </p:clrMapOvr>
</p:sldLayout>
</file>

<file path=ppt/slideLayouts/slideLayout189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3">
            <a:extLst>
              <a:ext uri="{FF2B5EF4-FFF2-40B4-BE49-F238E27FC236}">
                <a16:creationId xmlns:a16="http://schemas.microsoft.com/office/drawing/2014/main" id="{0010C1D4-D9AA-48A0-91AB-6CBC5741E3C7}"/>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4129435237"/>
      </p:ext>
    </p:extLst>
  </p:cSld>
  <p:clrMapOvr>
    <a:masterClrMapping/>
  </p:clrMapOvr>
</p:sldLayout>
</file>

<file path=ppt/slideLayouts/slideLayout189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8" name="Footer Placeholder 3">
            <a:extLst>
              <a:ext uri="{FF2B5EF4-FFF2-40B4-BE49-F238E27FC236}">
                <a16:creationId xmlns:a16="http://schemas.microsoft.com/office/drawing/2014/main" id="{9E97E43F-A6B2-4B29-846C-1DDF2B65F103}"/>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3334012048"/>
      </p:ext>
    </p:extLst>
  </p:cSld>
  <p:clrMapOvr>
    <a:masterClrMapping/>
  </p:clrMapOvr>
</p:sldLayout>
</file>

<file path=ppt/slideLayouts/slideLayout189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7ED8BDC9-78D2-4696-8315-542F5E095D3A}"/>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28687914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9"/>
          <p:cNvSpPr>
            <a:spLocks noChangeArrowheads="1"/>
          </p:cNvSpPr>
          <p:nvPr/>
        </p:nvSpPr>
        <p:spPr bwMode="blackWhite">
          <a:xfrm>
            <a:off x="125" y="22"/>
            <a:ext cx="9140825" cy="1269206"/>
          </a:xfrm>
          <a:prstGeom prst="rect">
            <a:avLst/>
          </a:prstGeom>
          <a:solidFill>
            <a:srgbClr val="000080"/>
          </a:solidFill>
          <a:ln>
            <a:noFill/>
          </a:ln>
          <a:effectLst/>
        </p:spPr>
        <p:txBody>
          <a:bodyPr wrap="none" lIns="68210" tIns="34187" rIns="68210" bIns="34187"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defTabSz="681902" eaLnBrk="1" fontAlgn="base" hangingPunct="1">
              <a:spcBef>
                <a:spcPct val="0"/>
              </a:spcBef>
              <a:spcAft>
                <a:spcPct val="0"/>
              </a:spcAft>
              <a:defRPr/>
            </a:pPr>
            <a:endParaRPr lang="en-US" altLang="en-US" sz="1400">
              <a:solidFill>
                <a:srgbClr val="000000"/>
              </a:solidFill>
              <a:cs typeface="Arial"/>
              <a:sym typeface="Helvetica" charset="0"/>
            </a:endParaRPr>
          </a:p>
        </p:txBody>
      </p:sp>
      <p:pic>
        <p:nvPicPr>
          <p:cNvPr id="5" name="Picture 10" descr="ibm_white_logo_300dpi"/>
          <p:cNvPicPr>
            <a:picLocks noChangeAspect="1" noChangeArrowheads="1"/>
          </p:cNvPicPr>
          <p:nvPr/>
        </p:nvPicPr>
        <p:blipFill>
          <a:blip r:embed="rId2" cstate="email">
            <a:clrChange>
              <a:clrFrom>
                <a:srgbClr val="7889FB"/>
              </a:clrFrom>
              <a:clrTo>
                <a:srgbClr val="7889FB">
                  <a:alpha val="0"/>
                </a:srgbClr>
              </a:clrTo>
            </a:clrChange>
            <a:extLst>
              <a:ext uri="{28A0092B-C50C-407E-A947-70E740481C1C}">
                <a14:useLocalDpi xmlns:a14="http://schemas.microsoft.com/office/drawing/2010/main"/>
              </a:ext>
            </a:extLst>
          </a:blip>
          <a:srcRect r="-8282" b="-32936"/>
          <a:stretch>
            <a:fillRect/>
          </a:stretch>
        </p:blipFill>
        <p:spPr bwMode="invGray">
          <a:xfrm>
            <a:off x="7086601" y="702470"/>
            <a:ext cx="1447800" cy="496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18"/>
          <p:cNvSpPr>
            <a:spLocks noChangeArrowheads="1"/>
          </p:cNvSpPr>
          <p:nvPr/>
        </p:nvSpPr>
        <p:spPr bwMode="blackWhite">
          <a:xfrm>
            <a:off x="125" y="3874321"/>
            <a:ext cx="9140825" cy="1269206"/>
          </a:xfrm>
          <a:prstGeom prst="rect">
            <a:avLst/>
          </a:prstGeom>
          <a:solidFill>
            <a:srgbClr val="000080"/>
          </a:solidFill>
          <a:ln>
            <a:noFill/>
          </a:ln>
          <a:effectLst/>
        </p:spPr>
        <p:txBody>
          <a:bodyPr wrap="none" lIns="68210" tIns="34187" rIns="68210" bIns="34187"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defTabSz="681902" eaLnBrk="1" fontAlgn="base" hangingPunct="1">
              <a:spcBef>
                <a:spcPct val="0"/>
              </a:spcBef>
              <a:spcAft>
                <a:spcPct val="0"/>
              </a:spcAft>
              <a:defRPr/>
            </a:pPr>
            <a:endParaRPr lang="en-US" altLang="en-US" sz="1400">
              <a:solidFill>
                <a:srgbClr val="000000"/>
              </a:solidFill>
              <a:cs typeface="Arial"/>
              <a:sym typeface="Helvetica" charset="0"/>
            </a:endParaRPr>
          </a:p>
        </p:txBody>
      </p:sp>
      <p:sp>
        <p:nvSpPr>
          <p:cNvPr id="7" name="Rectangle 19"/>
          <p:cNvSpPr>
            <a:spLocks noChangeArrowheads="1"/>
          </p:cNvSpPr>
          <p:nvPr/>
        </p:nvSpPr>
        <p:spPr bwMode="black">
          <a:xfrm>
            <a:off x="3746502" y="4876825"/>
            <a:ext cx="1639888" cy="242168"/>
          </a:xfrm>
          <a:prstGeom prst="rect">
            <a:avLst/>
          </a:prstGeom>
          <a:noFill/>
          <a:ln>
            <a:noFill/>
          </a:ln>
          <a:effectLst/>
        </p:spPr>
        <p:txBody>
          <a:bodyPr lIns="68210" tIns="34187" rIns="68210" bIns="34187">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defTabSz="681902" fontAlgn="base">
              <a:spcBef>
                <a:spcPct val="0"/>
              </a:spcBef>
              <a:spcAft>
                <a:spcPct val="0"/>
              </a:spcAft>
              <a:defRPr/>
            </a:pPr>
            <a:r>
              <a:rPr lang="en-US" altLang="en-US" sz="1100" i="1" dirty="0">
                <a:solidFill>
                  <a:srgbClr val="FFFFFF"/>
                </a:solidFill>
                <a:latin typeface="Arial" charset="0"/>
                <a:ea typeface="ＭＳ Ｐゴシック" charset="0"/>
                <a:sym typeface="Helvetica" charset="0"/>
              </a:rPr>
              <a:t>IBM Confidential</a:t>
            </a:r>
          </a:p>
        </p:txBody>
      </p:sp>
      <p:sp>
        <p:nvSpPr>
          <p:cNvPr id="13318" name="Rectangle 6"/>
          <p:cNvSpPr>
            <a:spLocks noGrp="1" noChangeArrowheads="1"/>
          </p:cNvSpPr>
          <p:nvPr>
            <p:ph type="ctrTitle"/>
          </p:nvPr>
        </p:nvSpPr>
        <p:spPr>
          <a:xfrm>
            <a:off x="685800" y="1600202"/>
            <a:ext cx="7772400" cy="1600200"/>
          </a:xfrm>
          <a:ln w="9525">
            <a:noFill/>
          </a:ln>
        </p:spPr>
        <p:txBody>
          <a:bodyPr/>
          <a:lstStyle>
            <a:lvl1pPr algn="l">
              <a:defRPr sz="2100"/>
            </a:lvl1pPr>
          </a:lstStyle>
          <a:p>
            <a:pPr lvl="0"/>
            <a:r>
              <a:rPr lang="en-US" noProof="0"/>
              <a:t>Click to edit Master title style</a:t>
            </a:r>
          </a:p>
        </p:txBody>
      </p:sp>
      <p:sp>
        <p:nvSpPr>
          <p:cNvPr id="13319" name="Rectangle 7"/>
          <p:cNvSpPr>
            <a:spLocks noGrp="1" noChangeArrowheads="1"/>
          </p:cNvSpPr>
          <p:nvPr>
            <p:ph type="subTitle" idx="1"/>
          </p:nvPr>
        </p:nvSpPr>
        <p:spPr>
          <a:xfrm>
            <a:off x="685800" y="3486150"/>
            <a:ext cx="6400800" cy="342900"/>
          </a:xfrm>
        </p:spPr>
        <p:txBody>
          <a:bodyPr/>
          <a:lstStyle>
            <a:lvl1pPr marL="0" indent="0">
              <a:buFontTx/>
              <a:buNone/>
              <a:defRPr sz="1400" b="1">
                <a:solidFill>
                  <a:srgbClr val="777777"/>
                </a:solidFill>
              </a:defRPr>
            </a:lvl1pPr>
          </a:lstStyle>
          <a:p>
            <a:pPr lvl="0"/>
            <a:r>
              <a:rPr lang="en-US" noProof="0"/>
              <a:t>Click to edit Master subtitle style</a:t>
            </a:r>
          </a:p>
        </p:txBody>
      </p:sp>
    </p:spTree>
    <p:extLst>
      <p:ext uri="{BB962C8B-B14F-4D97-AF65-F5344CB8AC3E}">
        <p14:creationId xmlns:p14="http://schemas.microsoft.com/office/powerpoint/2010/main" val="211219695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90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049755A7-0136-4448-9F89-1618FEBEDD4E}"/>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2111360811"/>
      </p:ext>
    </p:extLst>
  </p:cSld>
  <p:clrMapOvr>
    <a:masterClrMapping/>
  </p:clrMapOvr>
</p:sldLayout>
</file>

<file path=ppt/slideLayouts/slideLayout190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B6D075E6-1F7F-42FC-A2D2-2BB9080015FD}"/>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680962360"/>
      </p:ext>
    </p:extLst>
  </p:cSld>
  <p:clrMapOvr>
    <a:masterClrMapping/>
  </p:clrMapOvr>
</p:sldLayout>
</file>

<file path=ppt/slideLayouts/slideLayout190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3">
            <a:extLst>
              <a:ext uri="{FF2B5EF4-FFF2-40B4-BE49-F238E27FC236}">
                <a16:creationId xmlns:a16="http://schemas.microsoft.com/office/drawing/2014/main" id="{7EED6B77-60C6-4DC4-9ADF-7DE5229636B4}"/>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451628670"/>
      </p:ext>
    </p:extLst>
  </p:cSld>
  <p:clrMapOvr>
    <a:masterClrMapping/>
  </p:clrMapOvr>
</p:sldLayout>
</file>

<file path=ppt/slideLayouts/slideLayout190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39DAD422-03B2-469F-BD2A-1E32D4C055B1}"/>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2647489061"/>
      </p:ext>
    </p:extLst>
  </p:cSld>
  <p:clrMapOvr>
    <a:masterClrMapping/>
  </p:clrMapOvr>
</p:sldLayout>
</file>

<file path=ppt/slideLayouts/slideLayout190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3">
            <a:extLst>
              <a:ext uri="{FF2B5EF4-FFF2-40B4-BE49-F238E27FC236}">
                <a16:creationId xmlns:a16="http://schemas.microsoft.com/office/drawing/2014/main" id="{5E42D5FF-2981-4174-851B-6C038140C2BF}"/>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3188983583"/>
      </p:ext>
    </p:extLst>
  </p:cSld>
  <p:clrMapOvr>
    <a:masterClrMapping/>
  </p:clrMapOvr>
</p:sldLayout>
</file>

<file path=ppt/slideLayouts/slideLayout190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E2E6BE1D-D146-4E07-81F5-202061425CA5}"/>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3506618451"/>
      </p:ext>
    </p:extLst>
  </p:cSld>
  <p:clrMapOvr>
    <a:masterClrMapping/>
  </p:clrMapOvr>
</p:sldLayout>
</file>

<file path=ppt/slideLayouts/slideLayout190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9" name="Footer Placeholder 3">
            <a:extLst>
              <a:ext uri="{FF2B5EF4-FFF2-40B4-BE49-F238E27FC236}">
                <a16:creationId xmlns:a16="http://schemas.microsoft.com/office/drawing/2014/main" id="{925C0326-BDE5-4751-B9A2-3C5A94C4B31D}"/>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963879510"/>
      </p:ext>
    </p:extLst>
  </p:cSld>
  <p:clrMapOvr>
    <a:masterClrMapping/>
  </p:clrMapOvr>
</p:sldLayout>
</file>

<file path=ppt/slideLayouts/slideLayout190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Footer Placeholder 3">
            <a:extLst>
              <a:ext uri="{FF2B5EF4-FFF2-40B4-BE49-F238E27FC236}">
                <a16:creationId xmlns:a16="http://schemas.microsoft.com/office/drawing/2014/main" id="{49A108FF-4A00-44E0-A5CA-E292B0B3706D}"/>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596039938"/>
      </p:ext>
    </p:extLst>
  </p:cSld>
  <p:clrMapOvr>
    <a:masterClrMapping/>
  </p:clrMapOvr>
</p:sldLayout>
</file>

<file path=ppt/slideLayouts/slideLayout190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3">
            <a:extLst>
              <a:ext uri="{FF2B5EF4-FFF2-40B4-BE49-F238E27FC236}">
                <a16:creationId xmlns:a16="http://schemas.microsoft.com/office/drawing/2014/main" id="{139A95E7-CFE3-46DA-BE14-BFF1A6DC3C5F}"/>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1127532196"/>
      </p:ext>
    </p:extLst>
  </p:cSld>
  <p:clrMapOvr>
    <a:masterClrMapping/>
  </p:clrMapOvr>
</p:sldLayout>
</file>

<file path=ppt/slideLayouts/slideLayout190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3">
            <a:extLst>
              <a:ext uri="{FF2B5EF4-FFF2-40B4-BE49-F238E27FC236}">
                <a16:creationId xmlns:a16="http://schemas.microsoft.com/office/drawing/2014/main" id="{E07CDFEE-B85C-40A7-847C-8BEBA28D2706}"/>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403159180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91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1" name="Footer Placeholder 3">
            <a:extLst>
              <a:ext uri="{FF2B5EF4-FFF2-40B4-BE49-F238E27FC236}">
                <a16:creationId xmlns:a16="http://schemas.microsoft.com/office/drawing/2014/main" id="{6C7684D9-3706-480E-A3F7-BC835E725911}"/>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3228913363"/>
      </p:ext>
    </p:extLst>
  </p:cSld>
  <p:clrMapOvr>
    <a:masterClrMapping/>
  </p:clrMapOvr>
</p:sldLayout>
</file>

<file path=ppt/slideLayouts/slideLayout191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11" name="Footer Placeholder 3">
            <a:extLst>
              <a:ext uri="{FF2B5EF4-FFF2-40B4-BE49-F238E27FC236}">
                <a16:creationId xmlns:a16="http://schemas.microsoft.com/office/drawing/2014/main" id="{E969E03B-8722-4F10-BF3E-4FCED421664C}"/>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219230426"/>
      </p:ext>
    </p:extLst>
  </p:cSld>
  <p:clrMapOvr>
    <a:masterClrMapping/>
  </p:clrMapOvr>
</p:sldLayout>
</file>

<file path=ppt/slideLayouts/slideLayout191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11" name="Footer Placeholder 3">
            <a:extLst>
              <a:ext uri="{FF2B5EF4-FFF2-40B4-BE49-F238E27FC236}">
                <a16:creationId xmlns:a16="http://schemas.microsoft.com/office/drawing/2014/main" id="{6D89927C-C3E2-4FA8-87FA-877C5625F3E4}"/>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3130110539"/>
      </p:ext>
    </p:extLst>
  </p:cSld>
  <p:clrMapOvr>
    <a:masterClrMapping/>
  </p:clrMapOvr>
</p:sldLayout>
</file>

<file path=ppt/slideLayouts/slideLayout191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7" name="Footer Placeholder 3">
            <a:extLst>
              <a:ext uri="{FF2B5EF4-FFF2-40B4-BE49-F238E27FC236}">
                <a16:creationId xmlns:a16="http://schemas.microsoft.com/office/drawing/2014/main" id="{36A36FAE-0D0F-437A-BC7B-B77C3FBE1388}"/>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4219782043"/>
      </p:ext>
    </p:extLst>
  </p:cSld>
  <p:clrMapOvr>
    <a:masterClrMapping/>
  </p:clrMapOvr>
</p:sldLayout>
</file>

<file path=ppt/slideLayouts/slideLayout191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3">
            <a:extLst>
              <a:ext uri="{FF2B5EF4-FFF2-40B4-BE49-F238E27FC236}">
                <a16:creationId xmlns:a16="http://schemas.microsoft.com/office/drawing/2014/main" id="{BDD65B3A-22E7-4032-8CA7-43D81B75D70D}"/>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2845187454"/>
      </p:ext>
    </p:extLst>
  </p:cSld>
  <p:clrMapOvr>
    <a:masterClrMapping/>
  </p:clrMapOvr>
</p:sldLayout>
</file>

<file path=ppt/slideLayouts/slideLayout191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9" name="Footer Placeholder 3">
            <a:extLst>
              <a:ext uri="{FF2B5EF4-FFF2-40B4-BE49-F238E27FC236}">
                <a16:creationId xmlns:a16="http://schemas.microsoft.com/office/drawing/2014/main" id="{AED17E2C-BD80-4FE7-893E-5BFA7146EAF0}"/>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1571043637"/>
      </p:ext>
    </p:extLst>
  </p:cSld>
  <p:clrMapOvr>
    <a:masterClrMapping/>
  </p:clrMapOvr>
</p:sldLayout>
</file>

<file path=ppt/slideLayouts/slideLayout191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3">
            <a:extLst>
              <a:ext uri="{FF2B5EF4-FFF2-40B4-BE49-F238E27FC236}">
                <a16:creationId xmlns:a16="http://schemas.microsoft.com/office/drawing/2014/main" id="{CB2D227A-9BC9-49F0-9B55-FE707EE4BC6B}"/>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1733277944"/>
      </p:ext>
    </p:extLst>
  </p:cSld>
  <p:clrMapOvr>
    <a:masterClrMapping/>
  </p:clrMapOvr>
</p:sldLayout>
</file>

<file path=ppt/slideLayouts/slideLayout191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8D83D59D-521D-4A39-8083-D79F6A95BCBC}"/>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3375485346"/>
      </p:ext>
    </p:extLst>
  </p:cSld>
  <p:clrMapOvr>
    <a:masterClrMapping/>
  </p:clrMapOvr>
</p:sldLayout>
</file>

<file path=ppt/slideLayouts/slideLayout191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3">
            <a:extLst>
              <a:ext uri="{FF2B5EF4-FFF2-40B4-BE49-F238E27FC236}">
                <a16:creationId xmlns:a16="http://schemas.microsoft.com/office/drawing/2014/main" id="{42703E52-57B9-4DB3-8288-DAFA5D769FBD}"/>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469192641"/>
      </p:ext>
    </p:extLst>
  </p:cSld>
  <p:clrMapOvr>
    <a:masterClrMapping/>
  </p:clrMapOvr>
</p:sldLayout>
</file>

<file path=ppt/slideLayouts/slideLayout191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9" name="Footer Placeholder 3">
            <a:extLst>
              <a:ext uri="{FF2B5EF4-FFF2-40B4-BE49-F238E27FC236}">
                <a16:creationId xmlns:a16="http://schemas.microsoft.com/office/drawing/2014/main" id="{E345F8EA-93FB-43C9-91A6-FAE1B4AD9FFF}"/>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267141620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92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DC97EB2F-390D-4213-B7F1-7E13CBE2DADB}"/>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2987316131"/>
      </p:ext>
    </p:extLst>
  </p:cSld>
  <p:clrMapOvr>
    <a:masterClrMapping/>
  </p:clrMapOvr>
</p:sldLayout>
</file>

<file path=ppt/slideLayouts/slideLayout192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3">
            <a:extLst>
              <a:ext uri="{FF2B5EF4-FFF2-40B4-BE49-F238E27FC236}">
                <a16:creationId xmlns:a16="http://schemas.microsoft.com/office/drawing/2014/main" id="{CB74E5EF-21FF-455B-8BD0-9AA42D8FD144}"/>
              </a:ext>
            </a:extLst>
          </p:cNvPr>
          <p:cNvSpPr>
            <a:spLocks noGrp="1"/>
          </p:cNvSpPr>
          <p:nvPr>
            <p:ph type="ftr" sz="quarter" idx="11"/>
          </p:nvPr>
        </p:nvSpPr>
        <p:spPr>
          <a:xfrm>
            <a:off x="228600" y="4815424"/>
            <a:ext cx="6400800" cy="148216"/>
          </a:xfrm>
          <a:prstGeom prst="rect">
            <a:avLst/>
          </a:prstGeom>
        </p:spPr>
        <p:txBody>
          <a:bodyPr/>
          <a:lstStyle/>
          <a:p>
            <a:r>
              <a:rPr lang="de-DE" dirty="0"/>
              <a:t>IBM Corporation</a:t>
            </a:r>
            <a:endParaRPr lang="en-US" dirty="0"/>
          </a:p>
        </p:txBody>
      </p:sp>
    </p:spTree>
    <p:extLst>
      <p:ext uri="{BB962C8B-B14F-4D97-AF65-F5344CB8AC3E}">
        <p14:creationId xmlns:p14="http://schemas.microsoft.com/office/powerpoint/2010/main" val="917968702"/>
      </p:ext>
    </p:extLst>
  </p:cSld>
  <p:clrMapOvr>
    <a:masterClrMapping/>
  </p:clrMapOvr>
</p:sldLayout>
</file>

<file path=ppt/slideLayouts/slideLayout192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1CC72E08-54ED-4453-B95A-D93ADB6A523E}"/>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3120947950"/>
      </p:ext>
    </p:extLst>
  </p:cSld>
  <p:clrMapOvr>
    <a:masterClrMapping/>
  </p:clrMapOvr>
</p:sldLayout>
</file>

<file path=ppt/slideLayouts/slideLayout192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8499A92-7CF6-4519-814E-DADC95260D23}"/>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1566175908"/>
      </p:ext>
    </p:extLst>
  </p:cSld>
  <p:clrMapOvr>
    <a:masterClrMapping/>
  </p:clrMapOvr>
</p:sldLayout>
</file>

<file path=ppt/slideLayouts/slideLayout19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8" name="Footer Placeholder 3">
            <a:extLst>
              <a:ext uri="{FF2B5EF4-FFF2-40B4-BE49-F238E27FC236}">
                <a16:creationId xmlns:a16="http://schemas.microsoft.com/office/drawing/2014/main" id="{E96B992D-0EE0-44DF-8AF8-30EC8D66B012}"/>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2324219557"/>
      </p:ext>
    </p:extLst>
  </p:cSld>
  <p:clrMapOvr>
    <a:masterClrMapping/>
  </p:clrMapOvr>
</p:sldLayout>
</file>

<file path=ppt/slideLayouts/slideLayout192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
        <p:nvSpPr>
          <p:cNvPr id="6" name="Footer Placeholder 3">
            <a:extLst>
              <a:ext uri="{FF2B5EF4-FFF2-40B4-BE49-F238E27FC236}">
                <a16:creationId xmlns:a16="http://schemas.microsoft.com/office/drawing/2014/main" id="{E6441D60-3CD0-4987-804A-43978CDA80E8}"/>
              </a:ext>
            </a:extLst>
          </p:cNvPr>
          <p:cNvSpPr>
            <a:spLocks noGrp="1"/>
          </p:cNvSpPr>
          <p:nvPr>
            <p:ph type="ftr" sz="quarter" idx="11"/>
          </p:nvPr>
        </p:nvSpPr>
        <p:spPr>
          <a:xfrm>
            <a:off x="228600" y="4815424"/>
            <a:ext cx="6400800" cy="148216"/>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3797783818"/>
      </p:ext>
    </p:extLst>
  </p:cSld>
  <p:clrMapOvr>
    <a:masterClrMapping/>
  </p:clrMapOvr>
</p:sldLayout>
</file>

<file path=ppt/slideLayouts/slideLayout19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4367-D51D-4963-A51F-DECBC61DCD4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A2B97EA-8597-4B8A-9C45-CBB8E7AE19E4}"/>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2EFF0CA-A1B2-4C14-9A20-50AFE1E5F2A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1CFE2E-D259-480F-BF36-2B96CBE286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F7BCE-0BEE-4F45-8B7C-C0AED6A1E268}"/>
              </a:ext>
            </a:extLst>
          </p:cNvPr>
          <p:cNvSpPr>
            <a:spLocks noGrp="1"/>
          </p:cNvSpPr>
          <p:nvPr>
            <p:ph type="sldNum" sz="quarter" idx="12"/>
          </p:nvPr>
        </p:nvSpPr>
        <p:spPr/>
        <p:txBody>
          <a:bodyPr/>
          <a:lstStyle/>
          <a:p>
            <a:fld id="{B1AAA790-9AAE-463E-B0C0-1014225C2CF6}" type="slidenum">
              <a:rPr lang="en-US" smtClean="0"/>
              <a:t>‹#›</a:t>
            </a:fld>
            <a:endParaRPr lang="en-US"/>
          </a:p>
        </p:txBody>
      </p:sp>
    </p:spTree>
    <p:extLst>
      <p:ext uri="{BB962C8B-B14F-4D97-AF65-F5344CB8AC3E}">
        <p14:creationId xmlns:p14="http://schemas.microsoft.com/office/powerpoint/2010/main" val="754883444"/>
      </p:ext>
    </p:extLst>
  </p:cSld>
  <p:clrMapOvr>
    <a:masterClrMapping/>
  </p:clrMapOvr>
</p:sldLayout>
</file>

<file path=ppt/slideLayouts/slideLayout19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F236-E17D-4DB2-AE9F-FC2C644989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65D1C3-2E60-4339-A2FA-BEF8DB107CC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A9F8F2-ABC7-4901-BA83-EF7393E5FE2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C862FD-2160-42EF-9E67-BA0F82E67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BE122-11C7-411C-9174-29663C43718B}"/>
              </a:ext>
            </a:extLst>
          </p:cNvPr>
          <p:cNvSpPr>
            <a:spLocks noGrp="1"/>
          </p:cNvSpPr>
          <p:nvPr>
            <p:ph type="sldNum" sz="quarter" idx="12"/>
          </p:nvPr>
        </p:nvSpPr>
        <p:spPr/>
        <p:txBody>
          <a:bodyPr/>
          <a:lstStyle/>
          <a:p>
            <a:fld id="{B1AAA790-9AAE-463E-B0C0-1014225C2CF6}" type="slidenum">
              <a:rPr lang="en-US" smtClean="0"/>
              <a:t>‹#›</a:t>
            </a:fld>
            <a:endParaRPr lang="en-US"/>
          </a:p>
        </p:txBody>
      </p:sp>
    </p:spTree>
    <p:extLst>
      <p:ext uri="{BB962C8B-B14F-4D97-AF65-F5344CB8AC3E}">
        <p14:creationId xmlns:p14="http://schemas.microsoft.com/office/powerpoint/2010/main" val="1105831224"/>
      </p:ext>
    </p:extLst>
  </p:cSld>
  <p:clrMapOvr>
    <a:masterClrMapping/>
  </p:clrMapOvr>
</p:sldLayout>
</file>

<file path=ppt/slideLayouts/slideLayout19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123EF-1D83-432D-A635-69F451E9FD70}"/>
              </a:ext>
            </a:extLst>
          </p:cNvPr>
          <p:cNvSpPr>
            <a:spLocks noGrp="1"/>
          </p:cNvSpPr>
          <p:nvPr>
            <p:ph type="title"/>
          </p:nvPr>
        </p:nvSpPr>
        <p:spPr>
          <a:xfrm>
            <a:off x="623888" y="1282305"/>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8550F4F-E959-448A-8FDD-A39C7394E90D}"/>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301D9A-261B-4ACD-8C9B-C516648BDB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3CC189-EE50-402D-8DC4-6C5B5840E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32117-083F-4DE2-BFB3-1FA6FB51B8E3}"/>
              </a:ext>
            </a:extLst>
          </p:cNvPr>
          <p:cNvSpPr>
            <a:spLocks noGrp="1"/>
          </p:cNvSpPr>
          <p:nvPr>
            <p:ph type="sldNum" sz="quarter" idx="12"/>
          </p:nvPr>
        </p:nvSpPr>
        <p:spPr/>
        <p:txBody>
          <a:bodyPr/>
          <a:lstStyle/>
          <a:p>
            <a:fld id="{B1AAA790-9AAE-463E-B0C0-1014225C2CF6}" type="slidenum">
              <a:rPr lang="en-US" smtClean="0"/>
              <a:t>‹#›</a:t>
            </a:fld>
            <a:endParaRPr lang="en-US"/>
          </a:p>
        </p:txBody>
      </p:sp>
    </p:spTree>
    <p:extLst>
      <p:ext uri="{BB962C8B-B14F-4D97-AF65-F5344CB8AC3E}">
        <p14:creationId xmlns:p14="http://schemas.microsoft.com/office/powerpoint/2010/main" val="2048522604"/>
      </p:ext>
    </p:extLst>
  </p:cSld>
  <p:clrMapOvr>
    <a:masterClrMapping/>
  </p:clrMapOvr>
</p:sldLayout>
</file>

<file path=ppt/slideLayouts/slideLayout19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39A0-75B4-4FB1-8DE5-B2B58A458B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28E22-447A-4EBA-88CE-3FD57E7F214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3B00B2-4E84-4D2A-9914-07C583E5A4B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0EF132-EDAC-43CD-B768-21BF2407B1F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D849F98-481B-4CE9-AF66-D5133D534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DDB3E-4450-4CCB-8D7C-E828D50AA941}"/>
              </a:ext>
            </a:extLst>
          </p:cNvPr>
          <p:cNvSpPr>
            <a:spLocks noGrp="1"/>
          </p:cNvSpPr>
          <p:nvPr>
            <p:ph type="sldNum" sz="quarter" idx="12"/>
          </p:nvPr>
        </p:nvSpPr>
        <p:spPr/>
        <p:txBody>
          <a:bodyPr/>
          <a:lstStyle/>
          <a:p>
            <a:fld id="{B1AAA790-9AAE-463E-B0C0-1014225C2CF6}" type="slidenum">
              <a:rPr lang="en-US" smtClean="0"/>
              <a:t>‹#›</a:t>
            </a:fld>
            <a:endParaRPr lang="en-US"/>
          </a:p>
        </p:txBody>
      </p:sp>
    </p:spTree>
    <p:extLst>
      <p:ext uri="{BB962C8B-B14F-4D97-AF65-F5344CB8AC3E}">
        <p14:creationId xmlns:p14="http://schemas.microsoft.com/office/powerpoint/2010/main" val="185528346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9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970A-B2CA-4650-8D49-78B9E943593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61BF71-3A14-4650-B1F8-43C62FC5454C}"/>
              </a:ext>
            </a:extLst>
          </p:cNvPr>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8093B2A7-53C5-4626-9C0E-A8D47796584C}"/>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BAB5B7-DFAD-4EFB-9A28-62152C0D3759}"/>
              </a:ext>
            </a:extLst>
          </p:cNvPr>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0E21A73F-2837-4787-A565-810A7AB240F2}"/>
              </a:ext>
            </a:extLst>
          </p:cNvPr>
          <p:cNvSpPr>
            <a:spLocks noGrp="1"/>
          </p:cNvSpPr>
          <p:nvPr>
            <p:ph sz="quarter" idx="4"/>
          </p:nvPr>
        </p:nvSpPr>
        <p:spPr>
          <a:xfrm>
            <a:off x="4629151"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C07979-1B47-49AB-8605-C8B96514580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0BC6FF-EB4C-492C-B1D3-DAB46781A6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DE1B69-CBFB-4F16-ABB8-DC89CE7F90EB}"/>
              </a:ext>
            </a:extLst>
          </p:cNvPr>
          <p:cNvSpPr>
            <a:spLocks noGrp="1"/>
          </p:cNvSpPr>
          <p:nvPr>
            <p:ph type="sldNum" sz="quarter" idx="12"/>
          </p:nvPr>
        </p:nvSpPr>
        <p:spPr/>
        <p:txBody>
          <a:bodyPr/>
          <a:lstStyle/>
          <a:p>
            <a:fld id="{B1AAA790-9AAE-463E-B0C0-1014225C2CF6}" type="slidenum">
              <a:rPr lang="en-US" smtClean="0"/>
              <a:t>‹#›</a:t>
            </a:fld>
            <a:endParaRPr lang="en-US"/>
          </a:p>
        </p:txBody>
      </p:sp>
    </p:spTree>
    <p:extLst>
      <p:ext uri="{BB962C8B-B14F-4D97-AF65-F5344CB8AC3E}">
        <p14:creationId xmlns:p14="http://schemas.microsoft.com/office/powerpoint/2010/main" val="4116563773"/>
      </p:ext>
    </p:extLst>
  </p:cSld>
  <p:clrMapOvr>
    <a:masterClrMapping/>
  </p:clrMapOvr>
</p:sldLayout>
</file>

<file path=ppt/slideLayouts/slideLayout19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7E59-F7C8-4B63-8106-33E9664210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1523E5-F79D-4A71-8FE1-C1870602112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FF8E1AC-F2FD-4A08-8003-1E362AC577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134CA5-F1A1-4A5E-928C-BF8B611F82FA}"/>
              </a:ext>
            </a:extLst>
          </p:cNvPr>
          <p:cNvSpPr>
            <a:spLocks noGrp="1"/>
          </p:cNvSpPr>
          <p:nvPr>
            <p:ph type="sldNum" sz="quarter" idx="12"/>
          </p:nvPr>
        </p:nvSpPr>
        <p:spPr/>
        <p:txBody>
          <a:bodyPr/>
          <a:lstStyle/>
          <a:p>
            <a:fld id="{B1AAA790-9AAE-463E-B0C0-1014225C2CF6}" type="slidenum">
              <a:rPr lang="en-US" smtClean="0"/>
              <a:t>‹#›</a:t>
            </a:fld>
            <a:endParaRPr lang="en-US"/>
          </a:p>
        </p:txBody>
      </p:sp>
    </p:spTree>
    <p:extLst>
      <p:ext uri="{BB962C8B-B14F-4D97-AF65-F5344CB8AC3E}">
        <p14:creationId xmlns:p14="http://schemas.microsoft.com/office/powerpoint/2010/main" val="1203479254"/>
      </p:ext>
    </p:extLst>
  </p:cSld>
  <p:clrMapOvr>
    <a:masterClrMapping/>
  </p:clrMapOvr>
</p:sldLayout>
</file>

<file path=ppt/slideLayouts/slideLayout19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87927-6095-4DD2-AFB9-CC1A6446A6C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0E5E494-800E-4D38-9A8C-BBEA3093BE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CEA0A-83EA-4F5A-A4E6-FAD1702B4D2E}"/>
              </a:ext>
            </a:extLst>
          </p:cNvPr>
          <p:cNvSpPr>
            <a:spLocks noGrp="1"/>
          </p:cNvSpPr>
          <p:nvPr>
            <p:ph type="sldNum" sz="quarter" idx="12"/>
          </p:nvPr>
        </p:nvSpPr>
        <p:spPr/>
        <p:txBody>
          <a:bodyPr/>
          <a:lstStyle/>
          <a:p>
            <a:fld id="{B1AAA790-9AAE-463E-B0C0-1014225C2CF6}" type="slidenum">
              <a:rPr lang="en-US" smtClean="0"/>
              <a:t>‹#›</a:t>
            </a:fld>
            <a:endParaRPr lang="en-US"/>
          </a:p>
        </p:txBody>
      </p:sp>
    </p:spTree>
    <p:extLst>
      <p:ext uri="{BB962C8B-B14F-4D97-AF65-F5344CB8AC3E}">
        <p14:creationId xmlns:p14="http://schemas.microsoft.com/office/powerpoint/2010/main" val="2759565119"/>
      </p:ext>
    </p:extLst>
  </p:cSld>
  <p:clrMapOvr>
    <a:masterClrMapping/>
  </p:clrMapOvr>
</p:sldLayout>
</file>

<file path=ppt/slideLayouts/slideLayout19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9EE94-8A68-4487-9396-5C39A9F8A33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C22279A-5342-49B9-9360-1DE98E6286BA}"/>
              </a:ext>
            </a:extLst>
          </p:cNvPr>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AE2C8B-7234-4467-B7F1-CAFC7C8DA08E}"/>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A519A1C-C2EE-4E66-AEB2-5AE858FFAFC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B15A8D2-5DDE-4DF3-86CD-2A83461ADF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CF954-5818-499D-AC09-391A6D6DCFA8}"/>
              </a:ext>
            </a:extLst>
          </p:cNvPr>
          <p:cNvSpPr>
            <a:spLocks noGrp="1"/>
          </p:cNvSpPr>
          <p:nvPr>
            <p:ph type="sldNum" sz="quarter" idx="12"/>
          </p:nvPr>
        </p:nvSpPr>
        <p:spPr/>
        <p:txBody>
          <a:bodyPr/>
          <a:lstStyle/>
          <a:p>
            <a:fld id="{B1AAA790-9AAE-463E-B0C0-1014225C2CF6}" type="slidenum">
              <a:rPr lang="en-US" smtClean="0"/>
              <a:t>‹#›</a:t>
            </a:fld>
            <a:endParaRPr lang="en-US"/>
          </a:p>
        </p:txBody>
      </p:sp>
    </p:spTree>
    <p:extLst>
      <p:ext uri="{BB962C8B-B14F-4D97-AF65-F5344CB8AC3E}">
        <p14:creationId xmlns:p14="http://schemas.microsoft.com/office/powerpoint/2010/main" val="2592488222"/>
      </p:ext>
    </p:extLst>
  </p:cSld>
  <p:clrMapOvr>
    <a:masterClrMapping/>
  </p:clrMapOvr>
</p:sldLayout>
</file>

<file path=ppt/slideLayouts/slideLayout19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AF4C-9916-4170-9799-F7A69140FB3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300AE83-6B57-418E-AF5E-CF47A4D11B97}"/>
              </a:ext>
            </a:extLst>
          </p:cNvPr>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a:extLst>
              <a:ext uri="{FF2B5EF4-FFF2-40B4-BE49-F238E27FC236}">
                <a16:creationId xmlns:a16="http://schemas.microsoft.com/office/drawing/2014/main" id="{2C03D594-50AC-4CE1-A4E5-6E5C1D9F844D}"/>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8EA23107-80F6-4940-A111-D50B61611EB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997C43A-0778-421A-8743-43B9C3078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8CBF4-6DC3-4BDC-B996-04313C5FFEB1}"/>
              </a:ext>
            </a:extLst>
          </p:cNvPr>
          <p:cNvSpPr>
            <a:spLocks noGrp="1"/>
          </p:cNvSpPr>
          <p:nvPr>
            <p:ph type="sldNum" sz="quarter" idx="12"/>
          </p:nvPr>
        </p:nvSpPr>
        <p:spPr/>
        <p:txBody>
          <a:bodyPr/>
          <a:lstStyle/>
          <a:p>
            <a:fld id="{B1AAA790-9AAE-463E-B0C0-1014225C2CF6}" type="slidenum">
              <a:rPr lang="en-US" smtClean="0"/>
              <a:t>‹#›</a:t>
            </a:fld>
            <a:endParaRPr lang="en-US"/>
          </a:p>
        </p:txBody>
      </p:sp>
    </p:spTree>
    <p:extLst>
      <p:ext uri="{BB962C8B-B14F-4D97-AF65-F5344CB8AC3E}">
        <p14:creationId xmlns:p14="http://schemas.microsoft.com/office/powerpoint/2010/main" val="594854484"/>
      </p:ext>
    </p:extLst>
  </p:cSld>
  <p:clrMapOvr>
    <a:masterClrMapping/>
  </p:clrMapOvr>
</p:sldLayout>
</file>

<file path=ppt/slideLayouts/slideLayout19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4EBAC-5E3C-4D1E-825D-5A077598ED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4205EA-F1D8-4804-84A9-2FA7B9B8324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5207DC-7570-4570-A506-810B1A0A8E5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2771B39-0B6C-465D-9288-FC77CA46C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2E226-AACA-4472-A931-FB1A7B84F8FC}"/>
              </a:ext>
            </a:extLst>
          </p:cNvPr>
          <p:cNvSpPr>
            <a:spLocks noGrp="1"/>
          </p:cNvSpPr>
          <p:nvPr>
            <p:ph type="sldNum" sz="quarter" idx="12"/>
          </p:nvPr>
        </p:nvSpPr>
        <p:spPr/>
        <p:txBody>
          <a:bodyPr/>
          <a:lstStyle/>
          <a:p>
            <a:fld id="{B1AAA790-9AAE-463E-B0C0-1014225C2CF6}" type="slidenum">
              <a:rPr lang="en-US" smtClean="0"/>
              <a:t>‹#›</a:t>
            </a:fld>
            <a:endParaRPr lang="en-US"/>
          </a:p>
        </p:txBody>
      </p:sp>
    </p:spTree>
    <p:extLst>
      <p:ext uri="{BB962C8B-B14F-4D97-AF65-F5344CB8AC3E}">
        <p14:creationId xmlns:p14="http://schemas.microsoft.com/office/powerpoint/2010/main" val="279058597"/>
      </p:ext>
    </p:extLst>
  </p:cSld>
  <p:clrMapOvr>
    <a:masterClrMapping/>
  </p:clrMapOvr>
</p:sldLayout>
</file>

<file path=ppt/slideLayouts/slideLayout19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1E730F-9DBD-4783-8B3D-ACAF394DFC0D}"/>
              </a:ext>
            </a:extLst>
          </p:cNvPr>
          <p:cNvSpPr>
            <a:spLocks noGrp="1"/>
          </p:cNvSpPr>
          <p:nvPr>
            <p:ph type="title" orient="vert"/>
          </p:nvPr>
        </p:nvSpPr>
        <p:spPr>
          <a:xfrm>
            <a:off x="6543676" y="273845"/>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10C09E-5556-4316-91BA-1B102803C040}"/>
              </a:ext>
            </a:extLst>
          </p:cNvPr>
          <p:cNvSpPr>
            <a:spLocks noGrp="1"/>
          </p:cNvSpPr>
          <p:nvPr>
            <p:ph type="body" orient="vert" idx="1"/>
          </p:nvPr>
        </p:nvSpPr>
        <p:spPr>
          <a:xfrm>
            <a:off x="628651" y="27384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BA2B8E-0CFA-4768-8B9B-D13F9923E5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C2AB143-7471-436E-A980-484604F3D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CEB41-866B-4F52-8348-EF737BCBAAA0}"/>
              </a:ext>
            </a:extLst>
          </p:cNvPr>
          <p:cNvSpPr>
            <a:spLocks noGrp="1"/>
          </p:cNvSpPr>
          <p:nvPr>
            <p:ph type="sldNum" sz="quarter" idx="12"/>
          </p:nvPr>
        </p:nvSpPr>
        <p:spPr/>
        <p:txBody>
          <a:bodyPr/>
          <a:lstStyle/>
          <a:p>
            <a:fld id="{B1AAA790-9AAE-463E-B0C0-1014225C2CF6}" type="slidenum">
              <a:rPr lang="en-US" smtClean="0"/>
              <a:t>‹#›</a:t>
            </a:fld>
            <a:endParaRPr lang="en-US"/>
          </a:p>
        </p:txBody>
      </p:sp>
    </p:spTree>
    <p:extLst>
      <p:ext uri="{BB962C8B-B14F-4D97-AF65-F5344CB8AC3E}">
        <p14:creationId xmlns:p14="http://schemas.microsoft.com/office/powerpoint/2010/main" val="3302442549"/>
      </p:ext>
    </p:extLst>
  </p:cSld>
  <p:clrMapOvr>
    <a:masterClrMapping/>
  </p:clrMapOvr>
</p:sldLayout>
</file>

<file path=ppt/slideLayouts/slideLayout1937.xml><?xml version="1.0" encoding="utf-8"?>
<p:sldLayout xmlns:a="http://schemas.openxmlformats.org/drawingml/2006/main" xmlns:r="http://schemas.openxmlformats.org/officeDocument/2006/relationships" xmlns:p="http://schemas.openxmlformats.org/presentationml/2006/main" preserve="1" userDrawn="1">
  <p:cSld name="2_Chapter Divider 2">
    <p:bg>
      <p:bgPr>
        <a:solidFill>
          <a:srgbClr val="8F8B8B"/>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8" y="297665"/>
            <a:ext cx="3018185" cy="390917"/>
          </a:xfrm>
        </p:spPr>
        <p:txBody>
          <a:bodyPr>
            <a:noAutofit/>
          </a:bodyPr>
          <a:lstStyle>
            <a:lvl1pPr marL="0" indent="0" fontAlgn="t">
              <a:lnSpc>
                <a:spcPct val="90000"/>
              </a:lnSpc>
              <a:spcBef>
                <a:spcPts val="0"/>
              </a:spcBef>
              <a:buFontTx/>
              <a:buNone/>
              <a:defRPr sz="2600" baseline="0">
                <a:solidFill>
                  <a:schemeClr val="bg1"/>
                </a:solidFill>
                <a:latin typeface="Arial" charset="0"/>
              </a:defRPr>
            </a:lvl1pPr>
          </a:lstStyle>
          <a:p>
            <a:r>
              <a:rPr lang="en-US" dirty="0"/>
              <a:t>Chapter Divider 3</a:t>
            </a:r>
          </a:p>
        </p:txBody>
      </p:sp>
      <p:sp>
        <p:nvSpPr>
          <p:cNvPr id="11" name="Text Placeholder 15"/>
          <p:cNvSpPr>
            <a:spLocks noGrp="1"/>
          </p:cNvSpPr>
          <p:nvPr>
            <p:ph type="body" sz="quarter" idx="12" hasCustomPrompt="1"/>
          </p:nvPr>
        </p:nvSpPr>
        <p:spPr>
          <a:xfrm>
            <a:off x="202518" y="706797"/>
            <a:ext cx="3018185" cy="390917"/>
          </a:xfrm>
        </p:spPr>
        <p:txBody>
          <a:bodyPr>
            <a:noAutofit/>
          </a:bodyPr>
          <a:lstStyle>
            <a:lvl1pPr marL="0" indent="0" fontAlgn="t">
              <a:lnSpc>
                <a:spcPct val="90000"/>
              </a:lnSpc>
              <a:spcBef>
                <a:spcPts val="0"/>
              </a:spcBef>
              <a:buFontTx/>
              <a:buNone/>
              <a:defRPr sz="2600" baseline="0">
                <a:solidFill>
                  <a:schemeClr val="bg1"/>
                </a:solidFill>
                <a:latin typeface="Arial" charset="0"/>
              </a:defRPr>
            </a:lvl1pPr>
          </a:lstStyle>
          <a:p>
            <a:r>
              <a:rPr lang="en-US" dirty="0"/>
              <a:t>Subhead</a:t>
            </a:r>
          </a:p>
        </p:txBody>
      </p:sp>
    </p:spTree>
    <p:extLst>
      <p:ext uri="{BB962C8B-B14F-4D97-AF65-F5344CB8AC3E}">
        <p14:creationId xmlns:p14="http://schemas.microsoft.com/office/powerpoint/2010/main" val="3350590556"/>
      </p:ext>
    </p:extLst>
  </p:cSld>
  <p:clrMapOvr>
    <a:masterClrMapping/>
  </p:clrMapOvr>
</p:sldLayout>
</file>

<file path=ppt/slideLayouts/slideLayout193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0000"/>
        </a:solidFill>
        <a:effectLst/>
      </p:bgPr>
    </p:bg>
    <p:spTree>
      <p:nvGrpSpPr>
        <p:cNvPr id="1" name=""/>
        <p:cNvGrpSpPr/>
        <p:nvPr/>
      </p:nvGrpSpPr>
      <p:grpSpPr>
        <a:xfrm>
          <a:off x="0" y="0"/>
          <a:ext cx="0" cy="0"/>
          <a:chOff x="0" y="0"/>
          <a:chExt cx="0" cy="0"/>
        </a:xfrm>
      </p:grpSpPr>
      <p:pic>
        <p:nvPicPr>
          <p:cNvPr id="8" name="Picture 7" descr="A picture containing indoor, person, man, wall&#10;&#10;Description generated with very high confidence">
            <a:extLst>
              <a:ext uri="{FF2B5EF4-FFF2-40B4-BE49-F238E27FC236}">
                <a16:creationId xmlns:a16="http://schemas.microsoft.com/office/drawing/2014/main" id="{E5DBA5CD-5B9A-4895-84DE-FD597E1FEE15}"/>
              </a:ext>
            </a:extLst>
          </p:cNvPr>
          <p:cNvPicPr>
            <a:picLocks noChangeAspect="1"/>
          </p:cNvPicPr>
          <p:nvPr userDrawn="1"/>
        </p:nvPicPr>
        <p:blipFill>
          <a:blip r:embed="rId2"/>
          <a:stretch>
            <a:fillRect/>
          </a:stretch>
        </p:blipFill>
        <p:spPr>
          <a:xfrm>
            <a:off x="0" y="1"/>
            <a:ext cx="8037768" cy="5358512"/>
          </a:xfrm>
          <a:prstGeom prst="rect">
            <a:avLst/>
          </a:prstGeom>
        </p:spPr>
      </p:pic>
      <p:sp>
        <p:nvSpPr>
          <p:cNvPr id="3" name="Rectangle 2">
            <a:extLst>
              <a:ext uri="{FF2B5EF4-FFF2-40B4-BE49-F238E27FC236}">
                <a16:creationId xmlns:a16="http://schemas.microsoft.com/office/drawing/2014/main" id="{3249C92B-ACE9-4E66-9768-C263953157B8}"/>
              </a:ext>
            </a:extLst>
          </p:cNvPr>
          <p:cNvSpPr/>
          <p:nvPr userDrawn="1"/>
        </p:nvSpPr>
        <p:spPr>
          <a:xfrm>
            <a:off x="5735783" y="0"/>
            <a:ext cx="3408219" cy="5143500"/>
          </a:xfrm>
          <a:prstGeom prst="rect">
            <a:avLst/>
          </a:prstGeom>
          <a:gradFill>
            <a:gsLst>
              <a:gs pos="67000">
                <a:srgbClr val="20D5D2"/>
              </a:gs>
              <a:gs pos="0">
                <a:srgbClr val="20D5D2">
                  <a:alpha val="0"/>
                </a:srgbClr>
              </a:gs>
            </a:gsLst>
            <a:lin ang="0" scaled="0"/>
          </a:gra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21" name="Text Placeholder 15"/>
          <p:cNvSpPr>
            <a:spLocks noGrp="1"/>
          </p:cNvSpPr>
          <p:nvPr>
            <p:ph type="body" sz="quarter" idx="11" hasCustomPrompt="1"/>
          </p:nvPr>
        </p:nvSpPr>
        <p:spPr>
          <a:xfrm>
            <a:off x="202516" y="297665"/>
            <a:ext cx="4524467" cy="390917"/>
          </a:xfrm>
        </p:spPr>
        <p:txBody>
          <a:bodyPr>
            <a:noAutofit/>
          </a:bodyPr>
          <a:lstStyle>
            <a:lvl1pPr marL="0" indent="0" fontAlgn="t">
              <a:spcBef>
                <a:spcPts val="0"/>
              </a:spcBef>
              <a:buFontTx/>
              <a:buNone/>
              <a:defRPr sz="2600" baseline="0">
                <a:solidFill>
                  <a:schemeClr val="bg1"/>
                </a:solidFill>
                <a:latin typeface="Arial" charset="0"/>
              </a:defRPr>
            </a:lvl1pPr>
          </a:lstStyle>
          <a:p>
            <a:r>
              <a:rPr lang="en-US" dirty="0"/>
              <a:t>Presentation Title</a:t>
            </a:r>
          </a:p>
        </p:txBody>
      </p:sp>
      <p:sp>
        <p:nvSpPr>
          <p:cNvPr id="22" name="Text Placeholder 15"/>
          <p:cNvSpPr>
            <a:spLocks noGrp="1"/>
          </p:cNvSpPr>
          <p:nvPr>
            <p:ph type="body" sz="quarter" idx="12" hasCustomPrompt="1"/>
          </p:nvPr>
        </p:nvSpPr>
        <p:spPr>
          <a:xfrm>
            <a:off x="202516" y="2476095"/>
            <a:ext cx="4353986" cy="648346"/>
          </a:xfrm>
        </p:spPr>
        <p:txBody>
          <a:bodyPr>
            <a:noAutofit/>
          </a:bodyPr>
          <a:lstStyle>
            <a:lvl1pPr marL="0" indent="0" fontAlgn="t">
              <a:lnSpc>
                <a:spcPct val="90000"/>
              </a:lnSpc>
              <a:spcBef>
                <a:spcPts val="0"/>
              </a:spcBef>
              <a:buFontTx/>
              <a:buNone/>
              <a:defRPr sz="2000" baseline="0">
                <a:solidFill>
                  <a:schemeClr val="bg1"/>
                </a:solidFill>
                <a:latin typeface="Arial" charset="0"/>
              </a:defRPr>
            </a:lvl1pPr>
          </a:lstStyle>
          <a:p>
            <a:r>
              <a:rPr lang="en-US" dirty="0"/>
              <a:t>Presenter Title Line 1</a:t>
            </a:r>
            <a:br>
              <a:rPr lang="en-US" dirty="0"/>
            </a:br>
            <a:r>
              <a:rPr lang="en-US" dirty="0"/>
              <a:t>Presenter Title Line 2</a:t>
            </a:r>
          </a:p>
        </p:txBody>
      </p:sp>
      <p:sp>
        <p:nvSpPr>
          <p:cNvPr id="23" name="Text Placeholder 15"/>
          <p:cNvSpPr>
            <a:spLocks noGrp="1"/>
          </p:cNvSpPr>
          <p:nvPr>
            <p:ph type="body" sz="quarter" idx="13" hasCustomPrompt="1"/>
          </p:nvPr>
        </p:nvSpPr>
        <p:spPr>
          <a:xfrm>
            <a:off x="202516" y="3124113"/>
            <a:ext cx="4353986" cy="648346"/>
          </a:xfrm>
        </p:spPr>
        <p:txBody>
          <a:bodyPr>
            <a:noAutofit/>
          </a:bodyPr>
          <a:lstStyle>
            <a:lvl1pPr marL="0" indent="0" fontAlgn="t">
              <a:lnSpc>
                <a:spcPct val="90000"/>
              </a:lnSpc>
              <a:spcBef>
                <a:spcPts val="0"/>
              </a:spcBef>
              <a:buFontTx/>
              <a:buNone/>
              <a:defRPr sz="2000" baseline="0">
                <a:solidFill>
                  <a:schemeClr val="bg1"/>
                </a:solidFill>
                <a:latin typeface="Arial" charset="0"/>
              </a:defRPr>
            </a:lvl1pPr>
          </a:lstStyle>
          <a:p>
            <a:r>
              <a:rPr lang="en-US" dirty="0"/>
              <a:t>Sub-title can go here</a:t>
            </a:r>
            <a:br>
              <a:rPr lang="en-US" dirty="0"/>
            </a:br>
            <a:r>
              <a:rPr lang="en-US" dirty="0"/>
              <a:t>Sub-title extra line</a:t>
            </a:r>
          </a:p>
        </p:txBody>
      </p:sp>
      <p:pic>
        <p:nvPicPr>
          <p:cNvPr id="15" name="Picture 14"/>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8348495" y="4341047"/>
            <a:ext cx="571894" cy="230957"/>
          </a:xfrm>
          <a:prstGeom prst="rect">
            <a:avLst/>
          </a:prstGeom>
        </p:spPr>
      </p:pic>
      <p:pic>
        <p:nvPicPr>
          <p:cNvPr id="6" name="Graphic 5">
            <a:extLst>
              <a:ext uri="{FF2B5EF4-FFF2-40B4-BE49-F238E27FC236}">
                <a16:creationId xmlns:a16="http://schemas.microsoft.com/office/drawing/2014/main" id="{C02FD6F5-F181-43FA-BB82-D932F03A93A7}"/>
              </a:ext>
            </a:extLst>
          </p:cNvPr>
          <p:cNvPicPr>
            <a:picLocks noChangeAspect="1"/>
          </p:cNvPicPr>
          <p:nvPr userDrawn="1"/>
        </p:nvPicPr>
        <p:blipFill>
          <a:blip/>
          <a:stretch>
            <a:fillRect/>
          </a:stretch>
        </p:blipFill>
        <p:spPr>
          <a:xfrm>
            <a:off x="202516" y="4341047"/>
            <a:ext cx="3702553" cy="622553"/>
          </a:xfrm>
          <a:prstGeom prst="rect">
            <a:avLst/>
          </a:prstGeom>
        </p:spPr>
      </p:pic>
    </p:spTree>
    <p:extLst>
      <p:ext uri="{BB962C8B-B14F-4D97-AF65-F5344CB8AC3E}">
        <p14:creationId xmlns:p14="http://schemas.microsoft.com/office/powerpoint/2010/main" val="2754998011"/>
      </p:ext>
    </p:extLst>
  </p:cSld>
  <p:clrMapOvr>
    <a:masterClrMapping/>
  </p:clrMapOvr>
</p:sldLayout>
</file>

<file path=ppt/slideLayouts/slideLayout1939.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49C92B-ACE9-4E66-9768-C263953157B8}"/>
              </a:ext>
            </a:extLst>
          </p:cNvPr>
          <p:cNvSpPr/>
          <p:nvPr userDrawn="1"/>
        </p:nvSpPr>
        <p:spPr>
          <a:xfrm>
            <a:off x="537131" y="0"/>
            <a:ext cx="8606871" cy="5143500"/>
          </a:xfrm>
          <a:prstGeom prst="rect">
            <a:avLst/>
          </a:prstGeom>
          <a:gradFill>
            <a:gsLst>
              <a:gs pos="100000">
                <a:srgbClr val="20D5D2"/>
              </a:gs>
              <a:gs pos="0">
                <a:srgbClr val="20D5D2">
                  <a:alpha val="0"/>
                </a:srgbClr>
              </a:gs>
            </a:gsLst>
            <a:lin ang="0" scaled="0"/>
          </a:gra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21" name="Text Placeholder 15"/>
          <p:cNvSpPr>
            <a:spLocks noGrp="1"/>
          </p:cNvSpPr>
          <p:nvPr>
            <p:ph type="body" sz="quarter" idx="11" hasCustomPrompt="1"/>
          </p:nvPr>
        </p:nvSpPr>
        <p:spPr>
          <a:xfrm>
            <a:off x="202516" y="297665"/>
            <a:ext cx="4524467" cy="390917"/>
          </a:xfrm>
        </p:spPr>
        <p:txBody>
          <a:bodyPr>
            <a:noAutofit/>
          </a:bodyPr>
          <a:lstStyle>
            <a:lvl1pPr marL="0" indent="0" fontAlgn="t">
              <a:spcBef>
                <a:spcPts val="0"/>
              </a:spcBef>
              <a:buFontTx/>
              <a:buNone/>
              <a:defRPr sz="2600" baseline="0">
                <a:solidFill>
                  <a:schemeClr val="bg1"/>
                </a:solidFill>
                <a:latin typeface="Arial" charset="0"/>
              </a:defRPr>
            </a:lvl1pPr>
          </a:lstStyle>
          <a:p>
            <a:r>
              <a:rPr lang="en-US" dirty="0"/>
              <a:t>Presentation Title</a:t>
            </a:r>
          </a:p>
        </p:txBody>
      </p:sp>
      <p:sp>
        <p:nvSpPr>
          <p:cNvPr id="22" name="Text Placeholder 15"/>
          <p:cNvSpPr>
            <a:spLocks noGrp="1"/>
          </p:cNvSpPr>
          <p:nvPr>
            <p:ph type="body" sz="quarter" idx="12" hasCustomPrompt="1"/>
          </p:nvPr>
        </p:nvSpPr>
        <p:spPr>
          <a:xfrm>
            <a:off x="202516" y="2476095"/>
            <a:ext cx="4353986" cy="648346"/>
          </a:xfrm>
        </p:spPr>
        <p:txBody>
          <a:bodyPr>
            <a:noAutofit/>
          </a:bodyPr>
          <a:lstStyle>
            <a:lvl1pPr marL="0" indent="0" fontAlgn="t">
              <a:lnSpc>
                <a:spcPct val="90000"/>
              </a:lnSpc>
              <a:spcBef>
                <a:spcPts val="0"/>
              </a:spcBef>
              <a:buFontTx/>
              <a:buNone/>
              <a:defRPr sz="2000" baseline="0">
                <a:solidFill>
                  <a:schemeClr val="bg1"/>
                </a:solidFill>
                <a:latin typeface="Arial" charset="0"/>
              </a:defRPr>
            </a:lvl1pPr>
          </a:lstStyle>
          <a:p>
            <a:r>
              <a:rPr lang="en-US" dirty="0"/>
              <a:t>Presenter Title Line 1</a:t>
            </a:r>
            <a:br>
              <a:rPr lang="en-US" dirty="0"/>
            </a:br>
            <a:r>
              <a:rPr lang="en-US" dirty="0"/>
              <a:t>Presenter Title Line 2</a:t>
            </a:r>
          </a:p>
        </p:txBody>
      </p:sp>
      <p:sp>
        <p:nvSpPr>
          <p:cNvPr id="23" name="Text Placeholder 15"/>
          <p:cNvSpPr>
            <a:spLocks noGrp="1"/>
          </p:cNvSpPr>
          <p:nvPr>
            <p:ph type="body" sz="quarter" idx="13" hasCustomPrompt="1"/>
          </p:nvPr>
        </p:nvSpPr>
        <p:spPr>
          <a:xfrm>
            <a:off x="202516" y="3124113"/>
            <a:ext cx="4353986" cy="648346"/>
          </a:xfrm>
        </p:spPr>
        <p:txBody>
          <a:bodyPr>
            <a:noAutofit/>
          </a:bodyPr>
          <a:lstStyle>
            <a:lvl1pPr marL="0" indent="0" fontAlgn="t">
              <a:lnSpc>
                <a:spcPct val="90000"/>
              </a:lnSpc>
              <a:spcBef>
                <a:spcPts val="0"/>
              </a:spcBef>
              <a:buFontTx/>
              <a:buNone/>
              <a:defRPr sz="2000" baseline="0">
                <a:solidFill>
                  <a:schemeClr val="bg1"/>
                </a:solidFill>
                <a:latin typeface="Arial" charset="0"/>
              </a:defRPr>
            </a:lvl1pPr>
          </a:lstStyle>
          <a:p>
            <a:r>
              <a:rPr lang="en-US" dirty="0"/>
              <a:t>Sub-title can go here</a:t>
            </a:r>
            <a:br>
              <a:rPr lang="en-US" dirty="0"/>
            </a:br>
            <a:r>
              <a:rPr lang="en-US" dirty="0"/>
              <a:t>Sub-title extra line</a:t>
            </a:r>
          </a:p>
        </p:txBody>
      </p:sp>
      <p:pic>
        <p:nvPicPr>
          <p:cNvPr id="15" name="Picture 14"/>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8348495" y="4341047"/>
            <a:ext cx="571894" cy="230957"/>
          </a:xfrm>
          <a:prstGeom prst="rect">
            <a:avLst/>
          </a:prstGeom>
        </p:spPr>
      </p:pic>
      <p:pic>
        <p:nvPicPr>
          <p:cNvPr id="6" name="Graphic 5">
            <a:extLst>
              <a:ext uri="{FF2B5EF4-FFF2-40B4-BE49-F238E27FC236}">
                <a16:creationId xmlns:a16="http://schemas.microsoft.com/office/drawing/2014/main" id="{C02FD6F5-F181-43FA-BB82-D932F03A93A7}"/>
              </a:ext>
            </a:extLst>
          </p:cNvPr>
          <p:cNvPicPr>
            <a:picLocks noChangeAspect="1"/>
          </p:cNvPicPr>
          <p:nvPr userDrawn="1"/>
        </p:nvPicPr>
        <p:blipFill>
          <a:blip/>
          <a:stretch>
            <a:fillRect/>
          </a:stretch>
        </p:blipFill>
        <p:spPr>
          <a:xfrm>
            <a:off x="202516" y="4341047"/>
            <a:ext cx="3702553" cy="622553"/>
          </a:xfrm>
          <a:prstGeom prst="rect">
            <a:avLst/>
          </a:prstGeom>
        </p:spPr>
      </p:pic>
    </p:spTree>
    <p:extLst>
      <p:ext uri="{BB962C8B-B14F-4D97-AF65-F5344CB8AC3E}">
        <p14:creationId xmlns:p14="http://schemas.microsoft.com/office/powerpoint/2010/main" val="3802729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40.xml><?xml version="1.0" encoding="utf-8"?>
<p:sldLayout xmlns:a="http://schemas.openxmlformats.org/drawingml/2006/main" xmlns:r="http://schemas.openxmlformats.org/officeDocument/2006/relationships" xmlns:p="http://schemas.openxmlformats.org/presentationml/2006/main" preserve="1" userDrawn="1">
  <p:cSld name="1_Chapter Divider 2">
    <p:bg>
      <p:bgPr>
        <a:solidFill>
          <a:srgbClr val="8F8B8B"/>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8" y="297665"/>
            <a:ext cx="3018185" cy="390917"/>
          </a:xfrm>
        </p:spPr>
        <p:txBody>
          <a:bodyPr>
            <a:noAutofit/>
          </a:bodyPr>
          <a:lstStyle>
            <a:lvl1pPr marL="0" indent="0" fontAlgn="t">
              <a:lnSpc>
                <a:spcPct val="90000"/>
              </a:lnSpc>
              <a:spcBef>
                <a:spcPts val="0"/>
              </a:spcBef>
              <a:buFontTx/>
              <a:buNone/>
              <a:defRPr sz="2600" baseline="0">
                <a:solidFill>
                  <a:schemeClr val="bg1"/>
                </a:solidFill>
                <a:latin typeface="Arial" charset="0"/>
              </a:defRPr>
            </a:lvl1pPr>
          </a:lstStyle>
          <a:p>
            <a:r>
              <a:rPr lang="en-US" dirty="0"/>
              <a:t>Chapter Divider 3</a:t>
            </a:r>
          </a:p>
        </p:txBody>
      </p:sp>
      <p:sp>
        <p:nvSpPr>
          <p:cNvPr id="11" name="Text Placeholder 15"/>
          <p:cNvSpPr>
            <a:spLocks noGrp="1"/>
          </p:cNvSpPr>
          <p:nvPr>
            <p:ph type="body" sz="quarter" idx="12" hasCustomPrompt="1"/>
          </p:nvPr>
        </p:nvSpPr>
        <p:spPr>
          <a:xfrm>
            <a:off x="202518" y="706797"/>
            <a:ext cx="3018185" cy="390917"/>
          </a:xfrm>
        </p:spPr>
        <p:txBody>
          <a:bodyPr>
            <a:noAutofit/>
          </a:bodyPr>
          <a:lstStyle>
            <a:lvl1pPr marL="0" indent="0" fontAlgn="t">
              <a:lnSpc>
                <a:spcPct val="90000"/>
              </a:lnSpc>
              <a:spcBef>
                <a:spcPts val="0"/>
              </a:spcBef>
              <a:buFontTx/>
              <a:buNone/>
              <a:defRPr sz="2600" baseline="0">
                <a:solidFill>
                  <a:schemeClr val="bg1"/>
                </a:solidFill>
                <a:latin typeface="Arial" charset="0"/>
              </a:defRPr>
            </a:lvl1pPr>
          </a:lstStyle>
          <a:p>
            <a:r>
              <a:rPr lang="en-US" dirty="0"/>
              <a:t>Subhead</a:t>
            </a:r>
          </a:p>
        </p:txBody>
      </p:sp>
    </p:spTree>
    <p:extLst>
      <p:ext uri="{BB962C8B-B14F-4D97-AF65-F5344CB8AC3E}">
        <p14:creationId xmlns:p14="http://schemas.microsoft.com/office/powerpoint/2010/main" val="4078420041"/>
      </p:ext>
    </p:extLst>
  </p:cSld>
  <p:clrMapOvr>
    <a:overrideClrMapping bg1="lt1" tx1="dk1" bg2="lt2" tx2="dk2" accent1="accent1" accent2="accent2" accent3="accent3" accent4="accent4" accent5="accent5" accent6="accent6" hlink="hlink" folHlink="folHlink"/>
  </p:clrMapOvr>
</p:sldLayout>
</file>

<file path=ppt/slideLayouts/slideLayout1941.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825" y="1019175"/>
            <a:ext cx="4251960" cy="3241992"/>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50826" y="250825"/>
            <a:ext cx="4321175" cy="768350"/>
          </a:xfrm>
        </p:spPr>
        <p:txBody>
          <a:bodyPr/>
          <a:lstStyle>
            <a:lvl1pPr>
              <a:defRPr>
                <a:solidFill>
                  <a:srgbClr val="5AAAFA"/>
                </a:solidFill>
              </a:defRPr>
            </a:lvl1pPr>
          </a:lstStyle>
          <a:p>
            <a:r>
              <a:rPr lang="en-US" dirty="0"/>
              <a:t>Click to edit Master title style</a:t>
            </a:r>
          </a:p>
        </p:txBody>
      </p:sp>
      <p:sp>
        <p:nvSpPr>
          <p:cNvPr id="9" name="Content Placeholder 2"/>
          <p:cNvSpPr>
            <a:spLocks noGrp="1"/>
          </p:cNvSpPr>
          <p:nvPr>
            <p:ph idx="14"/>
          </p:nvPr>
        </p:nvSpPr>
        <p:spPr>
          <a:xfrm>
            <a:off x="4572000" y="1019175"/>
            <a:ext cx="4251960" cy="3241992"/>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3912952" y="4881981"/>
            <a:ext cx="5047785" cy="257407"/>
          </a:xfrm>
          <a:prstGeom prst="rect">
            <a:avLst/>
          </a:prstGeom>
        </p:spPr>
        <p:txBody>
          <a:bodyPr vert="horz" wrap="none" lIns="91440" tIns="45720" rIns="91440" bIns="45720" rtlCol="0" anchor="t" anchorCtr="0">
            <a:noAutofit/>
          </a:bodyPr>
          <a:lstStyle/>
          <a:p>
            <a:pPr algn="r">
              <a:lnSpc>
                <a:spcPct val="90000"/>
              </a:lnSpc>
              <a:spcBef>
                <a:spcPts val="1000"/>
              </a:spcBef>
            </a:pPr>
            <a:r>
              <a:rPr lang="en-US" sz="800" dirty="0">
                <a:solidFill>
                  <a:srgbClr val="5A5A5A"/>
                </a:solidFill>
              </a:rPr>
              <a:t>IBM Analytics University 2018</a:t>
            </a:r>
            <a:r>
              <a:rPr lang="en-US" sz="800" baseline="0" dirty="0">
                <a:solidFill>
                  <a:srgbClr val="5A5A5A"/>
                </a:solidFill>
              </a:rPr>
              <a:t> |  October</a:t>
            </a:r>
            <a:endParaRPr lang="en-US" sz="800" dirty="0">
              <a:solidFill>
                <a:srgbClr val="5A5A5A"/>
              </a:solidFill>
            </a:endParaRPr>
          </a:p>
        </p:txBody>
      </p:sp>
    </p:spTree>
    <p:extLst>
      <p:ext uri="{BB962C8B-B14F-4D97-AF65-F5344CB8AC3E}">
        <p14:creationId xmlns:p14="http://schemas.microsoft.com/office/powerpoint/2010/main" val="3098074576"/>
      </p:ext>
    </p:extLst>
  </p:cSld>
  <p:clrMapOvr>
    <a:masterClrMapping/>
  </p:clrMapOvr>
</p:sldLayout>
</file>

<file path=ppt/slideLayouts/slideLayout1942.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262" name="Shape 262"/>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0234270"/>
      </p:ext>
    </p:extLst>
  </p:cSld>
  <p:clrMapOvr>
    <a:masterClrMapping/>
  </p:clrMapOvr>
  <p:transition spd="med"/>
</p:sldLayout>
</file>

<file path=ppt/slideLayouts/slideLayout1943.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9"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82414315"/>
      </p:ext>
    </p:extLst>
  </p:cSld>
  <p:clrMapOvr>
    <a:masterClrMapping/>
  </p:clrMapOvr>
  <p:transition spd="med"/>
</p:sldLayout>
</file>

<file path=ppt/slideLayouts/slideLayout1944.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65"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61521470"/>
      </p:ext>
    </p:extLst>
  </p:cSld>
  <p:clrMapOvr>
    <a:masterClrMapping/>
  </p:clrMapOvr>
  <p:transition spd="med"/>
</p:sldLayout>
</file>

<file path=ppt/slideLayouts/slideLayout1945.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75"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05092081"/>
      </p:ext>
    </p:extLst>
  </p:cSld>
  <p:clrMapOvr>
    <a:masterClrMapping/>
  </p:clrMapOvr>
  <p:transition spd="med"/>
</p:sldLayout>
</file>

<file path=ppt/slideLayouts/slideLayout1946.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85"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87"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36800819"/>
      </p:ext>
    </p:extLst>
  </p:cSld>
  <p:clrMapOvr>
    <a:masterClrMapping/>
  </p:clrMapOvr>
  <p:transition spd="med"/>
</p:sldLayout>
</file>

<file path=ppt/slideLayouts/slideLayout1947.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96"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97" name="Footer Placeholder 2"/>
          <p:cNvSpPr txBox="1"/>
          <p:nvPr/>
        </p:nvSpPr>
        <p:spPr>
          <a:xfrm>
            <a:off x="228600" y="4848894"/>
            <a:ext cx="6400800" cy="923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685783" hangingPunct="0"/>
            <a:r>
              <a:rPr sz="600" kern="0"/>
              <a:t>Group Name / DOC ID / Month XX, 2017 / © 2017 IBM Corporation</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85522003"/>
      </p:ext>
    </p:extLst>
  </p:cSld>
  <p:clrMapOvr>
    <a:masterClrMapping/>
  </p:clrMapOvr>
  <p:transition spd="med"/>
</p:sldLayout>
</file>

<file path=ppt/slideLayouts/slideLayout1948.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106"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08"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109"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110"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58285477"/>
      </p:ext>
    </p:extLst>
  </p:cSld>
  <p:clrMapOvr>
    <a:masterClrMapping/>
  </p:clrMapOvr>
  <p:transition spd="med"/>
</p:sldLayout>
</file>

<file path=ppt/slideLayouts/slideLayout1949.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1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19"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120"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121"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98623691"/>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50.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0"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131"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97547299"/>
      </p:ext>
    </p:extLst>
  </p:cSld>
  <p:clrMapOvr>
    <a:masterClrMapping/>
  </p:clrMapOvr>
  <p:transition spd="med"/>
</p:sldLayout>
</file>

<file path=ppt/slideLayouts/slideLayout1951.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41"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43"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09511135"/>
      </p:ext>
    </p:extLst>
  </p:cSld>
  <p:clrMapOvr>
    <a:masterClrMapping/>
  </p:clrMapOvr>
  <p:transition spd="med"/>
</p:sldLayout>
</file>

<file path=ppt/slideLayouts/slideLayout1952.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152"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53"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87531493"/>
      </p:ext>
    </p:extLst>
  </p:cSld>
  <p:clrMapOvr>
    <a:masterClrMapping/>
  </p:clrMapOvr>
  <p:transition spd="med"/>
</p:sldLayout>
</file>

<file path=ppt/slideLayouts/slideLayout1953.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63"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40339948"/>
      </p:ext>
    </p:extLst>
  </p:cSld>
  <p:clrMapOvr>
    <a:masterClrMapping/>
  </p:clrMapOvr>
  <p:transition spd="med"/>
</p:sldLayout>
</file>

<file path=ppt/slideLayouts/slideLayout195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09274086"/>
      </p:ext>
    </p:extLst>
  </p:cSld>
  <p:clrMapOvr>
    <a:masterClrMapping/>
  </p:clrMapOvr>
  <p:transition spd="med"/>
</p:sldLayout>
</file>

<file path=ppt/slideLayouts/slideLayout1955.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197"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30341857"/>
      </p:ext>
    </p:extLst>
  </p:cSld>
  <p:clrMapOvr>
    <a:masterClrMapping/>
  </p:clrMapOvr>
  <p:transition spd="med"/>
</p:sldLayout>
</file>

<file path=ppt/slideLayouts/slideLayout1956.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0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71462208"/>
      </p:ext>
    </p:extLst>
  </p:cSld>
  <p:clrMapOvr>
    <a:masterClrMapping/>
  </p:clrMapOvr>
  <p:transition spd="med"/>
</p:sldLayout>
</file>

<file path=ppt/slideLayouts/slideLayout1957.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15"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8839681"/>
      </p:ext>
    </p:extLst>
  </p:cSld>
  <p:clrMapOvr>
    <a:masterClrMapping/>
  </p:clrMapOvr>
  <p:transition spd="med"/>
</p:sldLayout>
</file>

<file path=ppt/slideLayouts/slideLayout1958.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24"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226"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99418965"/>
      </p:ext>
    </p:extLst>
  </p:cSld>
  <p:clrMapOvr>
    <a:masterClrMapping/>
  </p:clrMapOvr>
  <p:transition spd="med"/>
</p:sldLayout>
</file>

<file path=ppt/slideLayouts/slideLayout1959.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3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2514600" y="1116013"/>
            <a:ext cx="1828800" cy="3456434"/>
          </a:xfrm>
          <a:prstGeom prst="rect">
            <a:avLst/>
          </a:prstGeom>
        </p:spPr>
        <p:txBody>
          <a:bodyPr>
            <a:normAutofit/>
          </a:bodyPr>
          <a:lstStyle/>
          <a:p>
            <a:endParaRPr/>
          </a:p>
        </p:txBody>
      </p:sp>
      <p:sp>
        <p:nvSpPr>
          <p:cNvPr id="237" name="Text Placeholder 8"/>
          <p:cNvSpPr>
            <a:spLocks noGrp="1"/>
          </p:cNvSpPr>
          <p:nvPr>
            <p:ph type="body" sz="half" idx="14"/>
          </p:nvPr>
        </p:nvSpPr>
        <p:spPr>
          <a:xfrm>
            <a:off x="4700392" y="1051561"/>
            <a:ext cx="4215008" cy="3456433"/>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32169623"/>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60.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01856168"/>
      </p:ext>
    </p:extLst>
  </p:cSld>
  <p:clrMapOvr>
    <a:masterClrMapping/>
  </p:clrMapOvr>
  <p:transition spd="med"/>
</p:sldLayout>
</file>

<file path=ppt/slideLayouts/slideLayout1961.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268"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63504890"/>
      </p:ext>
    </p:extLst>
  </p:cSld>
  <p:clrMapOvr>
    <a:masterClrMapping/>
  </p:clrMapOvr>
  <p:transition spd="med"/>
</p:sldLayout>
</file>

<file path=ppt/slideLayouts/slideLayout1962.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pic>
        <p:nvPicPr>
          <p:cNvPr id="276" name="Picture 6" descr="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2097" cy="526099"/>
          </a:xfrm>
          <a:prstGeom prst="rect">
            <a:avLst/>
          </a:prstGeom>
          <a:ln w="12700">
            <a:miter lim="400000"/>
          </a:ln>
        </p:spPr>
      </p:pic>
      <p:sp>
        <p:nvSpPr>
          <p:cNvPr id="2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58787244"/>
      </p:ext>
    </p:extLst>
  </p:cSld>
  <p:clrMapOvr>
    <a:masterClrMapping/>
  </p:clrMapOvr>
  <p:transition spd="med"/>
</p:sldLayout>
</file>

<file path=ppt/slideLayouts/slideLayout1963.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228600" y="127001"/>
            <a:ext cx="4114800" cy="4493753"/>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79809411"/>
      </p:ext>
    </p:extLst>
  </p:cSld>
  <p:clrMapOvr>
    <a:masterClrMapping/>
  </p:clrMapOvr>
  <p:transition spd="med"/>
</p:sldLayout>
</file>

<file path=ppt/slideLayouts/slideLayout1964.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30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lvl1pPr>
            <a:lvl2pPr>
              <a:spcBef>
                <a:spcPts val="0"/>
              </a:spcBef>
              <a:tabLst>
                <a:tab pos="4013100" algn="r"/>
              </a:tabLst>
            </a:lvl2pPr>
            <a:lvl3pPr>
              <a:spcBef>
                <a:spcPts val="0"/>
              </a:spcBef>
              <a:tabLst>
                <a:tab pos="4013100" algn="r"/>
              </a:tabLst>
            </a:lvl3pPr>
            <a:lvl4pPr>
              <a:spcBef>
                <a:spcPts val="0"/>
              </a:spcBef>
              <a:tabLst>
                <a:tab pos="4013100" algn="r"/>
              </a:tabLst>
            </a:lvl4pPr>
            <a:lvl5pPr>
              <a:spcBef>
                <a:spcPts val="0"/>
              </a:spcBef>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87847712"/>
      </p:ext>
    </p:extLst>
  </p:cSld>
  <p:clrMapOvr>
    <a:masterClrMapping/>
  </p:clrMapOvr>
  <p:transition spd="med"/>
</p:sldLayout>
</file>

<file path=ppt/slideLayouts/slideLayout1965.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1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53393035"/>
      </p:ext>
    </p:extLst>
  </p:cSld>
  <p:clrMapOvr>
    <a:masterClrMapping/>
  </p:clrMapOvr>
  <p:transition spd="med"/>
</p:sldLayout>
</file>

<file path=ppt/slideLayouts/slideLayout1966.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21"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17203110"/>
      </p:ext>
    </p:extLst>
  </p:cSld>
  <p:clrMapOvr>
    <a:masterClrMapping/>
  </p:clrMapOvr>
  <p:transition spd="med"/>
</p:sldLayout>
</file>

<file path=ppt/slideLayouts/slideLayout1967.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66450537"/>
      </p:ext>
    </p:extLst>
  </p:cSld>
  <p:clrMapOvr>
    <a:masterClrMapping/>
  </p:clrMapOvr>
  <p:transition spd="med"/>
</p:sldLayout>
</file>

<file path=ppt/slideLayouts/slideLayout1968.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45350003"/>
      </p:ext>
    </p:extLst>
  </p:cSld>
  <p:clrMapOvr>
    <a:masterClrMapping/>
  </p:clrMapOvr>
  <p:transition spd="med"/>
</p:sldLayout>
</file>

<file path=ppt/slideLayouts/slideLayout1969.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347"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12775625"/>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970.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357" name="Body Level One…"/>
          <p:cNvSpPr txBox="1">
            <a:spLocks noGrp="1"/>
          </p:cNvSpPr>
          <p:nvPr>
            <p:ph type="body" sz="half" idx="1"/>
          </p:nvPr>
        </p:nvSpPr>
        <p:spPr>
          <a:xfrm>
            <a:off x="228600" y="1130300"/>
            <a:ext cx="4114800" cy="358584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29103013"/>
      </p:ext>
    </p:extLst>
  </p:cSld>
  <p:clrMapOvr>
    <a:masterClrMapping/>
  </p:clrMapOvr>
  <p:transition spd="med"/>
</p:sldLayout>
</file>

<file path=ppt/slideLayouts/slideLayout1971.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67"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69"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72875860"/>
      </p:ext>
    </p:extLst>
  </p:cSld>
  <p:clrMapOvr>
    <a:masterClrMapping/>
  </p:clrMapOvr>
  <p:transition spd="med"/>
</p:sldLayout>
</file>

<file path=ppt/slideLayouts/slideLayout1972.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378"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57824950"/>
      </p:ext>
    </p:extLst>
  </p:cSld>
  <p:clrMapOvr>
    <a:masterClrMapping/>
  </p:clrMapOvr>
  <p:transition spd="med"/>
</p:sldLayout>
</file>

<file path=ppt/slideLayouts/slideLayout1973.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87"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89"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390"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391"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04239947"/>
      </p:ext>
    </p:extLst>
  </p:cSld>
  <p:clrMapOvr>
    <a:masterClrMapping/>
  </p:clrMapOvr>
  <p:transition spd="med"/>
</p:sldLayout>
</file>

<file path=ppt/slideLayouts/slideLayout1974.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00"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401"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47961051"/>
      </p:ext>
    </p:extLst>
  </p:cSld>
  <p:clrMapOvr>
    <a:masterClrMapping/>
  </p:clrMapOvr>
  <p:transition spd="med"/>
</p:sldLayout>
</file>

<file path=ppt/slideLayouts/slideLayout1975.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1"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412"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02518125"/>
      </p:ext>
    </p:extLst>
  </p:cSld>
  <p:clrMapOvr>
    <a:masterClrMapping/>
  </p:clrMapOvr>
  <p:transition spd="med"/>
</p:sldLayout>
</file>

<file path=ppt/slideLayouts/slideLayout1976.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22"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24"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59853599"/>
      </p:ext>
    </p:extLst>
  </p:cSld>
  <p:clrMapOvr>
    <a:masterClrMapping/>
  </p:clrMapOvr>
  <p:transition spd="med"/>
</p:sldLayout>
</file>

<file path=ppt/slideLayouts/slideLayout1977.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rgbClr val="000E5E"/>
        </a:solidFill>
        <a:effectLst/>
      </p:bgPr>
    </p:bg>
    <p:spTree>
      <p:nvGrpSpPr>
        <p:cNvPr id="1" name=""/>
        <p:cNvGrpSpPr/>
        <p:nvPr/>
      </p:nvGrpSpPr>
      <p:grpSpPr>
        <a:xfrm>
          <a:off x="0" y="0"/>
          <a:ext cx="0" cy="0"/>
          <a:chOff x="0" y="0"/>
          <a:chExt cx="0" cy="0"/>
        </a:xfrm>
      </p:grpSpPr>
      <p:sp>
        <p:nvSpPr>
          <p:cNvPr id="432"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433"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34"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35"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78762378"/>
      </p:ext>
    </p:extLst>
  </p:cSld>
  <p:clrMapOvr>
    <a:masterClrMapping/>
  </p:clrMapOvr>
  <p:transition spd="med"/>
</p:sldLayout>
</file>

<file path=ppt/slideLayouts/slideLayout1978.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44"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98410231"/>
      </p:ext>
    </p:extLst>
  </p:cSld>
  <p:clrMapOvr>
    <a:masterClrMapping/>
  </p:clrMapOvr>
  <p:transition spd="med"/>
</p:sldLayout>
</file>

<file path=ppt/slideLayouts/slideLayout1979.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64583031"/>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80.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228600" y="139700"/>
            <a:ext cx="4114800" cy="381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82392852"/>
      </p:ext>
    </p:extLst>
  </p:cSld>
  <p:clrMapOvr>
    <a:masterClrMapping/>
  </p:clrMapOvr>
  <p:transition spd="med"/>
</p:sldLayout>
</file>

<file path=ppt/slideLayouts/slideLayout1981.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00510792"/>
      </p:ext>
    </p:extLst>
  </p:cSld>
  <p:clrMapOvr>
    <a:masterClrMapping/>
  </p:clrMapOvr>
  <p:transition spd="med"/>
</p:sldLayout>
</file>

<file path=ppt/slideLayouts/slideLayout1982.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78"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88324303"/>
      </p:ext>
    </p:extLst>
  </p:cSld>
  <p:clrMapOvr>
    <a:masterClrMapping/>
  </p:clrMapOvr>
  <p:transition spd="med"/>
</p:sldLayout>
</file>

<file path=ppt/slideLayouts/slideLayout1983.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87"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90217766"/>
      </p:ext>
    </p:extLst>
  </p:cSld>
  <p:clrMapOvr>
    <a:masterClrMapping/>
  </p:clrMapOvr>
  <p:transition spd="med"/>
</p:sldLayout>
</file>

<file path=ppt/slideLayouts/slideLayout1984.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9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34574102"/>
      </p:ext>
    </p:extLst>
  </p:cSld>
  <p:clrMapOvr>
    <a:masterClrMapping/>
  </p:clrMapOvr>
  <p:transition spd="med"/>
</p:sldLayout>
</file>

<file path=ppt/slideLayouts/slideLayout1985.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0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0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08264899"/>
      </p:ext>
    </p:extLst>
  </p:cSld>
  <p:clrMapOvr>
    <a:masterClrMapping/>
  </p:clrMapOvr>
  <p:transition spd="med"/>
</p:sldLayout>
</file>

<file path=ppt/slideLayouts/slideLayout1986.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1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1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72184077"/>
      </p:ext>
    </p:extLst>
  </p:cSld>
  <p:clrMapOvr>
    <a:masterClrMapping/>
  </p:clrMapOvr>
  <p:transition spd="med"/>
</p:sldLayout>
</file>

<file path=ppt/slideLayouts/slideLayout1987.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6335629"/>
      </p:ext>
    </p:extLst>
  </p:cSld>
  <p:clrMapOvr>
    <a:masterClrMapping/>
  </p:clrMapOvr>
  <p:transition spd="med"/>
</p:sldLayout>
</file>

<file path=ppt/slideLayouts/slideLayout1988.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09128848"/>
      </p:ext>
    </p:extLst>
  </p:cSld>
  <p:clrMapOvr>
    <a:masterClrMapping/>
  </p:clrMapOvr>
  <p:transition spd="med"/>
</p:sldLayout>
</file>

<file path=ppt/slideLayouts/slideLayout1989.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72020935"/>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1990.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54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80887539"/>
      </p:ext>
    </p:extLst>
  </p:cSld>
  <p:clrMapOvr>
    <a:masterClrMapping/>
  </p:clrMapOvr>
  <p:transition spd="med"/>
</p:sldLayout>
</file>

<file path=ppt/slideLayouts/slideLayout1991.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2097" cy="526099"/>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1312184"/>
      </p:ext>
    </p:extLst>
  </p:cSld>
  <p:clrMapOvr>
    <a:masterClrMapping/>
  </p:clrMapOvr>
  <p:transition spd="med"/>
</p:sldLayout>
</file>

<file path=ppt/slideLayouts/slideLayout1992.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56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96123630"/>
      </p:ext>
    </p:extLst>
  </p:cSld>
  <p:clrMapOvr>
    <a:masterClrMapping/>
  </p:clrMapOvr>
  <p:transition spd="med"/>
</p:sldLayout>
</file>

<file path=ppt/slideLayouts/slideLayout1993.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2476682"/>
      </p:ext>
    </p:extLst>
  </p:cSld>
  <p:clrMapOvr>
    <a:masterClrMapping/>
  </p:clrMapOvr>
  <p:transition spd="med"/>
</p:sldLayout>
</file>

<file path=ppt/slideLayouts/slideLayout1994.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13754319"/>
      </p:ext>
    </p:extLst>
  </p:cSld>
  <p:clrMapOvr>
    <a:masterClrMapping/>
  </p:clrMapOvr>
  <p:transition spd="med"/>
</p:sldLayout>
</file>

<file path=ppt/slideLayouts/slideLayout1995.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593"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87466943"/>
      </p:ext>
    </p:extLst>
  </p:cSld>
  <p:clrMapOvr>
    <a:masterClrMapping/>
  </p:clrMapOvr>
  <p:transition spd="med"/>
</p:sldLayout>
</file>

<file path=ppt/slideLayouts/slideLayout1996.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60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04906010"/>
      </p:ext>
    </p:extLst>
  </p:cSld>
  <p:clrMapOvr>
    <a:masterClrMapping/>
  </p:clrMapOvr>
  <p:transition spd="med"/>
</p:sldLayout>
</file>

<file path=ppt/slideLayouts/slideLayout1997.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38702797"/>
      </p:ext>
    </p:extLst>
  </p:cSld>
  <p:clrMapOvr>
    <a:masterClrMapping/>
  </p:clrMapOvr>
  <p:transition spd="med"/>
</p:sldLayout>
</file>

<file path=ppt/slideLayouts/slideLayout1998.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29715463"/>
      </p:ext>
    </p:extLst>
  </p:cSld>
  <p:clrMapOvr>
    <a:masterClrMapping/>
  </p:clrMapOvr>
  <p:transition spd="med"/>
</p:sldLayout>
</file>

<file path=ppt/slideLayouts/slideLayout1999.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228600" y="347979"/>
            <a:ext cx="4114800" cy="4328052"/>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964658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238422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63140087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2000.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2478285"/>
      </p:ext>
    </p:extLst>
  </p:cSld>
  <p:clrMapOvr>
    <a:masterClrMapping/>
  </p:clrMapOvr>
  <p:transition spd="med"/>
</p:sldLayout>
</file>

<file path=ppt/slideLayouts/slideLayout2001.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50"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45218495"/>
      </p:ext>
    </p:extLst>
  </p:cSld>
  <p:clrMapOvr>
    <a:masterClrMapping/>
  </p:clrMapOvr>
  <p:transition spd="med"/>
</p:sldLayout>
</file>

<file path=ppt/slideLayouts/slideLayout2002.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44060541"/>
      </p:ext>
    </p:extLst>
  </p:cSld>
  <p:clrMapOvr>
    <a:masterClrMapping/>
  </p:clrMapOvr>
  <p:transition spd="med"/>
</p:sldLayout>
</file>

<file path=ppt/slideLayouts/slideLayout2003.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70"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671"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672"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46286506"/>
      </p:ext>
    </p:extLst>
  </p:cSld>
  <p:clrMapOvr>
    <a:masterClrMapping/>
  </p:clrMapOvr>
  <p:transition spd="med"/>
</p:sldLayout>
</file>

<file path=ppt/slideLayouts/slideLayout2004.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81"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38892045"/>
      </p:ext>
    </p:extLst>
  </p:cSld>
  <p:clrMapOvr>
    <a:masterClrMapping/>
  </p:clrMapOvr>
  <p:transition spd="med"/>
</p:sldLayout>
</file>

<file path=ppt/slideLayouts/slideLayout2005.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92"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80008574"/>
      </p:ext>
    </p:extLst>
  </p:cSld>
  <p:clrMapOvr>
    <a:masterClrMapping/>
  </p:clrMapOvr>
  <p:transition spd="med"/>
</p:sldLayout>
</file>

<file path=ppt/slideLayouts/slideLayout2006.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05"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0846702"/>
      </p:ext>
    </p:extLst>
  </p:cSld>
  <p:clrMapOvr>
    <a:masterClrMapping/>
  </p:clrMapOvr>
  <p:transition spd="med"/>
</p:sldLayout>
</file>

<file path=ppt/slideLayouts/slideLayout2007.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71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4800600" y="1111286"/>
            <a:ext cx="4114800" cy="3501447"/>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33462950"/>
      </p:ext>
    </p:extLst>
  </p:cSld>
  <p:clrMapOvr>
    <a:masterClrMapping/>
  </p:clrMapOvr>
  <p:transition spd="med"/>
</p:sldLayout>
</file>

<file path=ppt/slideLayouts/slideLayout2008.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2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50949261"/>
      </p:ext>
    </p:extLst>
  </p:cSld>
  <p:clrMapOvr>
    <a:masterClrMapping/>
  </p:clrMapOvr>
  <p:transition spd="med"/>
</p:sldLayout>
</file>

<file path=ppt/slideLayouts/slideLayout2009.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30558699"/>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2010.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41" name="Title Text"/>
          <p:cNvSpPr txBox="1">
            <a:spLocks noGrp="1"/>
          </p:cNvSpPr>
          <p:nvPr>
            <p:ph type="title"/>
          </p:nvPr>
        </p:nvSpPr>
        <p:spPr>
          <a:xfrm>
            <a:off x="228600" y="139700"/>
            <a:ext cx="4114800" cy="381000"/>
          </a:xfrm>
          <a:prstGeom prst="rect">
            <a:avLst/>
          </a:prstGeom>
        </p:spPr>
        <p:txBody>
          <a:bodyPr/>
          <a:lstStyle>
            <a:lvl1pPr>
              <a:defRPr>
                <a:solidFill>
                  <a:srgbClr val="000000"/>
                </a:solidFill>
              </a:defRPr>
            </a:lvl1pPr>
          </a:lstStyle>
          <a:p>
            <a:r>
              <a:t>Title Text</a:t>
            </a:r>
          </a:p>
        </p:txBody>
      </p:sp>
      <p:sp>
        <p:nvSpPr>
          <p:cNvPr id="7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80090218"/>
      </p:ext>
    </p:extLst>
  </p:cSld>
  <p:clrMapOvr>
    <a:masterClrMapping/>
  </p:clrMapOvr>
  <p:transition spd="med"/>
</p:sldLayout>
</file>

<file path=ppt/slideLayouts/slideLayout2011.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228600" y="182879"/>
            <a:ext cx="4114800" cy="30003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751" name="Slide Number"/>
          <p:cNvSpPr txBox="1">
            <a:spLocks noGrp="1"/>
          </p:cNvSpPr>
          <p:nvPr>
            <p:ph type="sldNum" sz="quarter" idx="2"/>
          </p:nvPr>
        </p:nvSpPr>
        <p:spPr>
          <a:xfrm>
            <a:off x="8812808" y="4854832"/>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74847308"/>
      </p:ext>
    </p:extLst>
  </p:cSld>
  <p:clrMapOvr>
    <a:masterClrMapping/>
  </p:clrMapOvr>
  <p:transition spd="med"/>
</p:sldLayout>
</file>

<file path=ppt/slideLayouts/slideLayout2012.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69493406"/>
      </p:ext>
    </p:extLst>
  </p:cSld>
  <p:clrMapOvr>
    <a:masterClrMapping/>
  </p:clrMapOvr>
  <p:transition spd="med"/>
</p:sldLayout>
</file>

<file path=ppt/slideLayouts/slideLayout2013.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88996817"/>
      </p:ext>
    </p:extLst>
  </p:cSld>
  <p:clrMapOvr>
    <a:masterClrMapping/>
  </p:clrMapOvr>
  <p:transition spd="med"/>
</p:sldLayout>
</file>

<file path=ppt/slideLayouts/slideLayout2014.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05899283"/>
      </p:ext>
    </p:extLst>
  </p:cSld>
  <p:clrMapOvr>
    <a:masterClrMapping/>
  </p:clrMapOvr>
  <p:transition spd="med"/>
</p:sldLayout>
</file>

<file path=ppt/slideLayouts/slideLayout2015.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8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21062064"/>
      </p:ext>
    </p:extLst>
  </p:cSld>
  <p:clrMapOvr>
    <a:masterClrMapping/>
  </p:clrMapOvr>
  <p:transition spd="med"/>
</p:sldLayout>
</file>

<file path=ppt/slideLayouts/slideLayout2016.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99"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30536086"/>
      </p:ext>
    </p:extLst>
  </p:cSld>
  <p:clrMapOvr>
    <a:masterClrMapping/>
  </p:clrMapOvr>
  <p:transition spd="med"/>
</p:sldLayout>
</file>

<file path=ppt/slideLayouts/slideLayout2017.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93920007"/>
      </p:ext>
    </p:extLst>
  </p:cSld>
  <p:clrMapOvr>
    <a:masterClrMapping/>
  </p:clrMapOvr>
  <p:transition spd="med"/>
</p:sldLayout>
</file>

<file path=ppt/slideLayouts/slideLayout2018.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33033221"/>
      </p:ext>
    </p:extLst>
  </p:cSld>
  <p:clrMapOvr>
    <a:masterClrMapping/>
  </p:clrMapOvr>
  <p:transition spd="med"/>
</p:sldLayout>
</file>

<file path=ppt/slideLayouts/slideLayout2019.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54502736"/>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2020.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09360335"/>
      </p:ext>
    </p:extLst>
  </p:cSld>
  <p:clrMapOvr>
    <a:masterClrMapping/>
  </p:clrMapOvr>
  <p:transition spd="med"/>
</p:sldLayout>
</file>

<file path=ppt/slideLayouts/slideLayout2021.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42500001"/>
      </p:ext>
    </p:extLst>
  </p:cSld>
  <p:clrMapOvr>
    <a:masterClrMapping/>
  </p:clrMapOvr>
  <p:transition spd="med"/>
</p:sldLayout>
</file>

<file path=ppt/slideLayouts/slideLayout2022.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8393811" y="4705351"/>
            <a:ext cx="521591" cy="211455"/>
          </a:xfrm>
          <a:prstGeom prst="rect">
            <a:avLst/>
          </a:prstGeom>
          <a:ln w="12700">
            <a:miter lim="400000"/>
          </a:ln>
        </p:spPr>
      </p:pic>
      <p:pic>
        <p:nvPicPr>
          <p:cNvPr id="848" name="Picture 5" descr="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849"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34134408"/>
      </p:ext>
    </p:extLst>
  </p:cSld>
  <p:clrMapOvr>
    <a:masterClrMapping/>
  </p:clrMapOvr>
  <p:transition spd="med"/>
</p:sldLayout>
</file>

<file path=ppt/slideLayouts/slideLayout2023.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89765385"/>
      </p:ext>
    </p:extLst>
  </p:cSld>
  <p:clrMapOvr>
    <a:masterClrMapping/>
  </p:clrMapOvr>
  <p:transition spd="med"/>
</p:sldLayout>
</file>

<file path=ppt/slideLayouts/slideLayout2024.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66738228"/>
      </p:ext>
    </p:extLst>
  </p:cSld>
  <p:clrMapOvr>
    <a:masterClrMapping/>
  </p:clrMapOvr>
  <p:transition spd="med"/>
</p:sldLayout>
</file>

<file path=ppt/slideLayouts/slideLayout2025.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74"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75"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30650202"/>
      </p:ext>
    </p:extLst>
  </p:cSld>
  <p:clrMapOvr>
    <a:masterClrMapping/>
  </p:clrMapOvr>
  <p:transition spd="med"/>
</p:sldLayout>
</file>

<file path=ppt/slideLayouts/slideLayout2026.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84"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69992171"/>
      </p:ext>
    </p:extLst>
  </p:cSld>
  <p:clrMapOvr>
    <a:masterClrMapping/>
  </p:clrMapOvr>
  <p:transition spd="med"/>
</p:sldLayout>
</file>

<file path=ppt/slideLayouts/slideLayout2027.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02259409"/>
      </p:ext>
    </p:extLst>
  </p:cSld>
  <p:clrMapOvr>
    <a:masterClrMapping/>
  </p:clrMapOvr>
  <p:transition spd="med"/>
</p:sldLayout>
</file>

<file path=ppt/slideLayouts/slideLayout2028.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303458"/>
      </p:ext>
    </p:extLst>
  </p:cSld>
  <p:clrMapOvr>
    <a:masterClrMapping/>
  </p:clrMapOvr>
  <p:transition spd="med"/>
</p:sldLayout>
</file>

<file path=ppt/slideLayouts/slideLayout2029.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228600" y="342901"/>
            <a:ext cx="4114800" cy="4328051"/>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3452567"/>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2030.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90424300"/>
      </p:ext>
    </p:extLst>
  </p:cSld>
  <p:clrMapOvr>
    <a:masterClrMapping/>
  </p:clrMapOvr>
  <p:transition spd="med"/>
</p:sldLayout>
</file>

<file path=ppt/slideLayouts/slideLayout2031.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32"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92354647"/>
      </p:ext>
    </p:extLst>
  </p:cSld>
  <p:clrMapOvr>
    <a:masterClrMapping/>
  </p:clrMapOvr>
  <p:transition spd="med"/>
</p:sldLayout>
</file>

<file path=ppt/slideLayouts/slideLayout2032.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37780029"/>
      </p:ext>
    </p:extLst>
  </p:cSld>
  <p:clrMapOvr>
    <a:masterClrMapping/>
  </p:clrMapOvr>
  <p:transition spd="med"/>
</p:sldLayout>
</file>

<file path=ppt/slideLayouts/slideLayout2033.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52"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953"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954"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19137212"/>
      </p:ext>
    </p:extLst>
  </p:cSld>
  <p:clrMapOvr>
    <a:masterClrMapping/>
  </p:clrMapOvr>
  <p:transition spd="med"/>
</p:sldLayout>
</file>

<file path=ppt/slideLayouts/slideLayout2034.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228600" y="1097280"/>
            <a:ext cx="4114800" cy="3585846"/>
          </a:xfrm>
          <a:prstGeom prst="rect">
            <a:avLst/>
          </a:prstGeom>
        </p:spPr>
        <p:txBody>
          <a:bodyPr>
            <a:normAutofit/>
          </a:bodyPr>
          <a:lstStyle/>
          <a:p>
            <a:endParaRPr/>
          </a:p>
        </p:txBody>
      </p:sp>
      <p:sp>
        <p:nvSpPr>
          <p:cNvPr id="965"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9390815"/>
      </p:ext>
    </p:extLst>
  </p:cSld>
  <p:clrMapOvr>
    <a:masterClrMapping/>
  </p:clrMapOvr>
  <p:transition spd="med"/>
</p:sldLayout>
</file>

<file path=ppt/slideLayouts/slideLayout2035.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2514600" y="1097278"/>
            <a:ext cx="1828800" cy="3585848"/>
          </a:xfrm>
          <a:prstGeom prst="rect">
            <a:avLst/>
          </a:prstGeom>
        </p:spPr>
        <p:txBody>
          <a:bodyPr>
            <a:normAutofit/>
          </a:bodyPr>
          <a:lstStyle/>
          <a:p>
            <a:endParaRPr/>
          </a:p>
        </p:txBody>
      </p:sp>
      <p:sp>
        <p:nvSpPr>
          <p:cNvPr id="976"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05369824"/>
      </p:ext>
    </p:extLst>
  </p:cSld>
  <p:clrMapOvr>
    <a:masterClrMapping/>
  </p:clrMapOvr>
  <p:transition spd="med"/>
</p:sldLayout>
</file>

<file path=ppt/slideLayouts/slideLayout2036.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87"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31209142"/>
      </p:ext>
    </p:extLst>
  </p:cSld>
  <p:clrMapOvr>
    <a:masterClrMapping/>
  </p:clrMapOvr>
  <p:transition spd="med"/>
</p:sldLayout>
</file>

<file path=ppt/slideLayouts/slideLayout2037.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996"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37245187"/>
      </p:ext>
    </p:extLst>
  </p:cSld>
  <p:clrMapOvr>
    <a:masterClrMapping/>
  </p:clrMapOvr>
  <p:transition spd="med"/>
</p:sldLayout>
</file>

<file path=ppt/slideLayouts/slideLayout2038.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70216394"/>
      </p:ext>
    </p:extLst>
  </p:cSld>
  <p:clrMapOvr>
    <a:masterClrMapping/>
  </p:clrMapOvr>
  <p:transition spd="med"/>
</p:sldLayout>
</file>

<file path=ppt/slideLayouts/slideLayout2039.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2258639"/>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137160" y="0"/>
            <a:ext cx="9003665"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2"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pic>
        <p:nvPicPr>
          <p:cNvPr id="6" name="Logo" descr="C:\Users\rchernick\Desktop\Lock-up 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5332" y="1693018"/>
            <a:ext cx="7716838" cy="1230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0.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228600" y="127000"/>
            <a:ext cx="4114800" cy="381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8523318"/>
      </p:ext>
    </p:extLst>
  </p:cSld>
  <p:clrMapOvr>
    <a:masterClrMapping/>
  </p:clrMapOvr>
  <p:transition spd="med"/>
</p:sldLayout>
</file>

<file path=ppt/slideLayouts/slideLayout2041.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44701074"/>
      </p:ext>
    </p:extLst>
  </p:cSld>
  <p:clrMapOvr>
    <a:masterClrMapping/>
  </p:clrMapOvr>
  <p:transition spd="med"/>
</p:sldLayout>
</file>

<file path=ppt/slideLayouts/slideLayout2042.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02808798"/>
      </p:ext>
    </p:extLst>
  </p:cSld>
  <p:clrMapOvr>
    <a:masterClrMapping/>
  </p:clrMapOvr>
  <p:transition spd="med"/>
</p:sldLayout>
</file>

<file path=ppt/slideLayouts/slideLayout2043.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69268916"/>
      </p:ext>
    </p:extLst>
  </p:cSld>
  <p:clrMapOvr>
    <a:masterClrMapping/>
  </p:clrMapOvr>
  <p:transition spd="med"/>
</p:sldLayout>
</file>

<file path=ppt/slideLayouts/slideLayout2044.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98721954"/>
      </p:ext>
    </p:extLst>
  </p:cSld>
  <p:clrMapOvr>
    <a:masterClrMapping/>
  </p:clrMapOvr>
  <p:transition spd="med"/>
</p:sldLayout>
</file>

<file path=ppt/slideLayouts/slideLayout2045.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2305920" y="1173019"/>
            <a:ext cx="2258861" cy="1171617"/>
          </a:xfrm>
          <a:prstGeom prst="rect">
            <a:avLst/>
          </a:prstGeom>
        </p:spPr>
        <p:txBody>
          <a:bodyPr lIns="91439" tIns="45719" rIns="91439" bIns="45719"/>
          <a:lstStyle/>
          <a:p>
            <a:endParaRPr/>
          </a:p>
        </p:txBody>
      </p:sp>
      <p:sp>
        <p:nvSpPr>
          <p:cNvPr id="1070" name="Picture Placeholder 11"/>
          <p:cNvSpPr>
            <a:spLocks noGrp="1"/>
          </p:cNvSpPr>
          <p:nvPr>
            <p:ph type="pic" sz="quarter" idx="14"/>
          </p:nvPr>
        </p:nvSpPr>
        <p:spPr>
          <a:xfrm>
            <a:off x="4572000" y="667491"/>
            <a:ext cx="2284260" cy="1262323"/>
          </a:xfrm>
          <a:prstGeom prst="rect">
            <a:avLst/>
          </a:prstGeom>
        </p:spPr>
        <p:txBody>
          <a:bodyPr lIns="91439" tIns="45719" rIns="91439" bIns="45719"/>
          <a:lstStyle/>
          <a:p>
            <a:endParaRPr/>
          </a:p>
        </p:txBody>
      </p:sp>
      <p:sp>
        <p:nvSpPr>
          <p:cNvPr id="1071" name="Picture Placeholder 11"/>
          <p:cNvSpPr>
            <a:spLocks noGrp="1"/>
          </p:cNvSpPr>
          <p:nvPr>
            <p:ph type="pic" sz="quarter" idx="15"/>
          </p:nvPr>
        </p:nvSpPr>
        <p:spPr>
          <a:xfrm>
            <a:off x="6859982" y="-2"/>
            <a:ext cx="2282505" cy="2346040"/>
          </a:xfrm>
          <a:prstGeom prst="rect">
            <a:avLst/>
          </a:prstGeom>
        </p:spPr>
        <p:txBody>
          <a:bodyPr lIns="91439" tIns="45719" rIns="91439" bIns="45719"/>
          <a:lstStyle/>
          <a:p>
            <a:endParaRPr/>
          </a:p>
        </p:txBody>
      </p:sp>
      <p:sp>
        <p:nvSpPr>
          <p:cNvPr id="1072" name="Picture Placeholder 11"/>
          <p:cNvSpPr>
            <a:spLocks noGrp="1"/>
          </p:cNvSpPr>
          <p:nvPr>
            <p:ph type="pic" sz="quarter" idx="16"/>
          </p:nvPr>
        </p:nvSpPr>
        <p:spPr>
          <a:xfrm>
            <a:off x="4572001" y="2257881"/>
            <a:ext cx="2282503" cy="1171616"/>
          </a:xfrm>
          <a:prstGeom prst="rect">
            <a:avLst/>
          </a:prstGeom>
        </p:spPr>
        <p:txBody>
          <a:bodyPr lIns="91439" tIns="45719" rIns="91439" bIns="45719"/>
          <a:lstStyle/>
          <a:p>
            <a:endParaRPr/>
          </a:p>
        </p:txBody>
      </p:sp>
      <p:sp>
        <p:nvSpPr>
          <p:cNvPr id="1073" name="Picture Placeholder 11"/>
          <p:cNvSpPr>
            <a:spLocks noGrp="1"/>
          </p:cNvSpPr>
          <p:nvPr>
            <p:ph type="pic" sz="quarter" idx="17"/>
          </p:nvPr>
        </p:nvSpPr>
        <p:spPr>
          <a:xfrm>
            <a:off x="6867201" y="3205788"/>
            <a:ext cx="1227810" cy="1287901"/>
          </a:xfrm>
          <a:prstGeom prst="rect">
            <a:avLst/>
          </a:prstGeom>
        </p:spPr>
        <p:txBody>
          <a:bodyPr lIns="91439" tIns="45719" rIns="91439" bIns="45719"/>
          <a:lstStyle/>
          <a:p>
            <a:endParaRPr/>
          </a:p>
        </p:txBody>
      </p:sp>
      <p:sp>
        <p:nvSpPr>
          <p:cNvPr id="1074" name="Picture Placeholder 11"/>
          <p:cNvSpPr>
            <a:spLocks noGrp="1"/>
          </p:cNvSpPr>
          <p:nvPr>
            <p:ph type="pic" sz="quarter" idx="18"/>
          </p:nvPr>
        </p:nvSpPr>
        <p:spPr>
          <a:xfrm>
            <a:off x="2305919" y="2571750"/>
            <a:ext cx="1652511" cy="1733388"/>
          </a:xfrm>
          <a:prstGeom prst="rect">
            <a:avLst/>
          </a:prstGeom>
        </p:spPr>
        <p:txBody>
          <a:bodyPr lIns="91439" tIns="45719" rIns="91439" bIns="45719"/>
          <a:lstStyle/>
          <a:p>
            <a:endParaRPr/>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7832759"/>
      </p:ext>
    </p:extLst>
  </p:cSld>
  <p:clrMapOvr>
    <a:masterClrMapping/>
  </p:clrMapOvr>
  <p:transition spd="med"/>
</p:sldLayout>
</file>

<file path=ppt/slideLayouts/slideLayout2046.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09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7832318"/>
      </p:ext>
    </p:extLst>
  </p:cSld>
  <p:clrMapOvr>
    <a:masterClrMapping/>
  </p:clrMapOvr>
  <p:transition spd="med"/>
</p:sldLayout>
</file>

<file path=ppt/slideLayouts/slideLayout2047.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10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84213678"/>
      </p:ext>
    </p:extLst>
  </p:cSld>
  <p:clrMapOvr>
    <a:masterClrMapping/>
  </p:clrMapOvr>
  <p:transition spd="med"/>
</p:sldLayout>
</file>

<file path=ppt/slideLayouts/slideLayout2048.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31057376"/>
      </p:ext>
    </p:extLst>
  </p:cSld>
  <p:clrMapOvr>
    <a:masterClrMapping/>
  </p:clrMapOvr>
  <p:transition spd="med"/>
</p:sldLayout>
</file>

<file path=ppt/slideLayouts/slideLayout2049.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01057598"/>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59" y="274320"/>
            <a:ext cx="8549640" cy="365760"/>
          </a:xfrm>
        </p:spPr>
        <p:txBody>
          <a:bodyPr/>
          <a:lstStyle>
            <a:lvl1pPr>
              <a:defRPr sz="2600" baseline="0">
                <a:solidFill>
                  <a:schemeClr val="tx1"/>
                </a:solidFill>
              </a:defRPr>
            </a:lvl1pPr>
          </a:lstStyle>
          <a:p>
            <a:r>
              <a:rPr lang="en-US" dirty="0"/>
              <a:t>Slide title: No more than one line</a:t>
            </a:r>
          </a:p>
        </p:txBody>
      </p:sp>
      <p:sp>
        <p:nvSpPr>
          <p:cNvPr id="9" name="Text"/>
          <p:cNvSpPr>
            <a:spLocks noGrp="1"/>
          </p:cNvSpPr>
          <p:nvPr>
            <p:ph idx="1" hasCustomPrompt="1"/>
          </p:nvPr>
        </p:nvSpPr>
        <p:spPr>
          <a:xfrm>
            <a:off x="365760" y="914400"/>
            <a:ext cx="8549640" cy="3593592"/>
          </a:xfrm>
        </p:spPr>
        <p:txBody>
          <a:bodyPr/>
          <a:lstStyle>
            <a:lvl1pPr marL="164592" indent="-164592">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0.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6576481"/>
      </p:ext>
    </p:extLst>
  </p:cSld>
  <p:clrMapOvr>
    <a:masterClrMapping/>
  </p:clrMapOvr>
  <p:transition spd="med"/>
</p:sldLayout>
</file>

<file path=ppt/slideLayouts/slideLayout2051.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61509487"/>
      </p:ext>
    </p:extLst>
  </p:cSld>
  <p:clrMapOvr>
    <a:masterClrMapping/>
  </p:clrMapOvr>
  <p:transition spd="med"/>
</p:sldLayout>
</file>

<file path=ppt/slideLayouts/slideLayout2052.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9162098"/>
      </p:ext>
    </p:extLst>
  </p:cSld>
  <p:clrMapOvr>
    <a:masterClrMapping/>
  </p:clrMapOvr>
  <p:transition spd="med"/>
</p:sldLayout>
</file>

<file path=ppt/slideLayouts/slideLayout2053.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6857997" y="2571750"/>
            <a:ext cx="2286002"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3" y="-2"/>
            <a:ext cx="9144002" cy="2571753"/>
          </a:xfrm>
          <a:prstGeom prst="rect">
            <a:avLst/>
          </a:prstGeom>
          <a:solidFill>
            <a:srgbClr val="000000"/>
          </a:solidFill>
        </p:spPr>
        <p:txBody>
          <a:bodyPr lIns="155447" tIns="155447" rIns="155447" bIns="155447"/>
          <a:lstStyle>
            <a:lvl1pPr>
              <a:defRPr sz="48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6150684"/>
      </p:ext>
    </p:extLst>
  </p:cSld>
  <p:clrMapOvr>
    <a:masterClrMapping/>
  </p:clrMapOvr>
  <p:transition spd="med"/>
</p:sldLayout>
</file>

<file path=ppt/slideLayouts/slideLayout2054.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2" y="-3"/>
            <a:ext cx="9144004" cy="5143505"/>
          </a:xfrm>
          <a:prstGeom prst="rect">
            <a:avLst/>
          </a:prstGeom>
          <a:ln w="12700">
            <a:miter lim="400000"/>
          </a:ln>
        </p:spPr>
      </p:pic>
      <p:sp>
        <p:nvSpPr>
          <p:cNvPr id="1165" name="Title Text"/>
          <p:cNvSpPr txBox="1">
            <a:spLocks noGrp="1"/>
          </p:cNvSpPr>
          <p:nvPr>
            <p:ph type="title"/>
          </p:nvPr>
        </p:nvSpPr>
        <p:spPr>
          <a:xfrm>
            <a:off x="0" y="185983"/>
            <a:ext cx="9144000" cy="405690"/>
          </a:xfrm>
          <a:prstGeom prst="rect">
            <a:avLst/>
          </a:prstGeom>
        </p:spPr>
        <p:txBody>
          <a:bodyPr lIns="45718" tIns="45718" rIns="45718" bIns="45718" anchor="ctr"/>
          <a:lstStyle>
            <a:lvl1pPr algn="ctr" defTabSz="685783">
              <a:defRPr sz="2000"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18211418"/>
      </p:ext>
    </p:extLst>
  </p:cSld>
  <p:clrMapOvr>
    <a:masterClrMapping/>
  </p:clrMapOvr>
  <p:transition spd="med"/>
</p:sldLayout>
</file>

<file path=ppt/slideLayouts/slideLayout2055.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a:srcRect t="7783" b="7783"/>
          <a:stretch>
            <a:fillRect/>
          </a:stretch>
        </p:blipFill>
        <p:spPr>
          <a:xfrm>
            <a:off x="0" y="-3"/>
            <a:ext cx="9137650" cy="5143505"/>
          </a:xfrm>
          <a:prstGeom prst="rect">
            <a:avLst/>
          </a:prstGeom>
          <a:ln w="12700">
            <a:miter lim="400000"/>
          </a:ln>
        </p:spPr>
      </p:pic>
      <p:sp>
        <p:nvSpPr>
          <p:cNvPr id="1174"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75"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0" cy="179018"/>
          </a:xfrm>
          <a:prstGeom prst="rect">
            <a:avLst/>
          </a:prstGeom>
          <a:ln w="12700">
            <a:miter lim="400000"/>
          </a:ln>
        </p:spPr>
      </p:pic>
      <p:pic>
        <p:nvPicPr>
          <p:cNvPr id="1176"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1" y="4705351"/>
            <a:ext cx="521591" cy="211455"/>
          </a:xfrm>
          <a:prstGeom prst="rect">
            <a:avLst/>
          </a:prstGeom>
          <a:ln w="12700">
            <a:miter lim="400000"/>
          </a:ln>
        </p:spPr>
      </p:pic>
      <p:sp>
        <p:nvSpPr>
          <p:cNvPr id="117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76248802"/>
      </p:ext>
    </p:extLst>
  </p:cSld>
  <p:clrMapOvr>
    <a:masterClrMapping/>
  </p:clrMapOvr>
  <p:transition spd="med"/>
</p:sldLayout>
</file>

<file path=ppt/slideLayouts/slideLayout2056.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0298131"/>
      </p:ext>
    </p:extLst>
  </p:cSld>
  <p:clrMapOvr>
    <a:masterClrMapping/>
  </p:clrMapOvr>
  <p:transition spd="med"/>
</p:sldLayout>
</file>

<file path=ppt/slideLayouts/slideLayout2057.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a:srcRect t="7783" b="7783"/>
          <a:stretch>
            <a:fillRect/>
          </a:stretch>
        </p:blipFill>
        <p:spPr>
          <a:xfrm>
            <a:off x="0" y="-4"/>
            <a:ext cx="9137650" cy="5143506"/>
          </a:xfrm>
          <a:prstGeom prst="rect">
            <a:avLst/>
          </a:prstGeom>
          <a:ln w="12700">
            <a:miter lim="400000"/>
          </a:ln>
        </p:spPr>
      </p:pic>
      <p:sp>
        <p:nvSpPr>
          <p:cNvPr id="1192"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93"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1" cy="179019"/>
          </a:xfrm>
          <a:prstGeom prst="rect">
            <a:avLst/>
          </a:prstGeom>
          <a:ln w="12700">
            <a:miter lim="400000"/>
          </a:ln>
        </p:spPr>
      </p:pic>
      <p:pic>
        <p:nvPicPr>
          <p:cNvPr id="1194"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0" y="4705351"/>
            <a:ext cx="521592" cy="211455"/>
          </a:xfrm>
          <a:prstGeom prst="rect">
            <a:avLst/>
          </a:prstGeom>
          <a:ln w="12700">
            <a:miter lim="400000"/>
          </a:ln>
        </p:spPr>
      </p:pic>
      <p:sp>
        <p:nvSpPr>
          <p:cNvPr id="1195"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13794206"/>
      </p:ext>
    </p:extLst>
  </p:cSld>
  <p:clrMapOvr>
    <a:masterClrMapping/>
  </p:clrMapOvr>
  <p:transition spd="med"/>
</p:sldLayout>
</file>

<file path=ppt/slideLayouts/slideLayout2058.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1203" name="Body Level One…"/>
          <p:cNvSpPr txBox="1">
            <a:spLocks noGrp="1"/>
          </p:cNvSpPr>
          <p:nvPr>
            <p:ph type="body" sz="half" idx="1"/>
          </p:nvPr>
        </p:nvSpPr>
        <p:spPr>
          <a:xfrm>
            <a:off x="228600" y="132588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9197040"/>
      </p:ext>
    </p:extLst>
  </p:cSld>
  <p:clrMapOvr>
    <a:masterClrMapping/>
  </p:clrMapOvr>
  <p:transition spd="med"/>
</p:sldLayout>
</file>

<file path=ppt/slideLayouts/slideLayout2059.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04767516"/>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59" y="274320"/>
            <a:ext cx="8549640" cy="360099"/>
          </a:xfrm>
        </p:spPr>
        <p:txBody>
          <a:bodyPr/>
          <a:lstStyle>
            <a:lvl1pPr>
              <a:defRPr sz="2600" baseline="0">
                <a:solidFill>
                  <a:schemeClr val="tx1"/>
                </a:solidFill>
              </a:defRPr>
            </a:lvl1pPr>
          </a:lstStyle>
          <a:p>
            <a:r>
              <a:rPr lang="en-US" dirty="0"/>
              <a:t>Slide title: Two lines</a:t>
            </a:r>
          </a:p>
        </p:txBody>
      </p:sp>
      <p:sp>
        <p:nvSpPr>
          <p:cNvPr id="9" name="Text"/>
          <p:cNvSpPr>
            <a:spLocks noGrp="1"/>
          </p:cNvSpPr>
          <p:nvPr>
            <p:ph idx="1" hasCustomPrompt="1"/>
          </p:nvPr>
        </p:nvSpPr>
        <p:spPr>
          <a:xfrm>
            <a:off x="365760" y="1271016"/>
            <a:ext cx="8549640" cy="3236976"/>
          </a:xfrm>
        </p:spPr>
        <p:txBody>
          <a:bodyPr/>
          <a:lstStyle>
            <a:lvl1pPr marL="164592" indent="-164592">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0.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0"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3485215"/>
      </p:ext>
    </p:extLst>
  </p:cSld>
  <p:clrMapOvr>
    <a:masterClrMapping/>
  </p:clrMapOvr>
  <p:transition spd="med"/>
</p:sldLayout>
</file>

<file path=ppt/slideLayouts/slideLayout2061.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1" y="1"/>
            <a:ext cx="4572002" cy="2578101"/>
          </a:xfrm>
          <a:prstGeom prst="rect">
            <a:avLst/>
          </a:prstGeom>
        </p:spPr>
        <p:txBody>
          <a:bodyPr lIns="91439" tIns="45719" rIns="91439" bIns="45719"/>
          <a:lstStyle/>
          <a:p>
            <a:endParaRPr/>
          </a:p>
        </p:txBody>
      </p:sp>
      <p:sp>
        <p:nvSpPr>
          <p:cNvPr id="1228" name="Picture Placeholder 11"/>
          <p:cNvSpPr>
            <a:spLocks noGrp="1"/>
          </p:cNvSpPr>
          <p:nvPr>
            <p:ph type="pic" sz="half" idx="14"/>
          </p:nvPr>
        </p:nvSpPr>
        <p:spPr>
          <a:xfrm>
            <a:off x="1" y="2571751"/>
            <a:ext cx="4572002" cy="2578100"/>
          </a:xfrm>
          <a:prstGeom prst="rect">
            <a:avLst/>
          </a:prstGeom>
        </p:spPr>
        <p:txBody>
          <a:bodyPr lIns="91439" tIns="45719" rIns="91439" bIns="45719"/>
          <a:lstStyle/>
          <a:p>
            <a:endParaRPr/>
          </a:p>
        </p:txBody>
      </p:sp>
      <p:sp>
        <p:nvSpPr>
          <p:cNvPr id="122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4572000" y="1"/>
            <a:ext cx="4572000" cy="2578100"/>
          </a:xfrm>
          <a:prstGeom prst="rect">
            <a:avLst/>
          </a:prstGeom>
        </p:spPr>
        <p:txBody>
          <a:bodyPr lIns="91439" tIns="45719" rIns="91439" bIns="45719"/>
          <a:lstStyle/>
          <a:p>
            <a:endParaRPr/>
          </a:p>
        </p:txBody>
      </p:sp>
      <p:sp>
        <p:nvSpPr>
          <p:cNvPr id="1231" name="Picture Placeholder 11"/>
          <p:cNvSpPr>
            <a:spLocks noGrp="1"/>
          </p:cNvSpPr>
          <p:nvPr>
            <p:ph type="pic" sz="half" idx="16"/>
          </p:nvPr>
        </p:nvSpPr>
        <p:spPr>
          <a:xfrm>
            <a:off x="4572000" y="2571751"/>
            <a:ext cx="4572000" cy="2578100"/>
          </a:xfrm>
          <a:prstGeom prst="rect">
            <a:avLst/>
          </a:prstGeom>
        </p:spPr>
        <p:txBody>
          <a:bodyPr lIns="91439" tIns="45719" rIns="91439" bIns="45719"/>
          <a:lstStyle/>
          <a:p>
            <a:endParaRPr/>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18027327"/>
      </p:ext>
    </p:extLst>
  </p:cSld>
  <p:clrMapOvr>
    <a:masterClrMapping/>
  </p:clrMapOvr>
  <p:transition spd="med"/>
</p:sldLayout>
</file>

<file path=ppt/slideLayouts/slideLayout2062.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21996900"/>
      </p:ext>
    </p:extLst>
  </p:cSld>
  <p:clrMapOvr>
    <a:masterClrMapping/>
  </p:clrMapOvr>
  <p:transition spd="med"/>
</p:sldLayout>
</file>

<file path=ppt/slideLayouts/slideLayout2063.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68618699"/>
      </p:ext>
    </p:extLst>
  </p:cSld>
  <p:clrMapOvr>
    <a:masterClrMapping/>
  </p:clrMapOvr>
  <p:transition spd="med"/>
</p:sldLayout>
</file>

<file path=ppt/slideLayouts/slideLayout2064.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41752784"/>
      </p:ext>
    </p:extLst>
  </p:cSld>
  <p:clrMapOvr>
    <a:masterClrMapping/>
  </p:clrMapOvr>
  <p:hf hdr="0" dt="0"/>
</p:sldLayout>
</file>

<file path=ppt/slideLayouts/slideLayout206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1660820214"/>
      </p:ext>
    </p:extLst>
  </p:cSld>
  <p:clrMapOvr>
    <a:masterClrMapping/>
  </p:clrMapOvr>
</p:sldLayout>
</file>

<file path=ppt/slideLayouts/slideLayout2066.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Think 2019 / © 2019 IBM Corporation
</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2268698631"/>
      </p:ext>
    </p:extLst>
  </p:cSld>
  <p:clrMapOvr>
    <a:masterClrMapping/>
  </p:clrMapOvr>
</p:sldLayout>
</file>

<file path=ppt/slideLayouts/slideLayout20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78299936"/>
      </p:ext>
    </p:extLst>
  </p:cSld>
  <p:clrMapOvr>
    <a:masterClrMapping/>
  </p:clrMapOvr>
</p:sldLayout>
</file>

<file path=ppt/slideLayouts/slideLayout20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741469842"/>
      </p:ext>
    </p:extLst>
  </p:cSld>
  <p:clrMapOvr>
    <a:masterClrMapping/>
  </p:clrMapOvr>
</p:sldLayout>
</file>

<file path=ppt/slideLayouts/slideLayout20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41816240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15" name="Rectangle 14"/>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baseline="0"/>
            </a:lvl1pPr>
          </a:lstStyle>
          <a:p>
            <a:r>
              <a:rPr lang="en-US" dirty="0"/>
              <a:t>Slide title: No more than one line</a:t>
            </a:r>
          </a:p>
        </p:txBody>
      </p:sp>
      <p:sp>
        <p:nvSpPr>
          <p:cNvPr id="10" name="Text"/>
          <p:cNvSpPr>
            <a:spLocks noGrp="1"/>
          </p:cNvSpPr>
          <p:nvPr>
            <p:ph idx="1" hasCustomPrompt="1"/>
          </p:nvPr>
        </p:nvSpPr>
        <p:spPr>
          <a:xfrm>
            <a:off x="365760" y="1097280"/>
            <a:ext cx="8549640" cy="3410712"/>
          </a:xfrm>
        </p:spPr>
        <p:txBody>
          <a:bodyPr/>
          <a:lstStyle>
            <a:lvl1pPr marL="164592" indent="-164592">
              <a:spcAft>
                <a:spcPts val="300"/>
              </a:spcAft>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9" name="Subtitle"/>
          <p:cNvSpPr>
            <a:spLocks noGrp="1"/>
          </p:cNvSpPr>
          <p:nvPr>
            <p:ph type="body" sz="quarter" idx="12" hasCustomPrompt="1"/>
          </p:nvPr>
        </p:nvSpPr>
        <p:spPr>
          <a:xfrm>
            <a:off x="365760" y="685800"/>
            <a:ext cx="8549640" cy="274320"/>
          </a:xfrm>
        </p:spPr>
        <p:txBody>
          <a:bodyPr/>
          <a:lstStyle>
            <a:lvl1pPr marL="0" indent="0">
              <a:lnSpc>
                <a:spcPct val="100000"/>
              </a:lnSpc>
              <a:spcAft>
                <a:spcPts val="0"/>
              </a:spcAft>
              <a:buFontTx/>
              <a:buNone/>
              <a:defRPr sz="1400" b="1" baseline="0">
                <a:solidFill>
                  <a:schemeClr val="accent4"/>
                </a:solidFill>
                <a:latin typeface="Arial" pitchFamily="34" charset="0"/>
                <a:cs typeface="Arial" pitchFamily="34" charset="0"/>
              </a:defRPr>
            </a:lvl1pPr>
            <a:lvl2pPr marL="0" indent="0">
              <a:lnSpc>
                <a:spcPct val="100000"/>
              </a:lnSpc>
              <a:spcAft>
                <a:spcPts val="0"/>
              </a:spcAft>
              <a:buFontTx/>
              <a:buNone/>
              <a:defRPr sz="1400" b="1">
                <a:solidFill>
                  <a:schemeClr val="accent4"/>
                </a:solidFill>
                <a:latin typeface="Arial" pitchFamily="34" charset="0"/>
                <a:cs typeface="Arial" pitchFamily="34" charset="0"/>
              </a:defRPr>
            </a:lvl2pPr>
            <a:lvl3pPr marL="0" indent="0">
              <a:lnSpc>
                <a:spcPct val="100000"/>
              </a:lnSpc>
              <a:spcAft>
                <a:spcPts val="0"/>
              </a:spcAft>
              <a:buFontTx/>
              <a:buNone/>
              <a:defRPr sz="1400" b="1">
                <a:solidFill>
                  <a:schemeClr val="accent4"/>
                </a:solidFill>
                <a:latin typeface="Arial" pitchFamily="34" charset="0"/>
                <a:cs typeface="Arial" pitchFamily="34" charset="0"/>
              </a:defRPr>
            </a:lvl3pPr>
            <a:lvl4pPr marL="0" indent="0">
              <a:lnSpc>
                <a:spcPct val="100000"/>
              </a:lnSpc>
              <a:spcAft>
                <a:spcPts val="0"/>
              </a:spcAft>
              <a:buFontTx/>
              <a:buNone/>
              <a:defRPr sz="1400" b="1">
                <a:solidFill>
                  <a:schemeClr val="accent4"/>
                </a:solidFill>
                <a:latin typeface="Arial" pitchFamily="34" charset="0"/>
                <a:cs typeface="Arial" pitchFamily="34" charset="0"/>
              </a:defRPr>
            </a:lvl4pPr>
            <a:lvl5pPr marL="0" indent="0">
              <a:lnSpc>
                <a:spcPct val="100000"/>
              </a:lnSpc>
              <a:spcAft>
                <a:spcPts val="0"/>
              </a:spcAft>
              <a:buFontTx/>
              <a:buNone/>
              <a:defRPr sz="1400" b="1">
                <a:solidFill>
                  <a:schemeClr val="accent4"/>
                </a:solidFill>
                <a:latin typeface="Arial" pitchFamily="34" charset="0"/>
                <a:cs typeface="Arial" pitchFamily="34" charset="0"/>
              </a:defRPr>
            </a:lvl5pPr>
          </a:lstStyle>
          <a:p>
            <a:pPr lvl="0"/>
            <a:r>
              <a:rPr lang="en-US" dirty="0"/>
              <a:t>SLIDE SUBTITLE: ALL CAPS &amp; NO MORE THAN ONE LINE</a:t>
            </a:r>
          </a:p>
        </p:txBody>
      </p:sp>
      <p:sp>
        <p:nvSpPr>
          <p:cNvPr id="16"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7"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327261662"/>
      </p:ext>
    </p:extLst>
  </p:cSld>
  <p:clrMapOvr>
    <a:masterClrMapping/>
  </p:clrMapOvr>
</p:sldLayout>
</file>

<file path=ppt/slideLayouts/slideLayout20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827613885"/>
      </p:ext>
    </p:extLst>
  </p:cSld>
  <p:clrMapOvr>
    <a:masterClrMapping/>
  </p:clrMapOvr>
</p:sldLayout>
</file>

<file path=ppt/slideLayouts/slideLayout20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Tree>
    <p:extLst>
      <p:ext uri="{BB962C8B-B14F-4D97-AF65-F5344CB8AC3E}">
        <p14:creationId xmlns:p14="http://schemas.microsoft.com/office/powerpoint/2010/main" val="3348955591"/>
      </p:ext>
    </p:extLst>
  </p:cSld>
  <p:clrMapOvr>
    <a:masterClrMapping/>
  </p:clrMapOvr>
</p:sldLayout>
</file>

<file path=ppt/slideLayouts/slideLayout20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894284815"/>
      </p:ext>
    </p:extLst>
  </p:cSld>
  <p:clrMapOvr>
    <a:masterClrMapping/>
  </p:clrMapOvr>
</p:sldLayout>
</file>

<file path=ppt/slideLayouts/slideLayout20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0330010"/>
      </p:ext>
    </p:extLst>
  </p:cSld>
  <p:clrMapOvr>
    <a:masterClrMapping/>
  </p:clrMapOvr>
</p:sldLayout>
</file>

<file path=ppt/slideLayouts/slideLayout20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0347818"/>
      </p:ext>
    </p:extLst>
  </p:cSld>
  <p:clrMapOvr>
    <a:masterClrMapping/>
  </p:clrMapOvr>
</p:sldLayout>
</file>

<file path=ppt/slideLayouts/slideLayout20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 2019 IBM Corporation
</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865035"/>
      </p:ext>
    </p:extLst>
  </p:cSld>
  <p:clrMapOvr>
    <a:masterClrMapping/>
  </p:clrMapOvr>
</p:sldLayout>
</file>

<file path=ppt/slideLayouts/slideLayout20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021619"/>
      </p:ext>
    </p:extLst>
  </p:cSld>
  <p:clrMapOvr>
    <a:masterClrMapping/>
  </p:clrMapOvr>
</p:sldLayout>
</file>

<file path=ppt/slideLayouts/slideLayout20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0240173"/>
      </p:ext>
    </p:extLst>
  </p:cSld>
  <p:clrMapOvr>
    <a:masterClrMapping/>
  </p:clrMapOvr>
</p:sldLayout>
</file>

<file path=ppt/slideLayouts/slideLayout20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263401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60" y="274320"/>
            <a:ext cx="8549640" cy="365760"/>
          </a:xfrm>
        </p:spPr>
        <p:txBody>
          <a:bodyPr/>
          <a:lstStyle>
            <a:lvl1pPr>
              <a:defRPr/>
            </a:lvl1pPr>
          </a:lstStyle>
          <a:p>
            <a:r>
              <a:rPr lang="en-US" dirty="0"/>
              <a:t>Click to add slide title</a:t>
            </a:r>
          </a:p>
        </p:txBody>
      </p:sp>
      <p:sp>
        <p:nvSpPr>
          <p:cNvPr id="6"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3025346"/>
      </p:ext>
    </p:extLst>
  </p:cSld>
  <p:clrMapOvr>
    <a:masterClrMapping/>
  </p:clrMapOvr>
</p:sldLayout>
</file>

<file path=ppt/slideLayouts/slideLayout20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580952625"/>
      </p:ext>
    </p:extLst>
  </p:cSld>
  <p:clrMapOvr>
    <a:masterClrMapping/>
  </p:clrMapOvr>
</p:sldLayout>
</file>

<file path=ppt/slideLayouts/slideLayout20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4028991483"/>
      </p:ext>
    </p:extLst>
  </p:cSld>
  <p:clrMapOvr>
    <a:masterClrMapping/>
  </p:clrMapOvr>
</p:sldLayout>
</file>

<file path=ppt/slideLayouts/slideLayout20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915098897"/>
      </p:ext>
    </p:extLst>
  </p:cSld>
  <p:clrMapOvr>
    <a:masterClrMapping/>
  </p:clrMapOvr>
</p:sldLayout>
</file>

<file path=ppt/slideLayouts/slideLayout20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501720050"/>
      </p:ext>
    </p:extLst>
  </p:cSld>
  <p:clrMapOvr>
    <a:masterClrMapping/>
  </p:clrMapOvr>
</p:sldLayout>
</file>

<file path=ppt/slideLayouts/slideLayout20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202233776"/>
      </p:ext>
    </p:extLst>
  </p:cSld>
  <p:clrMapOvr>
    <a:masterClrMapping/>
  </p:clrMapOvr>
</p:sldLayout>
</file>

<file path=ppt/slideLayouts/slideLayout20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85134718"/>
      </p:ext>
    </p:extLst>
  </p:cSld>
  <p:clrMapOvr>
    <a:masterClrMapping/>
  </p:clrMapOvr>
</p:sldLayout>
</file>

<file path=ppt/slideLayouts/slideLayout20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50675478"/>
      </p:ext>
    </p:extLst>
  </p:cSld>
  <p:clrMapOvr>
    <a:masterClrMapping/>
  </p:clrMapOvr>
</p:sldLayout>
</file>

<file path=ppt/slideLayouts/slideLayout20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31591856"/>
      </p:ext>
    </p:extLst>
  </p:cSld>
  <p:clrMapOvr>
    <a:masterClrMapping/>
  </p:clrMapOvr>
</p:sldLayout>
</file>

<file path=ppt/slideLayouts/slideLayout20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0218875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tatement of 1">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2340610" y="1531869"/>
            <a:ext cx="6309360" cy="1239837"/>
          </a:xfrm>
        </p:spPr>
        <p:txBody>
          <a:bodyPr anchor="ctr" anchorCtr="0"/>
          <a:lstStyle>
            <a:lvl1pPr marL="0" indent="0" algn="l">
              <a:spcBef>
                <a:spcPts val="0"/>
              </a:spcBef>
              <a:spcAft>
                <a:spcPts val="0"/>
              </a:spcAft>
              <a:buClr>
                <a:srgbClr val="669933"/>
              </a:buClr>
              <a:buFont typeface="Arial Black" pitchFamily="34" charset="0"/>
              <a:buNone/>
              <a:defRPr sz="28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1-4 line blurb</a:t>
            </a:r>
          </a:p>
        </p:txBody>
      </p:sp>
      <p:sp>
        <p:nvSpPr>
          <p:cNvPr id="3" name="Picture Placeholder 2"/>
          <p:cNvSpPr>
            <a:spLocks noGrp="1"/>
          </p:cNvSpPr>
          <p:nvPr>
            <p:ph type="pic" sz="quarter" idx="10"/>
          </p:nvPr>
        </p:nvSpPr>
        <p:spPr>
          <a:xfrm>
            <a:off x="365760" y="1531869"/>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096200870"/>
      </p:ext>
    </p:extLst>
  </p:cSld>
  <p:clrMapOvr>
    <a:masterClrMapping/>
  </p:clrMapOvr>
</p:sldLayout>
</file>

<file path=ppt/slideLayouts/slideLayout20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0657790"/>
      </p:ext>
    </p:extLst>
  </p:cSld>
  <p:clrMapOvr>
    <a:masterClrMapping/>
  </p:clrMapOvr>
</p:sldLayout>
</file>

<file path=ppt/slideLayouts/slideLayout20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2114613"/>
      </p:ext>
    </p:extLst>
  </p:cSld>
  <p:clrMapOvr>
    <a:masterClrMapping/>
  </p:clrMapOvr>
</p:sldLayout>
</file>

<file path=ppt/slideLayouts/slideLayout20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628108"/>
      </p:ext>
    </p:extLst>
  </p:cSld>
  <p:clrMapOvr>
    <a:masterClrMapping/>
  </p:clrMapOvr>
</p:sldLayout>
</file>

<file path=ppt/slideLayouts/slideLayout20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843533444"/>
      </p:ext>
    </p:extLst>
  </p:cSld>
  <p:clrMapOvr>
    <a:masterClrMapping/>
  </p:clrMapOvr>
</p:sldLayout>
</file>

<file path=ppt/slideLayouts/slideLayout20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231080"/>
      </p:ext>
    </p:extLst>
  </p:cSld>
  <p:clrMapOvr>
    <a:masterClrMapping/>
  </p:clrMapOvr>
</p:sldLayout>
</file>

<file path=ppt/slideLayouts/slideLayout20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385297242"/>
      </p:ext>
    </p:extLst>
  </p:cSld>
  <p:clrMapOvr>
    <a:masterClrMapping/>
  </p:clrMapOvr>
</p:sldLayout>
</file>

<file path=ppt/slideLayouts/slideLayout20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349912568"/>
      </p:ext>
    </p:extLst>
  </p:cSld>
  <p:clrMapOvr>
    <a:masterClrMapping/>
  </p:clrMapOvr>
</p:sldLayout>
</file>

<file path=ppt/slideLayouts/slideLayout20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01128"/>
      </p:ext>
    </p:extLst>
  </p:cSld>
  <p:clrMapOvr>
    <a:masterClrMapping/>
  </p:clrMapOvr>
</p:sldLayout>
</file>

<file path=ppt/slideLayouts/slideLayout20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2697427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212"/>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59"/>
            <a:ext cx="7772400" cy="1125140"/>
          </a:xfrm>
        </p:spPr>
        <p:txBody>
          <a:bodyPr anchor="b"/>
          <a:lstStyle>
            <a:lvl1pPr marL="0" indent="0">
              <a:buNone/>
              <a:defRPr sz="1500"/>
            </a:lvl1pPr>
            <a:lvl2pPr marL="340895" indent="0">
              <a:buNone/>
              <a:defRPr sz="1400"/>
            </a:lvl2pPr>
            <a:lvl3pPr marL="681902" indent="0">
              <a:buNone/>
              <a:defRPr sz="1200"/>
            </a:lvl3pPr>
            <a:lvl4pPr marL="1022860" indent="0">
              <a:buNone/>
              <a:defRPr sz="1100"/>
            </a:lvl4pPr>
            <a:lvl5pPr marL="1363809" indent="0">
              <a:buNone/>
              <a:defRPr sz="1100"/>
            </a:lvl5pPr>
            <a:lvl6pPr marL="1704812" indent="0">
              <a:buNone/>
              <a:defRPr sz="1100"/>
            </a:lvl6pPr>
            <a:lvl7pPr marL="2045715" indent="0">
              <a:buNone/>
              <a:defRPr sz="1100"/>
            </a:lvl7pPr>
            <a:lvl8pPr marL="2386608" indent="0">
              <a:buNone/>
              <a:defRPr sz="1100"/>
            </a:lvl8pPr>
            <a:lvl9pPr marL="2727617" indent="0">
              <a:buNone/>
              <a:defRPr sz="1100"/>
            </a:lvl9pPr>
          </a:lstStyle>
          <a:p>
            <a:pPr lvl="0"/>
            <a:r>
              <a:rPr lang="en-US"/>
              <a:t>Click to edit Master text styles</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507942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tatement of 2">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2340610" y="731520"/>
            <a:ext cx="6217920" cy="1239837"/>
          </a:xfrm>
        </p:spPr>
        <p:txBody>
          <a:bodyPr anchor="ctr" anchorCtr="0"/>
          <a:lstStyle>
            <a:lvl1pPr marL="0" indent="0" algn="l">
              <a:spcBef>
                <a:spcPts val="0"/>
              </a:spcBef>
              <a:spcAft>
                <a:spcPts val="0"/>
              </a:spcAft>
              <a:buClr>
                <a:srgbClr val="669933"/>
              </a:buClr>
              <a:buFont typeface="Arial Black" pitchFamily="34" charset="0"/>
              <a:buNone/>
              <a:defRPr sz="26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8" name="Text"/>
          <p:cNvSpPr>
            <a:spLocks noGrp="1"/>
          </p:cNvSpPr>
          <p:nvPr>
            <p:ph idx="11" hasCustomPrompt="1"/>
          </p:nvPr>
        </p:nvSpPr>
        <p:spPr>
          <a:xfrm>
            <a:off x="2340610" y="2558137"/>
            <a:ext cx="6217920" cy="1239837"/>
          </a:xfrm>
        </p:spPr>
        <p:txBody>
          <a:bodyPr anchor="ctr" anchorCtr="0"/>
          <a:lstStyle>
            <a:lvl1pPr marL="0" indent="0" algn="l">
              <a:spcBef>
                <a:spcPts val="0"/>
              </a:spcBef>
              <a:spcAft>
                <a:spcPts val="0"/>
              </a:spcAft>
              <a:buClr>
                <a:srgbClr val="669933"/>
              </a:buClr>
              <a:buFont typeface="Arial Black" pitchFamily="34" charset="0"/>
              <a:buNone/>
              <a:defRPr sz="26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2" name="Picture Placeholder 2"/>
          <p:cNvSpPr>
            <a:spLocks noGrp="1"/>
          </p:cNvSpPr>
          <p:nvPr>
            <p:ph type="pic" sz="quarter" idx="12"/>
          </p:nvPr>
        </p:nvSpPr>
        <p:spPr>
          <a:xfrm>
            <a:off x="365760" y="2558137"/>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3" name="Picture Placeholder 2"/>
          <p:cNvSpPr>
            <a:spLocks noGrp="1"/>
          </p:cNvSpPr>
          <p:nvPr>
            <p:ph type="pic" sz="quarter" idx="10"/>
          </p:nvPr>
        </p:nvSpPr>
        <p:spPr>
          <a:xfrm>
            <a:off x="365760" y="731520"/>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3799975"/>
      </p:ext>
    </p:extLst>
  </p:cSld>
  <p:clrMapOvr>
    <a:masterClrMapping/>
  </p:clrMapOvr>
</p:sldLayout>
</file>

<file path=ppt/slideLayouts/slideLayout2101.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69"/>
            <a:ext cx="4114800" cy="381001"/>
          </a:xfrm>
          <a:prstGeom prst="rect">
            <a:avLst/>
          </a:prstGeom>
        </p:spPr>
        <p:txBody>
          <a:bodyPr>
            <a:normAutofit/>
          </a:bodyPr>
          <a:lstStyle>
            <a:lvl1pPr defTabSz="457177">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1" y="4847436"/>
            <a:ext cx="95251" cy="95251"/>
          </a:xfrm>
          <a:prstGeom prst="rect">
            <a:avLst/>
          </a:prstGeom>
        </p:spPr>
        <p:txBody>
          <a:bodyPr/>
          <a:lstStyle>
            <a:lvl1pPr defTabSz="685783">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1865656847"/>
      </p:ext>
    </p:extLst>
  </p:cSld>
  <p:clrMapOvr>
    <a:masterClrMapping/>
  </p:clrMapOvr>
  <p:transition spd="med"/>
</p:sldLayout>
</file>

<file path=ppt/slideLayouts/slideLayout2102.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228601"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3"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6"/>
            <a:ext cx="2149404" cy="1900252"/>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7031665" y="4440473"/>
            <a:ext cx="1819940" cy="456141"/>
          </a:xfrm>
          <a:prstGeom prst="rect">
            <a:avLst/>
          </a:prstGeom>
        </p:spPr>
      </p:pic>
    </p:spTree>
    <p:extLst>
      <p:ext uri="{BB962C8B-B14F-4D97-AF65-F5344CB8AC3E}">
        <p14:creationId xmlns:p14="http://schemas.microsoft.com/office/powerpoint/2010/main" val="2131194048"/>
      </p:ext>
    </p:extLst>
  </p:cSld>
  <p:clrMapOvr>
    <a:masterClrMapping/>
  </p:clrMapOvr>
  <p:hf hdr="0" dt="0"/>
</p:sldLayout>
</file>

<file path=ppt/slideLayouts/slideLayout210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201248329"/>
      </p:ext>
    </p:extLst>
  </p:cSld>
  <p:clrMapOvr>
    <a:masterClrMapping/>
  </p:clrMapOvr>
  <p:hf hdr="0" dt="0"/>
</p:sldLayout>
</file>

<file path=ppt/slideLayouts/slideLayout2104.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Edit Master text styles</a:t>
            </a:r>
          </a:p>
          <a:p>
            <a:pPr marL="0" marR="0" lvl="1"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Second level</a:t>
            </a:r>
          </a:p>
          <a:p>
            <a:pPr marL="0" marR="0" lvl="2"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Third level</a:t>
            </a:r>
          </a:p>
          <a:p>
            <a:pPr marL="0" marR="0" lvl="3"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Fourth level</a:t>
            </a:r>
          </a:p>
          <a:p>
            <a:pPr marL="0" marR="0" lvl="4"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Fifth level</a:t>
            </a:r>
          </a:p>
        </p:txBody>
      </p:sp>
    </p:spTree>
    <p:extLst>
      <p:ext uri="{BB962C8B-B14F-4D97-AF65-F5344CB8AC3E}">
        <p14:creationId xmlns:p14="http://schemas.microsoft.com/office/powerpoint/2010/main" val="493857034"/>
      </p:ext>
    </p:extLst>
  </p:cSld>
  <p:clrMapOvr>
    <a:masterClrMapping/>
  </p:clrMapOvr>
  <p:hf hdr="0" dt="0"/>
</p:sldLayout>
</file>

<file path=ppt/slideLayouts/slideLayout210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477933037"/>
      </p:ext>
    </p:extLst>
  </p:cSld>
  <p:clrMapOvr>
    <a:masterClrMapping/>
  </p:clrMapOvr>
  <p:hf hdr="0" dt="0"/>
</p:sldLayout>
</file>

<file path=ppt/slideLayouts/slideLayout210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612133056"/>
      </p:ext>
    </p:extLst>
  </p:cSld>
  <p:clrMapOvr>
    <a:masterClrMapping/>
  </p:clrMapOvr>
  <p:hf hdr="0" dt="0"/>
</p:sldLayout>
</file>

<file path=ppt/slideLayouts/slideLayout210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62370262"/>
      </p:ext>
    </p:extLst>
  </p:cSld>
  <p:clrMapOvr>
    <a:masterClrMapping/>
  </p:clrMapOvr>
  <p:hf hdr="0" dt="0"/>
</p:sldLayout>
</file>

<file path=ppt/slideLayouts/slideLayout210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69" indent="-117469">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47039538"/>
      </p:ext>
    </p:extLst>
  </p:cSld>
  <p:clrMapOvr>
    <a:masterClrMapping/>
  </p:clrMapOvr>
  <p:hf hdr="0" dt="0"/>
</p:sldLayout>
</file>

<file path=ppt/slideLayouts/slideLayout210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3357832261"/>
      </p:ext>
    </p:extLst>
  </p:cSld>
  <p:clrMapOvr>
    <a:masterClrMapping/>
  </p:clrMapOvr>
  <p:hf hd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tatement of 3">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365759"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2" name="Text"/>
          <p:cNvSpPr>
            <a:spLocks noGrp="1"/>
          </p:cNvSpPr>
          <p:nvPr>
            <p:ph idx="11" hasCustomPrompt="1"/>
          </p:nvPr>
        </p:nvSpPr>
        <p:spPr>
          <a:xfrm>
            <a:off x="3406139"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4" name="Text"/>
          <p:cNvSpPr>
            <a:spLocks noGrp="1"/>
          </p:cNvSpPr>
          <p:nvPr>
            <p:ph idx="13" hasCustomPrompt="1"/>
          </p:nvPr>
        </p:nvSpPr>
        <p:spPr>
          <a:xfrm>
            <a:off x="6446520"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3" name="Picture Placeholder 2"/>
          <p:cNvSpPr>
            <a:spLocks noGrp="1"/>
          </p:cNvSpPr>
          <p:nvPr>
            <p:ph type="pic" sz="quarter" idx="10"/>
          </p:nvPr>
        </p:nvSpPr>
        <p:spPr>
          <a:xfrm>
            <a:off x="727074" y="880111"/>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13" name="Picture Placeholder 2"/>
          <p:cNvSpPr>
            <a:spLocks noGrp="1"/>
          </p:cNvSpPr>
          <p:nvPr>
            <p:ph type="pic" sz="quarter" idx="12"/>
          </p:nvPr>
        </p:nvSpPr>
        <p:spPr>
          <a:xfrm>
            <a:off x="3767454" y="880111"/>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15" name="Picture Placeholder 2"/>
          <p:cNvSpPr>
            <a:spLocks noGrp="1"/>
          </p:cNvSpPr>
          <p:nvPr>
            <p:ph type="pic" sz="quarter" idx="14"/>
          </p:nvPr>
        </p:nvSpPr>
        <p:spPr>
          <a:xfrm>
            <a:off x="6807835" y="880111"/>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6002266"/>
      </p:ext>
    </p:extLst>
  </p:cSld>
  <p:clrMapOvr>
    <a:masterClrMapping/>
  </p:clrMapOvr>
  <p:hf hdr="0" dt="0"/>
</p:sldLayout>
</file>

<file path=ppt/slideLayouts/slideLayout211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88794"/>
      </p:ext>
    </p:extLst>
  </p:cSld>
  <p:clrMapOvr>
    <a:masterClrMapping/>
  </p:clrMapOvr>
  <p:hf hdr="0" dt="0"/>
</p:sldLayout>
</file>

<file path=ppt/slideLayouts/slideLayout211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228600" y="995520"/>
            <a:ext cx="4114800" cy="3687607"/>
          </a:xfrm>
        </p:spPr>
        <p:txBody>
          <a:bodyPr/>
          <a:lstStyle>
            <a:lvl1pPr>
              <a:defRPr sz="2400"/>
            </a:lvl1pPr>
          </a:lstStyle>
          <a:p>
            <a:pPr lvl="0"/>
            <a:r>
              <a:rPr lang="en-US" dirty="0"/>
              <a:t>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3940135"/>
      </p:ext>
    </p:extLst>
  </p:cSld>
  <p:clrMapOvr>
    <a:masterClrMapping/>
  </p:clrMapOvr>
  <p:hf hdr="0" dt="0"/>
</p:sldLayout>
</file>

<file path=ppt/slideLayouts/slideLayout211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4573606"/>
      </p:ext>
    </p:extLst>
  </p:cSld>
  <p:clrMapOvr>
    <a:masterClrMapping/>
  </p:clrMapOvr>
  <p:hf hdr="0" dt="0"/>
</p:sldLayout>
</file>

<file path=ppt/slideLayouts/slideLayout211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6542465"/>
      </p:ext>
    </p:extLst>
  </p:cSld>
  <p:clrMapOvr>
    <a:masterClrMapping/>
  </p:clrMapOvr>
  <p:hf hdr="0" dt="0"/>
</p:sldLayout>
</file>

<file path=ppt/slideLayouts/slideLayout211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923081"/>
      </p:ext>
    </p:extLst>
  </p:cSld>
  <p:clrMapOvr>
    <a:masterClrMapping/>
  </p:clrMapOvr>
  <p:hf hdr="0" dt="0"/>
</p:sldLayout>
</file>

<file path=ppt/slideLayouts/slideLayout211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1140511"/>
      </p:ext>
    </p:extLst>
  </p:cSld>
  <p:clrMapOvr>
    <a:masterClrMapping/>
  </p:clrMapOvr>
  <p:hf hdr="0" dt="0"/>
</p:sldLayout>
</file>

<file path=ppt/slideLayouts/slideLayout211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1181138495"/>
      </p:ext>
    </p:extLst>
  </p:cSld>
  <p:clrMapOvr>
    <a:masterClrMapping/>
  </p:clrMapOvr>
  <p:hf hdr="0" dt="0"/>
</p:sldLayout>
</file>

<file path=ppt/slideLayouts/slideLayout211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70"/>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1175426"/>
      </p:ext>
    </p:extLst>
  </p:cSld>
  <p:clrMapOvr>
    <a:masterClrMapping/>
  </p:clrMapOvr>
  <p:hf hdr="0" dt="0"/>
</p:sldLayout>
</file>

<file path=ppt/slideLayouts/slideLayout211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96710551"/>
      </p:ext>
    </p:extLst>
  </p:cSld>
  <p:clrMapOvr>
    <a:masterClrMapping/>
  </p:clrMapOvr>
  <p:hf hd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Agenda - first instance">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baseline="0">
                <a:solidFill>
                  <a:schemeClr val="tx1"/>
                </a:solidFill>
              </a:defRPr>
            </a:lvl1pPr>
          </a:lstStyle>
          <a:p>
            <a:r>
              <a:rPr lang="en-US" dirty="0"/>
              <a:t>Agenda: First appearance in the deck</a:t>
            </a:r>
          </a:p>
        </p:txBody>
      </p:sp>
      <p:sp>
        <p:nvSpPr>
          <p:cNvPr id="3" name="Agenda"/>
          <p:cNvSpPr>
            <a:spLocks noGrp="1"/>
          </p:cNvSpPr>
          <p:nvPr>
            <p:ph idx="1" hasCustomPrompt="1"/>
          </p:nvPr>
        </p:nvSpPr>
        <p:spPr>
          <a:xfrm>
            <a:off x="365760" y="914400"/>
            <a:ext cx="8549640" cy="3776472"/>
          </a:xfrm>
        </p:spPr>
        <p:txBody>
          <a:bodyPr/>
          <a:lstStyle>
            <a:lvl1pPr marL="182880" indent="-182880">
              <a:spcBef>
                <a:spcPts val="900"/>
              </a:spcBef>
              <a:spcAft>
                <a:spcPts val="900"/>
              </a:spcAft>
              <a:buClrTx/>
              <a:buSzPct val="100000"/>
              <a:buFont typeface="Arial Black" pitchFamily="34" charset="0"/>
              <a:buChar char="›"/>
              <a:defRPr sz="2400" b="0" i="1">
                <a:solidFill>
                  <a:schemeClr val="accent4"/>
                </a:solidFill>
                <a:latin typeface="Georgia" pitchFamily="18" charset="0"/>
                <a:cs typeface="Adobe Arabic" pitchFamily="18" charset="-78"/>
              </a:defRPr>
            </a:lvl1pPr>
            <a:lvl2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2pPr>
            <a:lvl3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3pPr>
            <a:lvl4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4pPr>
            <a:lvl5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5pPr>
          </a:lstStyle>
          <a:p>
            <a:pPr lvl="0"/>
            <a:r>
              <a:rPr lang="en-US" dirty="0"/>
              <a:t>Click to add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047992985"/>
      </p:ext>
    </p:extLst>
  </p:cSld>
  <p:clrMapOvr>
    <a:masterClrMapping/>
  </p:clrMapOvr>
  <p:hf hdr="0" dt="0"/>
</p:sldLayout>
</file>

<file path=ppt/slideLayouts/slideLayout212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dirty="0"/>
              <a:t>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2677813961"/>
      </p:ext>
    </p:extLst>
  </p:cSld>
  <p:clrMapOvr>
    <a:masterClrMapping/>
  </p:clrMapOvr>
  <p:hf hdr="0" dt="0"/>
</p:sldLayout>
</file>

<file path=ppt/slideLayouts/slideLayout212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2"/>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790089228"/>
      </p:ext>
    </p:extLst>
  </p:cSld>
  <p:clrMapOvr>
    <a:masterClrMapping/>
  </p:clrMapOvr>
  <p:hf hdr="0" dt="0"/>
</p:sldLayout>
</file>

<file path=ppt/slideLayouts/slideLayout212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077244381"/>
      </p:ext>
    </p:extLst>
  </p:cSld>
  <p:clrMapOvr>
    <a:masterClrMapping/>
  </p:clrMapOvr>
  <p:hf hdr="0" dt="0"/>
</p:sldLayout>
</file>

<file path=ppt/slideLayouts/slideLayout212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951384290"/>
      </p:ext>
    </p:extLst>
  </p:cSld>
  <p:clrMapOvr>
    <a:masterClrMapping/>
  </p:clrMapOvr>
  <p:hf hdr="0" dt="0"/>
</p:sldLayout>
</file>

<file path=ppt/slideLayouts/slideLayout212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272767422"/>
      </p:ext>
    </p:extLst>
  </p:cSld>
  <p:clrMapOvr>
    <a:masterClrMapping/>
  </p:clrMapOvr>
  <p:hf hdr="0" dt="0"/>
</p:sldLayout>
</file>

<file path=ppt/slideLayouts/slideLayout212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658808904"/>
      </p:ext>
    </p:extLst>
  </p:cSld>
  <p:clrMapOvr>
    <a:masterClrMapping/>
  </p:clrMapOvr>
  <p:hf hdr="0" dt="0"/>
</p:sldLayout>
</file>

<file path=ppt/slideLayouts/slideLayout212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0967425"/>
      </p:ext>
    </p:extLst>
  </p:cSld>
  <p:clrMapOvr>
    <a:masterClrMapping/>
  </p:clrMapOvr>
  <p:hf hdr="0" dt="0"/>
</p:sldLayout>
</file>

<file path=ppt/slideLayouts/slideLayout212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3580713"/>
      </p:ext>
    </p:extLst>
  </p:cSld>
  <p:clrMapOvr>
    <a:masterClrMapping/>
  </p:clrMapOvr>
  <p:hf hdr="0" dt="0"/>
</p:sldLayout>
</file>

<file path=ppt/slideLayouts/slideLayout212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1139447"/>
      </p:ext>
    </p:extLst>
  </p:cSld>
  <p:clrMapOvr>
    <a:masterClrMapping/>
  </p:clrMapOvr>
  <p:hf hd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genda - instance 2+">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solidFill>
                  <a:schemeClr val="tx1"/>
                </a:solidFill>
              </a:defRPr>
            </a:lvl1pPr>
          </a:lstStyle>
          <a:p>
            <a:r>
              <a:rPr lang="en-US" dirty="0"/>
              <a:t>Agenda: Second and subsequent appearances</a:t>
            </a:r>
          </a:p>
        </p:txBody>
      </p:sp>
      <p:sp>
        <p:nvSpPr>
          <p:cNvPr id="3" name="Agenda"/>
          <p:cNvSpPr>
            <a:spLocks noGrp="1"/>
          </p:cNvSpPr>
          <p:nvPr>
            <p:ph idx="1" hasCustomPrompt="1"/>
          </p:nvPr>
        </p:nvSpPr>
        <p:spPr>
          <a:xfrm>
            <a:off x="365760" y="914400"/>
            <a:ext cx="8549640" cy="3776472"/>
          </a:xfrm>
        </p:spPr>
        <p:txBody>
          <a:bodyPr/>
          <a:lstStyle>
            <a:lvl1pPr marL="182880" indent="-182880">
              <a:spcBef>
                <a:spcPts val="900"/>
              </a:spcBef>
              <a:spcAft>
                <a:spcPts val="900"/>
              </a:spcAft>
              <a:buClrTx/>
              <a:buSzPct val="100000"/>
              <a:buFont typeface="Arial Black" pitchFamily="34" charset="0"/>
              <a:buChar char="›"/>
              <a:defRPr sz="2400" b="0" i="1">
                <a:solidFill>
                  <a:srgbClr val="AAAAAA"/>
                </a:solidFill>
                <a:latin typeface="Georgia" pitchFamily="18" charset="0"/>
                <a:cs typeface="Adobe Arabic" pitchFamily="18" charset="-78"/>
              </a:defRPr>
            </a:lvl1pPr>
            <a:lvl2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2pPr>
            <a:lvl3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3pPr>
            <a:lvl4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4pPr>
            <a:lvl5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5pPr>
          </a:lstStyle>
          <a:p>
            <a:pPr lvl="0"/>
            <a:r>
              <a:rPr lang="en-US" dirty="0"/>
              <a:t>Click to add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2"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a:lvl1pPr>
          </a:lstStyle>
          <a:p>
            <a:r>
              <a:rPr lang="en-US"/>
              <a:t>Click icon to add picture</a:t>
            </a:r>
          </a:p>
        </p:txBody>
      </p:sp>
    </p:spTree>
    <p:extLst>
      <p:ext uri="{BB962C8B-B14F-4D97-AF65-F5344CB8AC3E}">
        <p14:creationId xmlns:p14="http://schemas.microsoft.com/office/powerpoint/2010/main" val="3109315489"/>
      </p:ext>
    </p:extLst>
  </p:cSld>
  <p:clrMapOvr>
    <a:masterClrMapping/>
  </p:clrMapOvr>
  <p:hf hdr="0" dt="0"/>
</p:sldLayout>
</file>

<file path=ppt/slideLayouts/slideLayout213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989600"/>
      </p:ext>
    </p:extLst>
  </p:cSld>
  <p:clrMapOvr>
    <a:masterClrMapping/>
  </p:clrMapOvr>
  <p:hf hdr="0" dt="0"/>
</p:sldLayout>
</file>

<file path=ppt/slideLayouts/slideLayout213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7"/>
            <a:ext cx="6400800" cy="4597400"/>
          </a:xfrm>
        </p:spPr>
        <p:txBody>
          <a:bodyPr/>
          <a:lstStyle>
            <a:lvl1pPr>
              <a:defRPr/>
            </a:lvl1pPr>
          </a:lstStyle>
          <a:p>
            <a:r>
              <a:rPr lang="en-US"/>
              <a:t>Click icon to add table</a:t>
            </a:r>
          </a:p>
        </p:txBody>
      </p:sp>
    </p:spTree>
    <p:extLst>
      <p:ext uri="{BB962C8B-B14F-4D97-AF65-F5344CB8AC3E}">
        <p14:creationId xmlns:p14="http://schemas.microsoft.com/office/powerpoint/2010/main" val="477107250"/>
      </p:ext>
    </p:extLst>
  </p:cSld>
  <p:clrMapOvr>
    <a:masterClrMapping/>
  </p:clrMapOvr>
  <p:hf hdr="0" dt="0"/>
</p:sldLayout>
</file>

<file path=ppt/slideLayouts/slideLayout213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927909917"/>
      </p:ext>
    </p:extLst>
  </p:cSld>
  <p:clrMapOvr>
    <a:masterClrMapping/>
  </p:clrMapOvr>
  <p:hf hdr="0" dt="0"/>
</p:sldLayout>
</file>

<file path=ppt/slideLayouts/slideLayout213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708986"/>
      </p:ext>
    </p:extLst>
  </p:cSld>
  <p:clrMapOvr>
    <a:masterClrMapping/>
  </p:clrMapOvr>
  <p:hf hdr="0" dt="0"/>
</p:sldLayout>
</file>

<file path=ppt/slideLayouts/slideLayout213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Edit Master text styles</a:t>
            </a:r>
          </a:p>
        </p:txBody>
      </p:sp>
    </p:spTree>
    <p:extLst>
      <p:ext uri="{BB962C8B-B14F-4D97-AF65-F5344CB8AC3E}">
        <p14:creationId xmlns:p14="http://schemas.microsoft.com/office/powerpoint/2010/main" val="3485111486"/>
      </p:ext>
    </p:extLst>
  </p:cSld>
  <p:clrMapOvr>
    <a:masterClrMapping/>
  </p:clrMapOvr>
  <p:hf hdr="0" dt="0"/>
</p:sldLayout>
</file>

<file path=ppt/slideLayouts/slideLayout213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2254766947"/>
      </p:ext>
    </p:extLst>
  </p:cSld>
  <p:clrMapOvr>
    <a:masterClrMapping/>
  </p:clrMapOvr>
  <p:hf hdr="0" dt="0"/>
</p:sldLayout>
</file>

<file path=ppt/slideLayouts/slideLayout2137.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C9DEFF"/>
          </a:solidFill>
        </p:spPr>
        <p:txBody>
          <a:bodyPr wrap="square" lIns="0" tIns="0" rIns="0" bIns="0" rtlCol="0" anchor="ctr">
            <a:noAutofit/>
          </a:bodyPr>
          <a:lstStyle/>
          <a:p>
            <a:pPr algn="ctr"/>
            <a:endParaRPr lang="en-US" sz="12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228600" y="196047"/>
            <a:ext cx="1828800" cy="4491101"/>
          </a:xfrm>
        </p:spPr>
        <p:txBody>
          <a:bodyPr vert="horz" wrap="square" lIns="0" tIns="0" rIns="0" bIns="0" rtlCol="0" anchor="t" anchorCtr="0">
            <a:noAutofit/>
          </a:bodyPr>
          <a:lstStyle>
            <a:lvl1pPr>
              <a:defRPr lang="en-US" sz="28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21548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8.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617189">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4180062628"/>
      </p:ext>
    </p:extLst>
  </p:cSld>
  <p:clrMapOvr>
    <a:masterClrMapping/>
  </p:clrMapOvr>
</p:sldLayout>
</file>

<file path=ppt/slideLayouts/slideLayout2139.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228600" y="196047"/>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70195233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ll graphic Layout">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3" name="Rectangle 2"/>
          <p:cNvSpPr/>
          <p:nvPr userDrawn="1"/>
        </p:nvSpPr>
        <p:spPr>
          <a:xfrm>
            <a:off x="137160" y="-1"/>
            <a:ext cx="2743200" cy="4918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2" name="Title 1"/>
          <p:cNvSpPr>
            <a:spLocks noGrp="1"/>
          </p:cNvSpPr>
          <p:nvPr>
            <p:ph type="title" hasCustomPrompt="1"/>
          </p:nvPr>
        </p:nvSpPr>
        <p:spPr>
          <a:xfrm>
            <a:off x="365760" y="274320"/>
            <a:ext cx="2286000" cy="914096"/>
          </a:xfrm>
        </p:spPr>
        <p:txBody>
          <a:bodyPr/>
          <a:lstStyle>
            <a:lvl1pPr>
              <a:defRPr sz="2200" baseline="0">
                <a:solidFill>
                  <a:schemeClr val="tx1"/>
                </a:solidFill>
              </a:defRPr>
            </a:lvl1pPr>
          </a:lstStyle>
          <a:p>
            <a:r>
              <a:rPr lang="en-US" dirty="0"/>
              <a:t>Click to add title of the research graphic</a:t>
            </a:r>
          </a:p>
        </p:txBody>
      </p:sp>
      <p:sp>
        <p:nvSpPr>
          <p:cNvPr id="5" name="Content Placeholder 4"/>
          <p:cNvSpPr>
            <a:spLocks noGrp="1"/>
          </p:cNvSpPr>
          <p:nvPr>
            <p:ph sz="quarter" idx="10" hasCustomPrompt="1"/>
          </p:nvPr>
        </p:nvSpPr>
        <p:spPr>
          <a:xfrm>
            <a:off x="3108960" y="274319"/>
            <a:ext cx="5806440" cy="4233672"/>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dirty="0"/>
              <a:t>Click icon to add a research graphic</a:t>
            </a:r>
          </a:p>
        </p:txBody>
      </p:sp>
      <p:sp>
        <p:nvSpPr>
          <p:cNvPr id="6" name="Source line"/>
          <p:cNvSpPr>
            <a:spLocks noGrp="1"/>
          </p:cNvSpPr>
          <p:nvPr>
            <p:ph type="body" sz="half" idx="2" hasCustomPrompt="1"/>
          </p:nvPr>
        </p:nvSpPr>
        <p:spPr>
          <a:xfrm>
            <a:off x="3108960" y="4662101"/>
            <a:ext cx="58064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4FF0-7E55-1542-80B5-EC6E33EB988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2998560-6642-894F-BCCF-45E4FC6D4708}"/>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30ADAEB-190D-044F-843D-746D26A23288}"/>
              </a:ext>
            </a:extLst>
          </p:cNvPr>
          <p:cNvSpPr>
            <a:spLocks noGrp="1"/>
          </p:cNvSpPr>
          <p:nvPr>
            <p:ph type="dt" sz="half" idx="10"/>
          </p:nvPr>
        </p:nvSpPr>
        <p:spPr/>
        <p:txBody>
          <a:bodyPr/>
          <a:lstStyle/>
          <a:p>
            <a:fld id="{BCE3D977-8966-F74D-8363-5B08FA683938}" type="datetimeFigureOut">
              <a:rPr lang="en-US" smtClean="0"/>
              <a:t>10/14/19</a:t>
            </a:fld>
            <a:endParaRPr lang="en-US"/>
          </a:p>
        </p:txBody>
      </p:sp>
      <p:sp>
        <p:nvSpPr>
          <p:cNvPr id="5" name="Footer Placeholder 4">
            <a:extLst>
              <a:ext uri="{FF2B5EF4-FFF2-40B4-BE49-F238E27FC236}">
                <a16:creationId xmlns:a16="http://schemas.microsoft.com/office/drawing/2014/main" id="{86F88CD9-0A05-4946-8EC7-3AE77080A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33ED8-CA15-7145-B5A5-DE0664D2030A}"/>
              </a:ext>
            </a:extLst>
          </p:cNvPr>
          <p:cNvSpPr>
            <a:spLocks noGrp="1"/>
          </p:cNvSpPr>
          <p:nvPr>
            <p:ph type="sldNum" sz="quarter" idx="12"/>
          </p:nvPr>
        </p:nvSpPr>
        <p:spPr/>
        <p:txBody>
          <a:bodyPr/>
          <a:lstStyle/>
          <a:p>
            <a:fld id="{32CE886D-60E4-0C4D-B9B3-45DB305E63F3}" type="slidenum">
              <a:rPr lang="en-US" smtClean="0"/>
              <a:t>‹#›</a:t>
            </a:fld>
            <a:endParaRPr lang="en-US"/>
          </a:p>
        </p:txBody>
      </p:sp>
    </p:spTree>
    <p:extLst>
      <p:ext uri="{BB962C8B-B14F-4D97-AF65-F5344CB8AC3E}">
        <p14:creationId xmlns:p14="http://schemas.microsoft.com/office/powerpoint/2010/main" val="1598277966"/>
      </p:ext>
    </p:extLst>
  </p:cSld>
  <p:clrMapOvr>
    <a:masterClrMapping/>
  </p:clrMapOvr>
</p:sldLayout>
</file>

<file path=ppt/slideLayouts/slideLayout2141.xml><?xml version="1.0" encoding="utf-8"?>
<p:sldLayout xmlns:a="http://schemas.openxmlformats.org/drawingml/2006/main" xmlns:r="http://schemas.openxmlformats.org/officeDocument/2006/relationships" xmlns:p="http://schemas.openxmlformats.org/presentationml/2006/main" type="tx">
  <p:cSld name="1_fact, number">
    <p:spTree>
      <p:nvGrpSpPr>
        <p:cNvPr id="1" name=""/>
        <p:cNvGrpSpPr/>
        <p:nvPr/>
      </p:nvGrpSpPr>
      <p:grpSpPr>
        <a:xfrm>
          <a:off x="0" y="0"/>
          <a:ext cx="0" cy="0"/>
          <a:chOff x="0" y="0"/>
          <a:chExt cx="0" cy="0"/>
        </a:xfrm>
      </p:grpSpPr>
      <p:sp>
        <p:nvSpPr>
          <p:cNvPr id="38" name="Shape 38"/>
          <p:cNvSpPr>
            <a:spLocks noGrp="1"/>
          </p:cNvSpPr>
          <p:nvPr>
            <p:ph type="title"/>
          </p:nvPr>
        </p:nvSpPr>
        <p:spPr>
          <a:xfrm>
            <a:off x="228600" y="177801"/>
            <a:ext cx="4114800" cy="1003808"/>
          </a:xfrm>
          <a:prstGeom prst="rect">
            <a:avLst/>
          </a:prstGeom>
        </p:spPr>
        <p:txBody>
          <a:bodyPr>
            <a:normAutofit/>
          </a:bodyPr>
          <a:lstStyle>
            <a:lvl1pPr>
              <a:defRPr sz="1600"/>
            </a:lvl1pPr>
          </a:lstStyle>
          <a:p>
            <a:r>
              <a:t>Title Text</a:t>
            </a:r>
          </a:p>
        </p:txBody>
      </p:sp>
      <p:sp>
        <p:nvSpPr>
          <p:cNvPr id="39" name="Shape 39"/>
          <p:cNvSpPr>
            <a:spLocks noGrp="1"/>
          </p:cNvSpPr>
          <p:nvPr>
            <p:ph type="sldNum" sz="quarter" idx="2"/>
          </p:nvPr>
        </p:nvSpPr>
        <p:spPr>
          <a:xfrm>
            <a:off x="8824029" y="4848894"/>
            <a:ext cx="91371" cy="92333"/>
          </a:xfrm>
          <a:prstGeom prst="rect">
            <a:avLst/>
          </a:prstGeom>
        </p:spPr>
        <p:txBody>
          <a:bodyPr/>
          <a:lstStyle/>
          <a:p>
            <a:fld id="{86CB4B4D-7CA3-9044-876B-883B54F8677D}" type="slidenum">
              <a:rPr/>
              <a:pPr/>
              <a:t>‹#›</a:t>
            </a:fld>
            <a:endParaRPr/>
          </a:p>
        </p:txBody>
      </p:sp>
      <p:sp>
        <p:nvSpPr>
          <p:cNvPr id="40" name="Shape 40"/>
          <p:cNvSpPr>
            <a:spLocks noGrp="1"/>
          </p:cNvSpPr>
          <p:nvPr>
            <p:ph type="body" sz="half" idx="1"/>
          </p:nvPr>
        </p:nvSpPr>
        <p:spPr>
          <a:xfrm>
            <a:off x="228600" y="1325881"/>
            <a:ext cx="4114800" cy="3108961"/>
          </a:xfrm>
          <a:prstGeom prst="rect">
            <a:avLst/>
          </a:prstGeom>
        </p:spPr>
        <p:txBody>
          <a:bodyPr>
            <a:normAutofit/>
          </a:bodyPr>
          <a:lstStyle>
            <a:lvl1pPr>
              <a:lnSpc>
                <a:spcPct val="90000"/>
              </a:lnSpc>
              <a:spcBef>
                <a:spcPts val="0"/>
              </a:spcBef>
              <a:defRPr sz="9600" b="1"/>
            </a:lvl1pPr>
            <a:lvl2pPr marL="1186517" indent="-1186517">
              <a:lnSpc>
                <a:spcPct val="90000"/>
              </a:lnSpc>
              <a:spcBef>
                <a:spcPts val="0"/>
              </a:spcBef>
              <a:defRPr sz="9600" b="1"/>
            </a:lvl2pPr>
            <a:lvl3pPr marL="1410348" indent="-1186517">
              <a:lnSpc>
                <a:spcPct val="90000"/>
              </a:lnSpc>
              <a:spcBef>
                <a:spcPts val="0"/>
              </a:spcBef>
              <a:defRPr sz="9600" b="1"/>
            </a:lvl3pPr>
            <a:lvl4pPr marL="1611045" indent="-1153856">
              <a:lnSpc>
                <a:spcPct val="90000"/>
              </a:lnSpc>
              <a:spcBef>
                <a:spcPts val="0"/>
              </a:spcBef>
              <a:defRPr sz="9600" b="1"/>
            </a:lvl4pPr>
            <a:lvl5pPr marL="1816738" indent="-1186517">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24589480"/>
      </p:ext>
    </p:extLst>
  </p:cSld>
  <p:clrMapOvr>
    <a:masterClrMapping/>
  </p:clrMapOvr>
  <p:transition spd="med"/>
</p:sldLayout>
</file>

<file path=ppt/slideLayouts/slideLayout2142.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5435" y="4071328"/>
            <a:ext cx="811723" cy="756705"/>
          </a:xfrm>
          <a:prstGeom prst="rect">
            <a:avLst/>
          </a:prstGeom>
        </p:spPr>
      </p:pic>
      <p:sp>
        <p:nvSpPr>
          <p:cNvPr id="10" name="Text Placeholder 9"/>
          <p:cNvSpPr>
            <a:spLocks noGrp="1"/>
          </p:cNvSpPr>
          <p:nvPr>
            <p:ph type="body" sz="quarter" idx="10" hasCustomPrompt="1"/>
          </p:nvPr>
        </p:nvSpPr>
        <p:spPr>
          <a:xfrm>
            <a:off x="228600" y="53977"/>
            <a:ext cx="8686800" cy="3797300"/>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2418523839"/>
      </p:ext>
    </p:extLst>
  </p:cSld>
  <p:clrMapOvr>
    <a:masterClrMapping/>
  </p:clrMapOvr>
</p:sldLayout>
</file>

<file path=ppt/slideLayouts/slideLayout2143.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23887" b="32518"/>
          <a:stretch/>
        </p:blipFill>
        <p:spPr>
          <a:xfrm>
            <a:off x="3586482" y="549848"/>
            <a:ext cx="5557520" cy="4593653"/>
          </a:xfrm>
          <a:prstGeom prst="rect">
            <a:avLst/>
          </a:prstGeom>
        </p:spPr>
      </p:pic>
      <p:pic>
        <p:nvPicPr>
          <p:cNvPr id="45" name="Picture 4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600" y="4726050"/>
            <a:ext cx="486170" cy="192026"/>
          </a:xfrm>
          <a:prstGeom prst="rect">
            <a:avLst/>
          </a:prstGeom>
        </p:spPr>
      </p:pic>
    </p:spTree>
    <p:extLst>
      <p:ext uri="{BB962C8B-B14F-4D97-AF65-F5344CB8AC3E}">
        <p14:creationId xmlns:p14="http://schemas.microsoft.com/office/powerpoint/2010/main" val="1300172459"/>
      </p:ext>
    </p:extLst>
  </p:cSld>
  <p:clrMapOvr>
    <a:masterClrMapping/>
  </p:clrMapOvr>
</p:sldLayout>
</file>

<file path=ppt/slideLayouts/slideLayout2144.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1587" y="4378561"/>
            <a:ext cx="566641" cy="528235"/>
          </a:xfrm>
          <a:prstGeom prst="rect">
            <a:avLst/>
          </a:prstGeom>
        </p:spPr>
      </p:pic>
      <p:pic>
        <p:nvPicPr>
          <p:cNvPr id="47" name="Picture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601" y="4613683"/>
            <a:ext cx="486170" cy="192026"/>
          </a:xfrm>
          <a:prstGeom prst="rect">
            <a:avLst/>
          </a:prstGeom>
        </p:spPr>
      </p:pic>
    </p:spTree>
    <p:extLst>
      <p:ext uri="{BB962C8B-B14F-4D97-AF65-F5344CB8AC3E}">
        <p14:creationId xmlns:p14="http://schemas.microsoft.com/office/powerpoint/2010/main" val="4191960674"/>
      </p:ext>
    </p:extLst>
  </p:cSld>
  <p:clrMapOvr>
    <a:masterClrMapping/>
  </p:clrMapOvr>
</p:sldLayout>
</file>

<file path=ppt/slideLayouts/slideLayout214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en-US"/>
              <a:t>IBM Watson / Beth Smith Comms / September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8760" y="4388571"/>
            <a:ext cx="566641" cy="528235"/>
          </a:xfrm>
          <a:prstGeom prst="rect">
            <a:avLst/>
          </a:prstGeom>
        </p:spPr>
      </p:pic>
    </p:spTree>
    <p:extLst>
      <p:ext uri="{BB962C8B-B14F-4D97-AF65-F5344CB8AC3E}">
        <p14:creationId xmlns:p14="http://schemas.microsoft.com/office/powerpoint/2010/main" val="159955355"/>
      </p:ext>
    </p:extLst>
  </p:cSld>
  <p:clrMapOvr>
    <a:masterClrMapping/>
  </p:clrMapOvr>
</p:sldLayout>
</file>

<file path=ppt/slideLayouts/slideLayout214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79131636"/>
      </p:ext>
    </p:extLst>
  </p:cSld>
  <p:clrMapOvr>
    <a:masterClrMapping/>
  </p:clrMapOvr>
</p:sldLayout>
</file>

<file path=ppt/slideLayouts/slideLayout21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Beth Smith Comms / September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3055450089"/>
      </p:ext>
    </p:extLst>
  </p:cSld>
  <p:clrMapOvr>
    <a:masterClrMapping/>
  </p:clrMapOvr>
</p:sldLayout>
</file>

<file path=ppt/slideLayouts/slideLayout214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3296480389"/>
      </p:ext>
    </p:extLst>
  </p:cSld>
  <p:clrMapOvr>
    <a:masterClrMapping/>
  </p:clrMapOvr>
</p:sldLayout>
</file>

<file path=ppt/slideLayouts/slideLayout214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09225751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 name="Title"/>
          <p:cNvSpPr>
            <a:spLocks noGrp="1"/>
          </p:cNvSpPr>
          <p:nvPr>
            <p:ph type="title" hasCustomPrompt="1"/>
          </p:nvPr>
        </p:nvSpPr>
        <p:spPr>
          <a:xfrm>
            <a:off x="365760" y="274320"/>
            <a:ext cx="8549640" cy="365760"/>
          </a:xfrm>
        </p:spPr>
        <p:txBody>
          <a:bodyPr/>
          <a:lstStyle>
            <a:lvl1pPr>
              <a:defRPr baseline="0"/>
            </a:lvl1pPr>
          </a:lstStyle>
          <a:p>
            <a:r>
              <a:rPr lang="en-US" dirty="0"/>
              <a:t>Next steps slide: Click to edit title</a:t>
            </a:r>
          </a:p>
        </p:txBody>
      </p:sp>
      <p:sp>
        <p:nvSpPr>
          <p:cNvPr id="3" name="Next Steps"/>
          <p:cNvSpPr>
            <a:spLocks noGrp="1"/>
          </p:cNvSpPr>
          <p:nvPr>
            <p:ph idx="1" hasCustomPrompt="1"/>
          </p:nvPr>
        </p:nvSpPr>
        <p:spPr>
          <a:xfrm>
            <a:off x="365760" y="914400"/>
            <a:ext cx="8549640" cy="3776472"/>
          </a:xfrm>
        </p:spPr>
        <p:txBody>
          <a:bodyPr/>
          <a:lstStyle>
            <a:lvl1pPr marL="365760" indent="-365760">
              <a:spcBef>
                <a:spcPts val="900"/>
              </a:spcBef>
              <a:buClr>
                <a:schemeClr val="accent4"/>
              </a:buClr>
              <a:buSzPct val="100000"/>
              <a:buFont typeface="+mj-lt"/>
              <a:buAutoNum type="arabicPeriod"/>
              <a:defRPr sz="2200" b="0" i="0">
                <a:solidFill>
                  <a:schemeClr val="tx1"/>
                </a:solidFill>
                <a:latin typeface="Arial" pitchFamily="34" charset="0"/>
                <a:cs typeface="Arial" pitchFamily="34" charset="0"/>
              </a:defRPr>
            </a:lvl1pPr>
            <a:lvl2pPr marL="685800" indent="-164592">
              <a:spcBef>
                <a:spcPts val="300"/>
              </a:spcBef>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381395468"/>
      </p:ext>
    </p:extLst>
  </p:cSld>
  <p:clrMapOvr>
    <a:masterClrMapping/>
  </p:clrMapOvr>
</p:sldLayout>
</file>

<file path=ppt/slideLayouts/slideLayout215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Tree>
    <p:extLst>
      <p:ext uri="{BB962C8B-B14F-4D97-AF65-F5344CB8AC3E}">
        <p14:creationId xmlns:p14="http://schemas.microsoft.com/office/powerpoint/2010/main" val="4193465929"/>
      </p:ext>
    </p:extLst>
  </p:cSld>
  <p:clrMapOvr>
    <a:masterClrMapping/>
  </p:clrMapOvr>
</p:sldLayout>
</file>

<file path=ppt/slideLayouts/slideLayout215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713685922"/>
      </p:ext>
    </p:extLst>
  </p:cSld>
  <p:clrMapOvr>
    <a:masterClrMapping/>
  </p:clrMapOvr>
</p:sldLayout>
</file>

<file path=ppt/slideLayouts/slideLayout215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065458"/>
      </p:ext>
    </p:extLst>
  </p:cSld>
  <p:clrMapOvr>
    <a:masterClrMapping/>
  </p:clrMapOvr>
</p:sldLayout>
</file>

<file path=ppt/slideLayouts/slideLayout215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4410351"/>
      </p:ext>
    </p:extLst>
  </p:cSld>
  <p:clrMapOvr>
    <a:masterClrMapping/>
  </p:clrMapOvr>
</p:sldLayout>
</file>

<file path=ppt/slideLayouts/slideLayout215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Watson / Beth Smith Comms / September 2018 / © 2018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8747270"/>
      </p:ext>
    </p:extLst>
  </p:cSld>
  <p:clrMapOvr>
    <a:masterClrMapping/>
  </p:clrMapOvr>
</p:sldLayout>
</file>

<file path=ppt/slideLayouts/slideLayout215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4056019"/>
      </p:ext>
    </p:extLst>
  </p:cSld>
  <p:clrMapOvr>
    <a:masterClrMapping/>
  </p:clrMapOvr>
</p:sldLayout>
</file>

<file path=ppt/slideLayouts/slideLayout215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0123824"/>
      </p:ext>
    </p:extLst>
  </p:cSld>
  <p:clrMapOvr>
    <a:masterClrMapping/>
  </p:clrMapOvr>
</p:sldLayout>
</file>

<file path=ppt/slideLayouts/slideLayout215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942888"/>
      </p:ext>
    </p:extLst>
  </p:cSld>
  <p:clrMapOvr>
    <a:masterClrMapping/>
  </p:clrMapOvr>
</p:sldLayout>
</file>

<file path=ppt/slideLayouts/slideLayout215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685995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1930278"/>
            <a:ext cx="8549640" cy="461665"/>
          </a:xfrm>
        </p:spPr>
        <p:txBody>
          <a:bodyPr anchor="b" anchorCtr="0">
            <a:spAutoFit/>
          </a:bodyPr>
          <a:lstStyle>
            <a:lvl1pPr algn="l">
              <a:lnSpc>
                <a:spcPct val="100000"/>
              </a:lnSpc>
              <a:defRPr sz="3000" b="1" cap="none">
                <a:solidFill>
                  <a:srgbClr val="1E1E1E"/>
                </a:solidFill>
              </a:defRPr>
            </a:lvl1pPr>
          </a:lstStyle>
          <a:p>
            <a:r>
              <a:rPr lang="en-US" dirty="0"/>
              <a:t>Section name</a:t>
            </a:r>
          </a:p>
        </p:txBody>
      </p:sp>
      <p:sp>
        <p:nvSpPr>
          <p:cNvPr id="3" name="Subtitle"/>
          <p:cNvSpPr>
            <a:spLocks noGrp="1"/>
          </p:cNvSpPr>
          <p:nvPr>
            <p:ph type="body" idx="1" hasCustomPrompt="1"/>
          </p:nvPr>
        </p:nvSpPr>
        <p:spPr>
          <a:xfrm>
            <a:off x="365760" y="2432305"/>
            <a:ext cx="8549640" cy="369332"/>
          </a:xfrm>
        </p:spPr>
        <p:txBody>
          <a:bodyPr anchor="t" anchorCtr="0">
            <a:spAutoFit/>
          </a:bodyPr>
          <a:lstStyle>
            <a:lvl1pPr marL="0" indent="0">
              <a:buNone/>
              <a:defRPr sz="2400" b="0" i="1" baseline="0">
                <a:solidFill>
                  <a:srgbClr val="1E1E1E"/>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 is optional</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877081831"/>
      </p:ext>
    </p:extLst>
  </p:cSld>
  <p:clrMapOvr>
    <a:masterClrMapping/>
  </p:clrMapOvr>
</p:sldLayout>
</file>

<file path=ppt/slideLayouts/slideLayout216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675097143"/>
      </p:ext>
    </p:extLst>
  </p:cSld>
  <p:clrMapOvr>
    <a:masterClrMapping/>
  </p:clrMapOvr>
</p:sldLayout>
</file>

<file path=ppt/slideLayouts/slideLayout216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1858226352"/>
      </p:ext>
    </p:extLst>
  </p:cSld>
  <p:clrMapOvr>
    <a:masterClrMapping/>
  </p:clrMapOvr>
</p:sldLayout>
</file>

<file path=ppt/slideLayouts/slideLayout216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2335705583"/>
      </p:ext>
    </p:extLst>
  </p:cSld>
  <p:clrMapOvr>
    <a:masterClrMapping/>
  </p:clrMapOvr>
</p:sldLayout>
</file>

<file path=ppt/slideLayouts/slideLayout216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4248328390"/>
      </p:ext>
    </p:extLst>
  </p:cSld>
  <p:clrMapOvr>
    <a:masterClrMapping/>
  </p:clrMapOvr>
</p:sldLayout>
</file>

<file path=ppt/slideLayouts/slideLayout216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67201689"/>
      </p:ext>
    </p:extLst>
  </p:cSld>
  <p:clrMapOvr>
    <a:masterClrMapping/>
  </p:clrMapOvr>
</p:sldLayout>
</file>

<file path=ppt/slideLayouts/slideLayout216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23685130"/>
      </p:ext>
    </p:extLst>
  </p:cSld>
  <p:clrMapOvr>
    <a:masterClrMapping/>
  </p:clrMapOvr>
</p:sldLayout>
</file>

<file path=ppt/slideLayouts/slideLayout216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12095396"/>
      </p:ext>
    </p:extLst>
  </p:cSld>
  <p:clrMapOvr>
    <a:masterClrMapping/>
  </p:clrMapOvr>
</p:sldLayout>
</file>

<file path=ppt/slideLayouts/slideLayout216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2852531476"/>
      </p:ext>
    </p:extLst>
  </p:cSld>
  <p:clrMapOvr>
    <a:masterClrMapping/>
  </p:clrMapOvr>
</p:sldLayout>
</file>

<file path=ppt/slideLayouts/slideLayout216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241122011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Full-slide imag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7" name="Bottom caption"/>
          <p:cNvSpPr>
            <a:spLocks noGrp="1"/>
          </p:cNvSpPr>
          <p:nvPr>
            <p:ph type="body" sz="quarter" idx="12" hasCustomPrompt="1"/>
          </p:nvPr>
        </p:nvSpPr>
        <p:spPr>
          <a:xfrm>
            <a:off x="365760" y="3467802"/>
            <a:ext cx="8412480" cy="1261884"/>
          </a:xfrm>
          <a:solidFill>
            <a:schemeClr val="tx1">
              <a:alpha val="70000"/>
            </a:schemeClr>
          </a:solidFill>
        </p:spPr>
        <p:txBody>
          <a:bodyPr wrap="square" lIns="137160" tIns="228600" rIns="137160" bIns="228600" anchor="b"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3rd option: Don’t use for large-room presentations where heads will block view of lower screen area.</a:t>
            </a:r>
          </a:p>
        </p:txBody>
      </p:sp>
      <p:sp>
        <p:nvSpPr>
          <p:cNvPr id="4" name="Middle caption"/>
          <p:cNvSpPr>
            <a:spLocks noGrp="1"/>
          </p:cNvSpPr>
          <p:nvPr>
            <p:ph type="body" sz="quarter" idx="11" hasCustomPrompt="1"/>
          </p:nvPr>
        </p:nvSpPr>
        <p:spPr>
          <a:xfrm>
            <a:off x="365760" y="2140863"/>
            <a:ext cx="8412480" cy="861774"/>
          </a:xfrm>
          <a:solidFill>
            <a:schemeClr val="tx1">
              <a:alpha val="70000"/>
            </a:schemeClr>
          </a:solidFill>
        </p:spPr>
        <p:txBody>
          <a:bodyPr wrap="square" lIns="137160" tIns="228600" rIns="137160" bIns="228600" anchor="ctr"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Text here when the image has a quiet middle.</a:t>
            </a:r>
          </a:p>
        </p:txBody>
      </p:sp>
      <p:sp>
        <p:nvSpPr>
          <p:cNvPr id="3" name="Top caption"/>
          <p:cNvSpPr>
            <a:spLocks noGrp="1"/>
          </p:cNvSpPr>
          <p:nvPr>
            <p:ph type="body" sz="quarter" idx="10" hasCustomPrompt="1"/>
          </p:nvPr>
        </p:nvSpPr>
        <p:spPr>
          <a:xfrm>
            <a:off x="365760" y="411480"/>
            <a:ext cx="8412480" cy="861774"/>
          </a:xfrm>
          <a:solidFill>
            <a:schemeClr val="tx1">
              <a:alpha val="70000"/>
            </a:schemeClr>
          </a:solidFill>
        </p:spPr>
        <p:txBody>
          <a:bodyPr wrap="square" lIns="137160" tIns="228600" rIns="137160" bIns="22860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Text here when the image has a quiet area at top. </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CCCCCC"/>
                </a:solidFill>
                <a:cs typeface="Arial" panose="020B0604020202020204" pitchFamily="34" charset="0"/>
              </a:rPr>
              <a:pPr algn="r" defTabSz="914400"/>
              <a:t>‹#›</a:t>
            </a:fld>
            <a:endParaRPr lang="en-US" sz="600" b="1" kern="600" spc="70" dirty="0" err="1">
              <a:solidFill>
                <a:srgbClr val="CCCCCC"/>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CCCCCC"/>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6730201"/>
      </p:ext>
    </p:extLst>
  </p:cSld>
  <p:clrMapOvr>
    <a:masterClrMapping/>
  </p:clrMapOvr>
</p:sldLayout>
</file>

<file path=ppt/slideLayouts/slideLayout217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6074200"/>
      </p:ext>
    </p:extLst>
  </p:cSld>
  <p:clrMapOvr>
    <a:masterClrMapping/>
  </p:clrMapOvr>
</p:sldLayout>
</file>

<file path=ppt/slideLayouts/slideLayout217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354833"/>
      </p:ext>
    </p:extLst>
  </p:cSld>
  <p:clrMapOvr>
    <a:masterClrMapping/>
  </p:clrMapOvr>
</p:sldLayout>
</file>

<file path=ppt/slideLayouts/slideLayout217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210435662"/>
      </p:ext>
    </p:extLst>
  </p:cSld>
  <p:clrMapOvr>
    <a:masterClrMapping/>
  </p:clrMapOvr>
</p:sldLayout>
</file>

<file path=ppt/slideLayouts/slideLayout217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796945"/>
      </p:ext>
    </p:extLst>
  </p:cSld>
  <p:clrMapOvr>
    <a:masterClrMapping/>
  </p:clrMapOvr>
</p:sldLayout>
</file>

<file path=ppt/slideLayouts/slideLayout217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833408856"/>
      </p:ext>
    </p:extLst>
  </p:cSld>
  <p:clrMapOvr>
    <a:masterClrMapping/>
  </p:clrMapOvr>
</p:sldLayout>
</file>

<file path=ppt/slideLayouts/slideLayout217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1573180161"/>
      </p:ext>
    </p:extLst>
  </p:cSld>
  <p:clrMapOvr>
    <a:masterClrMapping/>
  </p:clrMapOvr>
</p:sldLayout>
</file>

<file path=ppt/slideLayouts/slideLayout217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824878"/>
      </p:ext>
    </p:extLst>
  </p:cSld>
  <p:clrMapOvr>
    <a:masterClrMapping/>
  </p:clrMapOvr>
</p:sldLayout>
</file>

<file path=ppt/slideLayouts/slideLayout21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Beth Smith Comms / September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3776293071"/>
      </p:ext>
    </p:extLst>
  </p:cSld>
  <p:clrMapOvr>
    <a:masterClrMapping/>
  </p:clrMapOvr>
</p:sldLayout>
</file>

<file path=ppt/slideLayouts/slideLayout217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1475" y="2211396"/>
            <a:ext cx="2941052" cy="366378"/>
          </a:xfrm>
          <a:prstGeom prst="rect">
            <a:avLst/>
          </a:prstGeom>
        </p:spPr>
      </p:pic>
      <p:sp>
        <p:nvSpPr>
          <p:cNvPr id="3"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chemeClr val="bg2"/>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90424379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Full-slide image option 2">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9" name="Right caption"/>
          <p:cNvSpPr>
            <a:spLocks noGrp="1"/>
          </p:cNvSpPr>
          <p:nvPr>
            <p:ph type="body" sz="quarter" idx="12" hasCustomPrompt="1"/>
          </p:nvPr>
        </p:nvSpPr>
        <p:spPr>
          <a:xfrm>
            <a:off x="6172200" y="1340643"/>
            <a:ext cx="2971800" cy="2462213"/>
          </a:xfrm>
          <a:solidFill>
            <a:schemeClr val="tx1">
              <a:alpha val="70000"/>
            </a:schemeClr>
          </a:solidFill>
        </p:spPr>
        <p:txBody>
          <a:bodyPr wrap="square" lIns="274320" tIns="228600" rIns="182880" bIns="228600" anchor="ctr" anchorCtr="0">
            <a:spAutoFit/>
          </a:bodyPr>
          <a:lstStyle>
            <a:lvl1pPr marL="0" indent="0">
              <a:spcBef>
                <a:spcPts val="0"/>
              </a:spcBef>
              <a:spcAft>
                <a:spcPts val="0"/>
              </a:spcAft>
              <a:buFontTx/>
              <a:buNone/>
              <a:defRPr sz="2600" b="1">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Use this text box when focus is on the left side of the image.</a:t>
            </a:r>
          </a:p>
        </p:txBody>
      </p:sp>
      <p:sp>
        <p:nvSpPr>
          <p:cNvPr id="4" name="Left caption"/>
          <p:cNvSpPr>
            <a:spLocks noGrp="1"/>
          </p:cNvSpPr>
          <p:nvPr>
            <p:ph type="body" sz="quarter" idx="11" hasCustomPrompt="1"/>
          </p:nvPr>
        </p:nvSpPr>
        <p:spPr>
          <a:xfrm>
            <a:off x="0" y="1340644"/>
            <a:ext cx="2971800" cy="2462213"/>
          </a:xfrm>
          <a:solidFill>
            <a:schemeClr val="tx1">
              <a:alpha val="70000"/>
            </a:schemeClr>
          </a:solidFill>
        </p:spPr>
        <p:txBody>
          <a:bodyPr wrap="square" lIns="274320" tIns="228600" rIns="137160" bIns="228600" anchor="ctr"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Use this text box when focus is on the right side of the image.</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CCCCCC"/>
                </a:solidFill>
                <a:cs typeface="Arial" panose="020B0604020202020204" pitchFamily="34" charset="0"/>
              </a:rPr>
              <a:pPr algn="r" defTabSz="914400"/>
              <a:t>‹#›</a:t>
            </a:fld>
            <a:endParaRPr lang="en-US" sz="600" b="1" kern="600" spc="70" dirty="0" err="1">
              <a:solidFill>
                <a:srgbClr val="CCCCCC"/>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CCCCCC"/>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0.xml><?xml version="1.0" encoding="utf-8"?>
<p:sldLayout xmlns:a="http://schemas.openxmlformats.org/drawingml/2006/main" xmlns:r="http://schemas.openxmlformats.org/officeDocument/2006/relationships" xmlns:p="http://schemas.openxmlformats.org/presentationml/2006/main" type="tx">
  <p:cSld name="1_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64507831"/>
      </p:ext>
    </p:extLst>
  </p:cSld>
  <p:clrMapOvr>
    <a:masterClrMapping/>
  </p:clrMapOvr>
  <p:transition spd="med"/>
</p:sldLayout>
</file>

<file path=ppt/slideLayouts/slideLayout21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7F1AC17-50D2-7441-9279-67E80B392332}"/>
              </a:ext>
            </a:extLst>
          </p:cNvPr>
          <p:cNvPicPr>
            <a:picLocks noChangeAspect="1"/>
          </p:cNvPicPr>
          <p:nvPr userDrawn="1"/>
        </p:nvPicPr>
        <p:blipFill>
          <a:blip r:embed="rId2"/>
          <a:stretch>
            <a:fillRect/>
          </a:stretch>
        </p:blipFill>
        <p:spPr>
          <a:xfrm>
            <a:off x="8331666" y="4697905"/>
            <a:ext cx="583734" cy="218900"/>
          </a:xfrm>
          <a:prstGeom prst="rect">
            <a:avLst/>
          </a:prstGeom>
        </p:spPr>
      </p:pic>
    </p:spTree>
    <p:extLst>
      <p:ext uri="{BB962C8B-B14F-4D97-AF65-F5344CB8AC3E}">
        <p14:creationId xmlns:p14="http://schemas.microsoft.com/office/powerpoint/2010/main" val="2446118987"/>
      </p:ext>
    </p:extLst>
  </p:cSld>
  <p:clrMapOvr>
    <a:masterClrMapping/>
  </p:clrMapOvr>
</p:sldLayout>
</file>

<file path=ppt/slideLayouts/slideLayout21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9187295"/>
      </p:ext>
    </p:extLst>
  </p:cSld>
  <p:clrMapOvr>
    <a:masterClrMapping/>
  </p:clrMapOvr>
</p:sldLayout>
</file>

<file path=ppt/slideLayouts/slideLayout21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6690468"/>
      </p:ext>
    </p:extLst>
  </p:cSld>
  <p:clrMapOvr>
    <a:masterClrMapping/>
  </p:clrMapOvr>
</p:sldLayout>
</file>

<file path=ppt/slideLayouts/slideLayout218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77211700"/>
      </p:ext>
    </p:extLst>
  </p:cSld>
  <p:clrMapOvr>
    <a:masterClrMapping/>
  </p:clrMapOvr>
</p:sldLayout>
</file>

<file path=ppt/slideLayouts/slideLayout218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75299665"/>
      </p:ext>
    </p:extLst>
  </p:cSld>
  <p:clrMapOvr>
    <a:masterClrMapping/>
  </p:clrMapOvr>
</p:sldLayout>
</file>

<file path=ppt/slideLayouts/slideLayout218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731157490"/>
      </p:ext>
    </p:extLst>
  </p:cSld>
  <p:clrMapOvr>
    <a:masterClrMapping/>
  </p:clrMapOvr>
</p:sldLayout>
</file>

<file path=ppt/slideLayouts/slideLayout218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133972928"/>
      </p:ext>
    </p:extLst>
  </p:cSld>
  <p:clrMapOvr>
    <a:masterClrMapping/>
  </p:clrMapOvr>
</p:sldLayout>
</file>

<file path=ppt/slideLayouts/slideLayout218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792268208"/>
      </p:ext>
    </p:extLst>
  </p:cSld>
  <p:clrMapOvr>
    <a:masterClrMapping/>
  </p:clrMapOvr>
</p:sldLayout>
</file>

<file path=ppt/slideLayouts/slideLayout218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68402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6"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1289842"/>
      </p:ext>
    </p:extLst>
  </p:cSld>
  <p:clrMapOvr>
    <a:masterClrMapping/>
  </p:clrMapOvr>
</p:sldLayout>
</file>

<file path=ppt/slideLayouts/slideLayout219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286049"/>
      </p:ext>
    </p:extLst>
  </p:cSld>
  <p:clrMapOvr>
    <a:masterClrMapping/>
  </p:clrMapOvr>
</p:sldLayout>
</file>

<file path=ppt/slideLayouts/slideLayout219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610274"/>
      </p:ext>
    </p:extLst>
  </p:cSld>
  <p:clrMapOvr>
    <a:masterClrMapping/>
  </p:clrMapOvr>
</p:sldLayout>
</file>

<file path=ppt/slideLayouts/slideLayout219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92378"/>
      </p:ext>
    </p:extLst>
  </p:cSld>
  <p:clrMapOvr>
    <a:masterClrMapping/>
  </p:clrMapOvr>
</p:sldLayout>
</file>

<file path=ppt/slideLayouts/slideLayout219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9981946"/>
      </p:ext>
    </p:extLst>
  </p:cSld>
  <p:clrMapOvr>
    <a:masterClrMapping/>
  </p:clrMapOvr>
</p:sldLayout>
</file>

<file path=ppt/slideLayouts/slideLayout219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59027"/>
      </p:ext>
    </p:extLst>
  </p:cSld>
  <p:clrMapOvr>
    <a:masterClrMapping/>
  </p:clrMapOvr>
</p:sldLayout>
</file>

<file path=ppt/slideLayouts/slideLayout219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215798199"/>
      </p:ext>
    </p:extLst>
  </p:cSld>
  <p:clrMapOvr>
    <a:masterClrMapping/>
  </p:clrMapOvr>
</p:sldLayout>
</file>

<file path=ppt/slideLayouts/slideLayout219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801031771"/>
      </p:ext>
    </p:extLst>
  </p:cSld>
  <p:clrMapOvr>
    <a:masterClrMapping/>
  </p:clrMapOvr>
</p:sldLayout>
</file>

<file path=ppt/slideLayouts/slideLayout219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886528169"/>
      </p:ext>
    </p:extLst>
  </p:cSld>
  <p:clrMapOvr>
    <a:masterClrMapping/>
  </p:clrMapOvr>
</p:sldLayout>
</file>

<file path=ppt/slideLayouts/slideLayout219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152766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1" y="1085850"/>
            <a:ext cx="4267200" cy="3943350"/>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85850"/>
            <a:ext cx="4267200" cy="3943350"/>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6930007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5332" y="1830502"/>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5332" y="2624328"/>
            <a:ext cx="8092440" cy="369332"/>
          </a:xfrm>
        </p:spPr>
        <p:txBody>
          <a:bodyPr wrap="square" lIns="0" tIns="0" rIns="0" bIns="0">
            <a:spAutoFit/>
          </a:bodyPr>
          <a:lstStyle>
            <a:lvl1pPr marL="0" indent="0" algn="l">
              <a:lnSpc>
                <a:spcPct val="100000"/>
              </a:lnSpc>
              <a:spcBef>
                <a:spcPts val="0"/>
              </a:spcBef>
              <a:buNone/>
              <a:defRPr sz="2400" b="1"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5332"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724962979"/>
      </p:ext>
    </p:extLst>
  </p:cSld>
  <p:clrMapOvr>
    <a:masterClrMapping/>
  </p:clrMapOvr>
</p:sldLayout>
</file>

<file path=ppt/slideLayouts/slideLayout220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49752918"/>
      </p:ext>
    </p:extLst>
  </p:cSld>
  <p:clrMapOvr>
    <a:masterClrMapping/>
  </p:clrMapOvr>
</p:sldLayout>
</file>

<file path=ppt/slideLayouts/slideLayout220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96115464"/>
      </p:ext>
    </p:extLst>
  </p:cSld>
  <p:clrMapOvr>
    <a:masterClrMapping/>
  </p:clrMapOvr>
</p:sldLayout>
</file>

<file path=ppt/slideLayouts/slideLayout220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3561335"/>
      </p:ext>
    </p:extLst>
  </p:cSld>
  <p:clrMapOvr>
    <a:masterClrMapping/>
  </p:clrMapOvr>
</p:sldLayout>
</file>

<file path=ppt/slideLayouts/slideLayout220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904149918"/>
      </p:ext>
    </p:extLst>
  </p:cSld>
  <p:clrMapOvr>
    <a:masterClrMapping/>
  </p:clrMapOvr>
</p:sldLayout>
</file>

<file path=ppt/slideLayouts/slideLayout220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433119315"/>
      </p:ext>
    </p:extLst>
  </p:cSld>
  <p:clrMapOvr>
    <a:masterClrMapping/>
  </p:clrMapOvr>
</p:sldLayout>
</file>

<file path=ppt/slideLayouts/slideLayout220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3463935"/>
      </p:ext>
    </p:extLst>
  </p:cSld>
  <p:clrMapOvr>
    <a:masterClrMapping/>
  </p:clrMapOvr>
</p:sldLayout>
</file>

<file path=ppt/slideLayouts/slideLayout220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6370213"/>
      </p:ext>
    </p:extLst>
  </p:cSld>
  <p:clrMapOvr>
    <a:masterClrMapping/>
  </p:clrMapOvr>
</p:sldLayout>
</file>

<file path=ppt/slideLayouts/slideLayout220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408307"/>
      </p:ext>
    </p:extLst>
  </p:cSld>
  <p:clrMapOvr>
    <a:masterClrMapping/>
  </p:clrMapOvr>
</p:sldLayout>
</file>

<file path=ppt/slideLayouts/slideLayout220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67624847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Research">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0"/>
            <a:ext cx="4206940"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2286635"/>
      </p:ext>
    </p:extLst>
  </p:cSld>
  <p:clrMapOvr>
    <a:masterClrMapping/>
  </p:clrMapOvr>
</p:sldLayout>
</file>

<file path=ppt/slideLayouts/slideLayout22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158412928"/>
      </p:ext>
    </p:extLst>
  </p:cSld>
  <p:clrMapOvr>
    <a:masterClrMapping/>
  </p:clrMapOvr>
</p:sldLayout>
</file>

<file path=ppt/slideLayouts/slideLayout22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3080246891"/>
      </p:ext>
    </p:extLst>
  </p:cSld>
  <p:clrMapOvr>
    <a:masterClrMapping/>
  </p:clrMapOvr>
</p:sldLayout>
</file>

<file path=ppt/slideLayouts/slideLayout22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202723"/>
      </p:ext>
    </p:extLst>
  </p:cSld>
  <p:clrMapOvr>
    <a:masterClrMapping/>
  </p:clrMapOvr>
</p:sldLayout>
</file>

<file path=ppt/slideLayouts/slideLayout22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541743223"/>
      </p:ext>
    </p:extLst>
  </p:cSld>
  <p:clrMapOvr>
    <a:masterClrMapping/>
  </p:clrMapOvr>
</p:sldLayout>
</file>

<file path=ppt/slideLayouts/slideLayout221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6" name="Picture 5">
            <a:extLst>
              <a:ext uri="{FF2B5EF4-FFF2-40B4-BE49-F238E27FC236}">
                <a16:creationId xmlns:a16="http://schemas.microsoft.com/office/drawing/2014/main" id="{228EE0B3-3C64-3F42-892F-599AFDEB130E}"/>
              </a:ext>
            </a:extLst>
          </p:cNvPr>
          <p:cNvPicPr>
            <a:picLocks noChangeAspect="1"/>
          </p:cNvPicPr>
          <p:nvPr userDrawn="1"/>
        </p:nvPicPr>
        <p:blipFill>
          <a:blip r:embed="rId2"/>
          <a:stretch>
            <a:fillRect/>
          </a:stretch>
        </p:blipFill>
        <p:spPr>
          <a:xfrm>
            <a:off x="3925953" y="2186150"/>
            <a:ext cx="1402923" cy="526097"/>
          </a:xfrm>
          <a:prstGeom prst="rect">
            <a:avLst/>
          </a:prstGeom>
        </p:spPr>
      </p:pic>
    </p:spTree>
    <p:extLst>
      <p:ext uri="{BB962C8B-B14F-4D97-AF65-F5344CB8AC3E}">
        <p14:creationId xmlns:p14="http://schemas.microsoft.com/office/powerpoint/2010/main" val="4196985304"/>
      </p:ext>
    </p:extLst>
  </p:cSld>
  <p:clrMapOvr>
    <a:masterClrMapping/>
  </p:clrMapOvr>
</p:sldLayout>
</file>

<file path=ppt/slideLayouts/slideLayout2216.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Think 2019/ Month XX,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015374"/>
      </p:ext>
    </p:extLst>
  </p:cSld>
  <p:clrMapOvr>
    <a:masterClrMapping/>
  </p:clrMapOvr>
</p:sldLayout>
</file>

<file path=ppt/slideLayouts/slideLayout22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09F6-741F-E64B-BD84-BBD7F13175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68B2F-C887-AF4A-AAFF-F49AE65F70E1}"/>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C40AE7-686C-EF44-A3BA-6EF2C78DB873}"/>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4249C7-3CA2-4240-AD35-4018E8A4F290}"/>
              </a:ext>
            </a:extLst>
          </p:cNvPr>
          <p:cNvSpPr>
            <a:spLocks noGrp="1"/>
          </p:cNvSpPr>
          <p:nvPr>
            <p:ph type="dt" sz="half" idx="10"/>
          </p:nvPr>
        </p:nvSpPr>
        <p:spPr/>
        <p:txBody>
          <a:bodyPr/>
          <a:lstStyle/>
          <a:p>
            <a:fld id="{C8B20B91-5CB8-DC49-9B3F-1033B8D3AF33}" type="datetimeFigureOut">
              <a:rPr lang="en-US" smtClean="0"/>
              <a:t>10/14/19</a:t>
            </a:fld>
            <a:endParaRPr lang="en-US"/>
          </a:p>
        </p:txBody>
      </p:sp>
      <p:sp>
        <p:nvSpPr>
          <p:cNvPr id="6" name="Footer Placeholder 5">
            <a:extLst>
              <a:ext uri="{FF2B5EF4-FFF2-40B4-BE49-F238E27FC236}">
                <a16:creationId xmlns:a16="http://schemas.microsoft.com/office/drawing/2014/main" id="{BF3F6B63-1B3A-C947-845D-96268AB8B8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D5826-7762-0F46-8D81-33B241264443}"/>
              </a:ext>
            </a:extLst>
          </p:cNvPr>
          <p:cNvSpPr>
            <a:spLocks noGrp="1"/>
          </p:cNvSpPr>
          <p:nvPr>
            <p:ph type="sldNum" sz="quarter" idx="12"/>
          </p:nvPr>
        </p:nvSpPr>
        <p:spPr/>
        <p:txBody>
          <a:bodyPr/>
          <a:lstStyle/>
          <a:p>
            <a:fld id="{8D85FE1E-BA15-F345-86C2-29C9F2EF4F2D}" type="slidenum">
              <a:rPr lang="en-US" smtClean="0"/>
              <a:t>‹#›</a:t>
            </a:fld>
            <a:endParaRPr lang="en-US"/>
          </a:p>
        </p:txBody>
      </p:sp>
    </p:spTree>
    <p:extLst>
      <p:ext uri="{BB962C8B-B14F-4D97-AF65-F5344CB8AC3E}">
        <p14:creationId xmlns:p14="http://schemas.microsoft.com/office/powerpoint/2010/main" val="1459217672"/>
      </p:ext>
    </p:extLst>
  </p:cSld>
  <p:clrMapOvr>
    <a:masterClrMapping/>
  </p:clrMapOvr>
</p:sldLayout>
</file>

<file path=ppt/slideLayouts/slideLayout2218.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Think 2019/ Month XX,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647365"/>
      </p:ext>
    </p:extLst>
  </p:cSld>
  <p:clrMapOvr>
    <a:masterClrMapping/>
  </p:clrMapOvr>
</p:sldLayout>
</file>

<file path=ppt/slideLayouts/slideLayout2219.xml><?xml version="1.0" encoding="utf-8"?>
<p:sldLayout xmlns:a="http://schemas.openxmlformats.org/drawingml/2006/main" xmlns:r="http://schemas.openxmlformats.org/officeDocument/2006/relationships" xmlns:p="http://schemas.openxmlformats.org/presentationml/2006/main" userDrawn="1">
  <p:cSld name="1_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Think 2019/ Month XX,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4631264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Data">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49"/>
            <a:ext cx="3184420"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DOC ID / </a:t>
            </a:r>
            <a:r>
              <a:rPr lang="de-DE" dirty="0" err="1"/>
              <a:t>Month</a:t>
            </a:r>
            <a:r>
              <a:rPr lang="de-DE" dirty="0"/>
              <a:t> XX, 2017 / © 2017 IBM Corporation</a:t>
            </a:r>
            <a:endParaRPr lang="en-US" dirty="0"/>
          </a:p>
        </p:txBody>
      </p:sp>
      <p:sp>
        <p:nvSpPr>
          <p:cNvPr id="4" name="Title 3"/>
          <p:cNvSpPr>
            <a:spLocks noGrp="1"/>
          </p:cNvSpPr>
          <p:nvPr>
            <p:ph type="title"/>
          </p:nvPr>
        </p:nvSpPr>
        <p:spPr>
          <a:xfrm>
            <a:off x="228600"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5"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5" y="4584702"/>
            <a:ext cx="1620427" cy="470448"/>
          </a:xfrm>
          <a:prstGeom prst="rect">
            <a:avLst/>
          </a:prstGeom>
        </p:spPr>
      </p:pic>
    </p:spTree>
    <p:extLst>
      <p:ext uri="{BB962C8B-B14F-4D97-AF65-F5344CB8AC3E}">
        <p14:creationId xmlns:p14="http://schemas.microsoft.com/office/powerpoint/2010/main" val="2508714834"/>
      </p:ext>
    </p:extLst>
  </p:cSld>
  <p:clrMapOvr>
    <a:masterClrMapping/>
  </p:clrMapOvr>
</p:sldLayout>
</file>

<file path=ppt/slideLayouts/slideLayout2221.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4"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86961935"/>
      </p:ext>
    </p:extLst>
  </p:cSld>
  <p:clrMapOvr>
    <a:masterClrMapping/>
  </p:clrMapOvr>
</p:sldLayout>
</file>

<file path=ppt/slideLayouts/slideLayout2222.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7235961"/>
      </p:ext>
    </p:extLst>
  </p:cSld>
  <p:clrMapOvr>
    <a:masterClrMapping/>
  </p:clrMapOvr>
</p:sldLayout>
</file>

<file path=ppt/slideLayouts/slideLayout222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050472479"/>
      </p:ext>
    </p:extLst>
  </p:cSld>
  <p:clrMapOvr>
    <a:masterClrMapping/>
  </p:clrMapOvr>
</p:sldLayout>
</file>

<file path=ppt/slideLayouts/slideLayout222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35730995"/>
      </p:ext>
    </p:extLst>
  </p:cSld>
  <p:clrMapOvr>
    <a:masterClrMapping/>
  </p:clrMapOvr>
</p:sldLayout>
</file>

<file path=ppt/slideLayouts/slideLayout222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85551"/>
      </p:ext>
    </p:extLst>
  </p:cSld>
  <p:clrMapOvr>
    <a:masterClrMapping/>
  </p:clrMapOvr>
</p:sldLayout>
</file>

<file path=ppt/slideLayouts/slideLayout222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2714898"/>
      </p:ext>
    </p:extLst>
  </p:cSld>
  <p:clrMapOvr>
    <a:masterClrMapping/>
  </p:clrMapOvr>
</p:sldLayout>
</file>

<file path=ppt/slideLayouts/slideLayout222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939007122"/>
      </p:ext>
    </p:extLst>
  </p:cSld>
  <p:clrMapOvr>
    <a:masterClrMapping/>
  </p:clrMapOvr>
</p:sldLayout>
</file>

<file path=ppt/slideLayouts/slideLayout222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185989873"/>
      </p:ext>
    </p:extLst>
  </p:cSld>
  <p:clrMapOvr>
    <a:masterClrMapping/>
  </p:clrMapOvr>
</p:sldLayout>
</file>

<file path=ppt/slideLayouts/slideLayout222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56836868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Consultin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1"/>
            <a:ext cx="4538041"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3"/>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15355720"/>
      </p:ext>
    </p:extLst>
  </p:cSld>
  <p:clrMapOvr>
    <a:masterClrMapping/>
  </p:clrMapOvr>
</p:sldLayout>
</file>

<file path=ppt/slideLayouts/slideLayout223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7576858"/>
      </p:ext>
    </p:extLst>
  </p:cSld>
  <p:clrMapOvr>
    <a:masterClrMapping/>
  </p:clrMapOvr>
</p:sldLayout>
</file>

<file path=ppt/slideLayouts/slideLayout223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7"/>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001369"/>
      </p:ext>
    </p:extLst>
  </p:cSld>
  <p:clrMapOvr>
    <a:masterClrMapping/>
  </p:clrMapOvr>
</p:sldLayout>
</file>

<file path=ppt/slideLayouts/slideLayout223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1056895"/>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5"/>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6261230"/>
      </p:ext>
    </p:extLst>
  </p:cSld>
  <p:clrMapOvr>
    <a:masterClrMapping/>
  </p:clrMapOvr>
</p:sldLayout>
</file>

<file path=ppt/slideLayouts/slideLayout223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7"/>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7"/>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7"/>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7"/>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461779"/>
      </p:ext>
    </p:extLst>
  </p:cSld>
  <p:clrMapOvr>
    <a:masterClrMapping/>
  </p:clrMapOvr>
</p:sldLayout>
</file>

<file path=ppt/slideLayouts/slideLayout223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1"/>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179591476"/>
      </p:ext>
    </p:extLst>
  </p:cSld>
  <p:clrMapOvr>
    <a:masterClrMapping/>
  </p:clrMapOvr>
</p:sldLayout>
</file>

<file path=ppt/slideLayouts/slideLayout223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314048851"/>
      </p:ext>
    </p:extLst>
  </p:cSld>
  <p:clrMapOvr>
    <a:masterClrMapping/>
  </p:clrMapOvr>
</p:sldLayout>
</file>

<file path=ppt/slideLayouts/slideLayout223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3960410"/>
      </p:ext>
    </p:extLst>
  </p:cSld>
  <p:clrMapOvr>
    <a:masterClrMapping/>
  </p:clrMapOvr>
</p:sldLayout>
</file>

<file path=ppt/slideLayouts/slideLayout223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5"/>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5"/>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927861929"/>
      </p:ext>
    </p:extLst>
  </p:cSld>
  <p:clrMapOvr>
    <a:masterClrMapping/>
  </p:clrMapOvr>
</p:sldLayout>
</file>

<file path=ppt/slideLayouts/slideLayout223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0321089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7"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4360" y="361950"/>
            <a:ext cx="2173224"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432642068"/>
      </p:ext>
    </p:extLst>
  </p:cSld>
  <p:clrMapOvr>
    <a:masterClrMapping/>
  </p:clrMapOvr>
</p:sldLayout>
</file>

<file path=ppt/slideLayouts/slideLayout22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732718667"/>
      </p:ext>
    </p:extLst>
  </p:cSld>
  <p:clrMapOvr>
    <a:masterClrMapping/>
  </p:clrMapOvr>
</p:sldLayout>
</file>

<file path=ppt/slideLayouts/slideLayout22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49064223"/>
      </p:ext>
    </p:extLst>
  </p:cSld>
  <p:clrMapOvr>
    <a:masterClrMapping/>
  </p:clrMapOvr>
</p:sldLayout>
</file>

<file path=ppt/slideLayouts/slideLayout22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63440757"/>
      </p:ext>
    </p:extLst>
  </p:cSld>
  <p:clrMapOvr>
    <a:masterClrMapping/>
  </p:clrMapOvr>
</p:sldLayout>
</file>

<file path=ppt/slideLayouts/slideLayout22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40891948"/>
      </p:ext>
    </p:extLst>
  </p:cSld>
  <p:clrMapOvr>
    <a:masterClrMapping/>
  </p:clrMapOvr>
</p:sldLayout>
</file>

<file path=ppt/slideLayouts/slideLayout22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358244733"/>
      </p:ext>
    </p:extLst>
  </p:cSld>
  <p:clrMapOvr>
    <a:masterClrMapping/>
  </p:clrMapOvr>
</p:sldLayout>
</file>

<file path=ppt/slideLayouts/slideLayout22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528656358"/>
      </p:ext>
    </p:extLst>
  </p:cSld>
  <p:clrMapOvr>
    <a:masterClrMapping/>
  </p:clrMapOvr>
</p:sldLayout>
</file>

<file path=ppt/slideLayouts/slideLayout22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5"/>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8529123"/>
      </p:ext>
    </p:extLst>
  </p:cSld>
  <p:clrMapOvr>
    <a:masterClrMapping/>
  </p:clrMapOvr>
</p:sldLayout>
</file>

<file path=ppt/slideLayouts/slideLayout22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750058"/>
      </p:ext>
    </p:extLst>
  </p:cSld>
  <p:clrMapOvr>
    <a:masterClrMapping/>
  </p:clrMapOvr>
</p:sldLayout>
</file>

<file path=ppt/slideLayouts/slideLayout22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529680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Research: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0"/>
            <a:ext cx="4206940"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532838213"/>
      </p:ext>
    </p:extLst>
  </p:cSld>
  <p:clrMapOvr>
    <a:masterClrMapping/>
  </p:clrMapOvr>
</p:sldLayout>
</file>

<file path=ppt/slideLayouts/slideLayout22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4"/>
            <a:ext cx="4215008" cy="3423439"/>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6976675"/>
      </p:ext>
    </p:extLst>
  </p:cSld>
  <p:clrMapOvr>
    <a:masterClrMapping/>
  </p:clrMapOvr>
</p:sldLayout>
</file>

<file path=ppt/slideLayouts/slideLayout22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606979288"/>
      </p:ext>
    </p:extLst>
  </p:cSld>
  <p:clrMapOvr>
    <a:masterClrMapping/>
  </p:clrMapOvr>
</p:sldLayout>
</file>

<file path=ppt/slideLayouts/slideLayout22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090956604"/>
      </p:ext>
    </p:extLst>
  </p:cSld>
  <p:clrMapOvr>
    <a:masterClrMapping/>
  </p:clrMapOvr>
</p:sldLayout>
</file>

<file path=ppt/slideLayouts/slideLayout22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682455"/>
      </p:ext>
    </p:extLst>
  </p:cSld>
  <p:clrMapOvr>
    <a:masterClrMapping/>
  </p:clrMapOvr>
</p:sldLayout>
</file>

<file path=ppt/slideLayouts/slideLayout22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16738083"/>
      </p:ext>
    </p:extLst>
  </p:cSld>
  <p:clrMapOvr>
    <a:masterClrMapping/>
  </p:clrMapOvr>
</p:sldLayout>
</file>

<file path=ppt/slideLayouts/slideLayout22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4" y="2186151"/>
            <a:ext cx="1297608" cy="526097"/>
          </a:xfrm>
          <a:prstGeom prst="rect">
            <a:avLst/>
          </a:prstGeom>
        </p:spPr>
      </p:pic>
    </p:spTree>
    <p:extLst>
      <p:ext uri="{BB962C8B-B14F-4D97-AF65-F5344CB8AC3E}">
        <p14:creationId xmlns:p14="http://schemas.microsoft.com/office/powerpoint/2010/main" val="2101824028"/>
      </p:ext>
    </p:extLst>
  </p:cSld>
  <p:clrMapOvr>
    <a:masterClrMapping/>
  </p:clrMapOvr>
</p:sldLayout>
</file>

<file path=ppt/slideLayouts/slideLayout2257.xml><?xml version="1.0" encoding="utf-8"?>
<p:sldLayout xmlns:a="http://schemas.openxmlformats.org/drawingml/2006/main" xmlns:r="http://schemas.openxmlformats.org/officeDocument/2006/relationships" xmlns:p="http://schemas.openxmlformats.org/presentationml/2006/main">
  <p:cSld name="Title - Top">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4454804" y="4905376"/>
            <a:ext cx="192360" cy="180819"/>
          </a:xfrm>
          <a:prstGeom prst="rect">
            <a:avLst/>
          </a:prstGeom>
        </p:spPr>
        <p:txBody>
          <a:bodyPr/>
          <a:lstStyle/>
          <a:p>
            <a:fld id="{86CB4B4D-7CA3-9044-876B-883B54F8677D}" type="slidenum">
              <a:rPr>
                <a:solidFill>
                  <a:srgbClr val="FFFFFF"/>
                </a:solidFill>
              </a:rPr>
              <a:pPr/>
              <a:t>‹#›</a:t>
            </a:fld>
            <a:endParaRPr dirty="0">
              <a:solidFill>
                <a:srgbClr val="FFFFFF"/>
              </a:solidFill>
            </a:endParaRPr>
          </a:p>
        </p:txBody>
      </p:sp>
      <p:sp>
        <p:nvSpPr>
          <p:cNvPr id="2" name="Title 1"/>
          <p:cNvSpPr>
            <a:spLocks noGrp="1"/>
          </p:cNvSpPr>
          <p:nvPr>
            <p:ph type="title"/>
          </p:nvPr>
        </p:nvSpPr>
        <p:spPr>
          <a:xfrm>
            <a:off x="541288" y="62832"/>
            <a:ext cx="7692710" cy="508672"/>
          </a:xfrm>
          <a:prstGeom prst="rect">
            <a:avLst/>
          </a:prstGeom>
        </p:spPr>
        <p:txBody>
          <a:bodyPr/>
          <a:lstStyle>
            <a:lvl1pPr algn="l">
              <a:defRPr sz="2250" b="1">
                <a:solidFill>
                  <a:schemeClr val="bg1"/>
                </a:solidFill>
              </a:defRPr>
            </a:lvl1pPr>
          </a:lstStyle>
          <a:p>
            <a:r>
              <a:rPr lang="en-US"/>
              <a:t>Click to edit Master title style</a:t>
            </a:r>
          </a:p>
        </p:txBody>
      </p:sp>
    </p:spTree>
    <p:extLst>
      <p:ext uri="{BB962C8B-B14F-4D97-AF65-F5344CB8AC3E}">
        <p14:creationId xmlns:p14="http://schemas.microsoft.com/office/powerpoint/2010/main" val="536215266"/>
      </p:ext>
    </p:extLst>
  </p:cSld>
  <p:clrMapOvr>
    <a:masterClrMapping/>
  </p:clrMapOvr>
  <p:transition spd="med"/>
</p:sldLayout>
</file>

<file path=ppt/slideLayouts/slideLayout225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2BC4-8CE3-4243-9B5E-EE73D2868F3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D98896A-1D98-6148-937A-713275E72A4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B2AEB08-D7B4-514D-AA66-F9502718D6A7}"/>
              </a:ext>
            </a:extLst>
          </p:cNvPr>
          <p:cNvSpPr>
            <a:spLocks noGrp="1"/>
          </p:cNvSpPr>
          <p:nvPr>
            <p:ph type="dt" sz="half" idx="10"/>
          </p:nvPr>
        </p:nvSpPr>
        <p:spPr/>
        <p:txBody>
          <a:bodyPr/>
          <a:lstStyle/>
          <a:p>
            <a:fld id="{029E1E8A-E630-0443-95B1-1C969CD18A28}" type="datetimeFigureOut">
              <a:rPr lang="en-US" smtClean="0"/>
              <a:t>10/14/19</a:t>
            </a:fld>
            <a:endParaRPr lang="en-US"/>
          </a:p>
        </p:txBody>
      </p:sp>
      <p:sp>
        <p:nvSpPr>
          <p:cNvPr id="5" name="Footer Placeholder 4">
            <a:extLst>
              <a:ext uri="{FF2B5EF4-FFF2-40B4-BE49-F238E27FC236}">
                <a16:creationId xmlns:a16="http://schemas.microsoft.com/office/drawing/2014/main" id="{53A11C56-E23F-FA43-A189-F0ECABD88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1FFC6-8DC0-594F-A1F4-FFC273C48BB5}"/>
              </a:ext>
            </a:extLst>
          </p:cNvPr>
          <p:cNvSpPr>
            <a:spLocks noGrp="1"/>
          </p:cNvSpPr>
          <p:nvPr>
            <p:ph type="sldNum" sz="quarter" idx="12"/>
          </p:nvPr>
        </p:nvSpPr>
        <p:spPr/>
        <p:txBody>
          <a:bodyPr/>
          <a:lstStyle/>
          <a:p>
            <a:fld id="{D35B84D2-CC48-974C-8CA4-3D81B32CC467}" type="slidenum">
              <a:rPr lang="en-US" smtClean="0"/>
              <a:t>‹#›</a:t>
            </a:fld>
            <a:endParaRPr lang="en-US"/>
          </a:p>
        </p:txBody>
      </p:sp>
    </p:spTree>
    <p:extLst>
      <p:ext uri="{BB962C8B-B14F-4D97-AF65-F5344CB8AC3E}">
        <p14:creationId xmlns:p14="http://schemas.microsoft.com/office/powerpoint/2010/main" val="69338303"/>
      </p:ext>
    </p:extLst>
  </p:cSld>
  <p:clrMapOvr>
    <a:masterClrMapping/>
  </p:clrMapOvr>
</p:sldLayout>
</file>

<file path=ppt/slideLayouts/slideLayout22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1AFC7-D157-FA4F-A614-97664E21611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D913F93-B3D1-0446-94B3-E9BF86595F7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A8B798A-60F3-DD4A-A5D1-755BC804AF5D}"/>
              </a:ext>
            </a:extLst>
          </p:cNvPr>
          <p:cNvSpPr>
            <a:spLocks noGrp="1"/>
          </p:cNvSpPr>
          <p:nvPr>
            <p:ph type="dt" sz="half" idx="10"/>
          </p:nvPr>
        </p:nvSpPr>
        <p:spPr/>
        <p:txBody>
          <a:bodyPr/>
          <a:lstStyle/>
          <a:p>
            <a:fld id="{87062730-4640-9E43-A487-CF0E6A97C79F}" type="datetimeFigureOut">
              <a:rPr lang="en-US" smtClean="0"/>
              <a:t>10/14/19</a:t>
            </a:fld>
            <a:endParaRPr lang="en-US"/>
          </a:p>
        </p:txBody>
      </p:sp>
      <p:sp>
        <p:nvSpPr>
          <p:cNvPr id="5" name="Footer Placeholder 4">
            <a:extLst>
              <a:ext uri="{FF2B5EF4-FFF2-40B4-BE49-F238E27FC236}">
                <a16:creationId xmlns:a16="http://schemas.microsoft.com/office/drawing/2014/main" id="{16C6A6AB-E7BD-8A4B-8D63-AD6FDAAA6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55E7C9-F711-0842-AFC9-87E8CBAB08F0}"/>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215348977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Data: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49"/>
            <a:ext cx="3184420"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A530-1D4B-6E4E-B5C2-2034DA20E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DC471-51C7-8948-BDA2-EE6698063BC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897211-166C-3542-8D06-733EEF1F8F6B}"/>
              </a:ext>
            </a:extLst>
          </p:cNvPr>
          <p:cNvSpPr>
            <a:spLocks noGrp="1"/>
          </p:cNvSpPr>
          <p:nvPr>
            <p:ph type="dt" sz="half" idx="10"/>
          </p:nvPr>
        </p:nvSpPr>
        <p:spPr/>
        <p:txBody>
          <a:bodyPr/>
          <a:lstStyle/>
          <a:p>
            <a:fld id="{87062730-4640-9E43-A487-CF0E6A97C79F}" type="datetimeFigureOut">
              <a:rPr lang="en-US" smtClean="0"/>
              <a:t>10/14/19</a:t>
            </a:fld>
            <a:endParaRPr lang="en-US"/>
          </a:p>
        </p:txBody>
      </p:sp>
      <p:sp>
        <p:nvSpPr>
          <p:cNvPr id="5" name="Footer Placeholder 4">
            <a:extLst>
              <a:ext uri="{FF2B5EF4-FFF2-40B4-BE49-F238E27FC236}">
                <a16:creationId xmlns:a16="http://schemas.microsoft.com/office/drawing/2014/main" id="{7FB1997B-DC00-C349-A92B-3B415301CB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CF64A-96FA-F642-B070-0D55A759AC90}"/>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1780504253"/>
      </p:ext>
    </p:extLst>
  </p:cSld>
  <p:clrMapOvr>
    <a:masterClrMapping/>
  </p:clrMapOvr>
</p:sldLayout>
</file>

<file path=ppt/slideLayouts/slideLayout22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BF40-1D17-994F-8035-6645307EF0A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B0DE275-70C0-F540-BC0D-D1294156A51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53FAB4-37D0-1942-9AFF-F472F1882F85}"/>
              </a:ext>
            </a:extLst>
          </p:cNvPr>
          <p:cNvSpPr>
            <a:spLocks noGrp="1"/>
          </p:cNvSpPr>
          <p:nvPr>
            <p:ph type="dt" sz="half" idx="10"/>
          </p:nvPr>
        </p:nvSpPr>
        <p:spPr/>
        <p:txBody>
          <a:bodyPr/>
          <a:lstStyle/>
          <a:p>
            <a:fld id="{87062730-4640-9E43-A487-CF0E6A97C79F}" type="datetimeFigureOut">
              <a:rPr lang="en-US" smtClean="0"/>
              <a:t>10/14/19</a:t>
            </a:fld>
            <a:endParaRPr lang="en-US"/>
          </a:p>
        </p:txBody>
      </p:sp>
      <p:sp>
        <p:nvSpPr>
          <p:cNvPr id="5" name="Footer Placeholder 4">
            <a:extLst>
              <a:ext uri="{FF2B5EF4-FFF2-40B4-BE49-F238E27FC236}">
                <a16:creationId xmlns:a16="http://schemas.microsoft.com/office/drawing/2014/main" id="{643EBAEA-58B5-5F49-BDB2-02FCB235D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50978-E317-4442-BFE0-66F6E506AC4A}"/>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4028795518"/>
      </p:ext>
    </p:extLst>
  </p:cSld>
  <p:clrMapOvr>
    <a:masterClrMapping/>
  </p:clrMapOvr>
</p:sldLayout>
</file>

<file path=ppt/slideLayouts/slideLayout22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32C0F-9DAF-4648-A2DD-1332009094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A2E7D-5B6E-CB4A-BF5A-79C4EC60E902}"/>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7582ED-81DE-554B-84F9-867E7D17E6B7}"/>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5A2F70-7928-2749-90BF-90FB4A2D2D33}"/>
              </a:ext>
            </a:extLst>
          </p:cNvPr>
          <p:cNvSpPr>
            <a:spLocks noGrp="1"/>
          </p:cNvSpPr>
          <p:nvPr>
            <p:ph type="dt" sz="half" idx="10"/>
          </p:nvPr>
        </p:nvSpPr>
        <p:spPr/>
        <p:txBody>
          <a:bodyPr/>
          <a:lstStyle/>
          <a:p>
            <a:fld id="{87062730-4640-9E43-A487-CF0E6A97C79F}" type="datetimeFigureOut">
              <a:rPr lang="en-US" smtClean="0"/>
              <a:t>10/14/19</a:t>
            </a:fld>
            <a:endParaRPr lang="en-US"/>
          </a:p>
        </p:txBody>
      </p:sp>
      <p:sp>
        <p:nvSpPr>
          <p:cNvPr id="6" name="Footer Placeholder 5">
            <a:extLst>
              <a:ext uri="{FF2B5EF4-FFF2-40B4-BE49-F238E27FC236}">
                <a16:creationId xmlns:a16="http://schemas.microsoft.com/office/drawing/2014/main" id="{F35B5AF3-BEA9-774E-B592-E48D43B68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CC3826-B20F-EC40-9462-45F64332160F}"/>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2861042267"/>
      </p:ext>
    </p:extLst>
  </p:cSld>
  <p:clrMapOvr>
    <a:masterClrMapping/>
  </p:clrMapOvr>
</p:sldLayout>
</file>

<file path=ppt/slideLayouts/slideLayout22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84B9-84F7-6245-ADCE-3895A0EE34F1}"/>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BE391C-DCC0-0349-99ED-7CD9C82F045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950811B-E272-AF43-9248-34F958AFA642}"/>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516300-3747-C949-B5CC-FE26A05A531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39355217-26AD-D14C-9266-9A92D5A7898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AAA43D-588C-694A-9707-43603F89B679}"/>
              </a:ext>
            </a:extLst>
          </p:cNvPr>
          <p:cNvSpPr>
            <a:spLocks noGrp="1"/>
          </p:cNvSpPr>
          <p:nvPr>
            <p:ph type="dt" sz="half" idx="10"/>
          </p:nvPr>
        </p:nvSpPr>
        <p:spPr/>
        <p:txBody>
          <a:bodyPr/>
          <a:lstStyle/>
          <a:p>
            <a:fld id="{87062730-4640-9E43-A487-CF0E6A97C79F}" type="datetimeFigureOut">
              <a:rPr lang="en-US" smtClean="0"/>
              <a:t>10/14/19</a:t>
            </a:fld>
            <a:endParaRPr lang="en-US"/>
          </a:p>
        </p:txBody>
      </p:sp>
      <p:sp>
        <p:nvSpPr>
          <p:cNvPr id="8" name="Footer Placeholder 7">
            <a:extLst>
              <a:ext uri="{FF2B5EF4-FFF2-40B4-BE49-F238E27FC236}">
                <a16:creationId xmlns:a16="http://schemas.microsoft.com/office/drawing/2014/main" id="{F8F1AAF3-754D-564B-B9D2-0A3E63CFFA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D43DA5-C86E-8543-8752-5D96153E3C26}"/>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2010772089"/>
      </p:ext>
    </p:extLst>
  </p:cSld>
  <p:clrMapOvr>
    <a:masterClrMapping/>
  </p:clrMapOvr>
</p:sldLayout>
</file>

<file path=ppt/slideLayouts/slideLayout2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222E-5659-EC42-B04E-1425E36589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543D45-F3DE-B14C-A605-FDA9F4C727CA}"/>
              </a:ext>
            </a:extLst>
          </p:cNvPr>
          <p:cNvSpPr>
            <a:spLocks noGrp="1"/>
          </p:cNvSpPr>
          <p:nvPr>
            <p:ph type="dt" sz="half" idx="10"/>
          </p:nvPr>
        </p:nvSpPr>
        <p:spPr/>
        <p:txBody>
          <a:bodyPr/>
          <a:lstStyle/>
          <a:p>
            <a:fld id="{87062730-4640-9E43-A487-CF0E6A97C79F}" type="datetimeFigureOut">
              <a:rPr lang="en-US" smtClean="0"/>
              <a:t>10/14/19</a:t>
            </a:fld>
            <a:endParaRPr lang="en-US"/>
          </a:p>
        </p:txBody>
      </p:sp>
      <p:sp>
        <p:nvSpPr>
          <p:cNvPr id="4" name="Footer Placeholder 3">
            <a:extLst>
              <a:ext uri="{FF2B5EF4-FFF2-40B4-BE49-F238E27FC236}">
                <a16:creationId xmlns:a16="http://schemas.microsoft.com/office/drawing/2014/main" id="{512786F4-6C59-E14F-9073-76700B8F66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E10151-B5F3-9C44-8E68-CF6E3C3300E8}"/>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2306548497"/>
      </p:ext>
    </p:extLst>
  </p:cSld>
  <p:clrMapOvr>
    <a:masterClrMapping/>
  </p:clrMapOvr>
</p:sldLayout>
</file>

<file path=ppt/slideLayouts/slideLayout22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0109C-8814-A947-A72B-00FFE93C3743}"/>
              </a:ext>
            </a:extLst>
          </p:cNvPr>
          <p:cNvSpPr>
            <a:spLocks noGrp="1"/>
          </p:cNvSpPr>
          <p:nvPr>
            <p:ph type="dt" sz="half" idx="10"/>
          </p:nvPr>
        </p:nvSpPr>
        <p:spPr/>
        <p:txBody>
          <a:bodyPr/>
          <a:lstStyle/>
          <a:p>
            <a:fld id="{87062730-4640-9E43-A487-CF0E6A97C79F}" type="datetimeFigureOut">
              <a:rPr lang="en-US" smtClean="0"/>
              <a:t>10/14/19</a:t>
            </a:fld>
            <a:endParaRPr lang="en-US"/>
          </a:p>
        </p:txBody>
      </p:sp>
      <p:sp>
        <p:nvSpPr>
          <p:cNvPr id="3" name="Footer Placeholder 2">
            <a:extLst>
              <a:ext uri="{FF2B5EF4-FFF2-40B4-BE49-F238E27FC236}">
                <a16:creationId xmlns:a16="http://schemas.microsoft.com/office/drawing/2014/main" id="{98D97480-D01A-8B4B-AC8B-8CC50932AB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22E944-76E9-7F4C-B8F4-C4A3762CAA5E}"/>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2968123213"/>
      </p:ext>
    </p:extLst>
  </p:cSld>
  <p:clrMapOvr>
    <a:masterClrMapping/>
  </p:clrMapOvr>
</p:sldLayout>
</file>

<file path=ppt/slideLayouts/slideLayout22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AC5B-1FA3-E743-8D9C-7CF9C051A62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2C86558-CF41-3A4F-AD84-75C057BA1F1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1D0A3-3443-FF43-A0AC-1515E0A05BE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879A9C9-4943-A647-BD80-E186873BE138}"/>
              </a:ext>
            </a:extLst>
          </p:cNvPr>
          <p:cNvSpPr>
            <a:spLocks noGrp="1"/>
          </p:cNvSpPr>
          <p:nvPr>
            <p:ph type="dt" sz="half" idx="10"/>
          </p:nvPr>
        </p:nvSpPr>
        <p:spPr/>
        <p:txBody>
          <a:bodyPr/>
          <a:lstStyle/>
          <a:p>
            <a:fld id="{87062730-4640-9E43-A487-CF0E6A97C79F}" type="datetimeFigureOut">
              <a:rPr lang="en-US" smtClean="0"/>
              <a:t>10/14/19</a:t>
            </a:fld>
            <a:endParaRPr lang="en-US"/>
          </a:p>
        </p:txBody>
      </p:sp>
      <p:sp>
        <p:nvSpPr>
          <p:cNvPr id="6" name="Footer Placeholder 5">
            <a:extLst>
              <a:ext uri="{FF2B5EF4-FFF2-40B4-BE49-F238E27FC236}">
                <a16:creationId xmlns:a16="http://schemas.microsoft.com/office/drawing/2014/main" id="{62CBD131-EFE2-134D-A664-2F2B240B2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78D35-0B5F-4C49-B958-4877C7F03142}"/>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2475956879"/>
      </p:ext>
    </p:extLst>
  </p:cSld>
  <p:clrMapOvr>
    <a:masterClrMapping/>
  </p:clrMapOvr>
</p:sldLayout>
</file>

<file path=ppt/slideLayouts/slideLayout22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48E8-F44E-6E4E-8741-AD274329441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CDE5BF7-5AC4-064F-91C4-F967469EAA6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DBAF430-A086-3649-80B7-CA3BDFDB6B2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6A71E7F1-D7BE-D54A-9052-D1E9A2D46FC1}"/>
              </a:ext>
            </a:extLst>
          </p:cNvPr>
          <p:cNvSpPr>
            <a:spLocks noGrp="1"/>
          </p:cNvSpPr>
          <p:nvPr>
            <p:ph type="dt" sz="half" idx="10"/>
          </p:nvPr>
        </p:nvSpPr>
        <p:spPr/>
        <p:txBody>
          <a:bodyPr/>
          <a:lstStyle/>
          <a:p>
            <a:fld id="{87062730-4640-9E43-A487-CF0E6A97C79F}" type="datetimeFigureOut">
              <a:rPr lang="en-US" smtClean="0"/>
              <a:t>10/14/19</a:t>
            </a:fld>
            <a:endParaRPr lang="en-US"/>
          </a:p>
        </p:txBody>
      </p:sp>
      <p:sp>
        <p:nvSpPr>
          <p:cNvPr id="6" name="Footer Placeholder 5">
            <a:extLst>
              <a:ext uri="{FF2B5EF4-FFF2-40B4-BE49-F238E27FC236}">
                <a16:creationId xmlns:a16="http://schemas.microsoft.com/office/drawing/2014/main" id="{AAAB4113-28E3-AB44-A125-98519B44B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170A7C-736F-5840-91E0-4F8FF2A38DA1}"/>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3990763003"/>
      </p:ext>
    </p:extLst>
  </p:cSld>
  <p:clrMapOvr>
    <a:masterClrMapping/>
  </p:clrMapOvr>
</p:sldLayout>
</file>

<file path=ppt/slideLayouts/slideLayout22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F2331-E73F-4B45-87A7-E0544C7BEB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CABC7C-DCA4-374A-8BAB-8F4EEE6B68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24C03-3EE7-AD43-AD8C-C4A05F98F025}"/>
              </a:ext>
            </a:extLst>
          </p:cNvPr>
          <p:cNvSpPr>
            <a:spLocks noGrp="1"/>
          </p:cNvSpPr>
          <p:nvPr>
            <p:ph type="dt" sz="half" idx="10"/>
          </p:nvPr>
        </p:nvSpPr>
        <p:spPr/>
        <p:txBody>
          <a:bodyPr/>
          <a:lstStyle/>
          <a:p>
            <a:fld id="{87062730-4640-9E43-A487-CF0E6A97C79F}" type="datetimeFigureOut">
              <a:rPr lang="en-US" smtClean="0"/>
              <a:t>10/14/19</a:t>
            </a:fld>
            <a:endParaRPr lang="en-US"/>
          </a:p>
        </p:txBody>
      </p:sp>
      <p:sp>
        <p:nvSpPr>
          <p:cNvPr id="5" name="Footer Placeholder 4">
            <a:extLst>
              <a:ext uri="{FF2B5EF4-FFF2-40B4-BE49-F238E27FC236}">
                <a16:creationId xmlns:a16="http://schemas.microsoft.com/office/drawing/2014/main" id="{0918DD3F-BF80-F949-84A4-A6BFE6B04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3E3730-9CD0-9C4F-89C1-7AB2A061C1EE}"/>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4043149568"/>
      </p:ext>
    </p:extLst>
  </p:cSld>
  <p:clrMapOvr>
    <a:masterClrMapping/>
  </p:clrMapOvr>
</p:sldLayout>
</file>

<file path=ppt/slideLayouts/slideLayout22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028CBB-4B88-E14F-83C2-3D65C14A8C2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A7ABF9-98C8-D44F-8228-1C1F773932E0}"/>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BA643-3D50-F34F-8F8F-BC3DAA5D12CE}"/>
              </a:ext>
            </a:extLst>
          </p:cNvPr>
          <p:cNvSpPr>
            <a:spLocks noGrp="1"/>
          </p:cNvSpPr>
          <p:nvPr>
            <p:ph type="dt" sz="half" idx="10"/>
          </p:nvPr>
        </p:nvSpPr>
        <p:spPr/>
        <p:txBody>
          <a:bodyPr/>
          <a:lstStyle/>
          <a:p>
            <a:fld id="{87062730-4640-9E43-A487-CF0E6A97C79F}" type="datetimeFigureOut">
              <a:rPr lang="en-US" smtClean="0"/>
              <a:t>10/14/19</a:t>
            </a:fld>
            <a:endParaRPr lang="en-US"/>
          </a:p>
        </p:txBody>
      </p:sp>
      <p:sp>
        <p:nvSpPr>
          <p:cNvPr id="5" name="Footer Placeholder 4">
            <a:extLst>
              <a:ext uri="{FF2B5EF4-FFF2-40B4-BE49-F238E27FC236}">
                <a16:creationId xmlns:a16="http://schemas.microsoft.com/office/drawing/2014/main" id="{C114934F-C71D-0641-B8F8-DD42CBF67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9D671-8AA8-1547-91CD-DFE92EC56EBB}"/>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116418914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consulting: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1"/>
            <a:ext cx="4538041"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3032"/>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234993" y="403673"/>
            <a:ext cx="4901939" cy="4732758"/>
          </a:xfrm>
          <a:prstGeom prst="rect">
            <a:avLst/>
          </a:prstGeom>
        </p:spPr>
      </p:pic>
      <p:sp>
        <p:nvSpPr>
          <p:cNvPr id="16" name="Text Placeholder 14"/>
          <p:cNvSpPr>
            <a:spLocks noGrp="1"/>
          </p:cNvSpPr>
          <p:nvPr>
            <p:ph type="body" sz="quarter" idx="10"/>
          </p:nvPr>
        </p:nvSpPr>
        <p:spPr>
          <a:xfrm>
            <a:off x="254622" y="1865931"/>
            <a:ext cx="3860178" cy="1931194"/>
          </a:xfrm>
        </p:spPr>
        <p:txBody>
          <a:bodyPr>
            <a:normAutofit/>
          </a:bodyPr>
          <a:lstStyle>
            <a:lvl1pPr marL="0" indent="0">
              <a:buNone/>
              <a:defRPr sz="3300" b="1">
                <a:solidFill>
                  <a:srgbClr val="0AA9FF"/>
                </a:solidFill>
                <a:latin typeface="Helvetica" panose="020B0604020202020204" pitchFamily="34" charset="0"/>
                <a:cs typeface="Helvetica" panose="020B0604020202020204" pitchFamily="34" charset="0"/>
              </a:defRPr>
            </a:lvl1pPr>
            <a:lvl2pPr marL="342892" indent="0">
              <a:buNone/>
              <a:defRPr sz="1950">
                <a:solidFill>
                  <a:srgbClr val="0AA9FF"/>
                </a:solidFill>
                <a:latin typeface="Helvetica" panose="020B0604020202020204" pitchFamily="34" charset="0"/>
                <a:cs typeface="Helvetica" panose="020B0604020202020204" pitchFamily="34" charset="0"/>
              </a:defRPr>
            </a:lvl2pPr>
          </a:lstStyle>
          <a:p>
            <a:pPr lvl="0"/>
            <a:r>
              <a:rPr lang="en-US"/>
              <a:t>Edit Master text styles</a:t>
            </a:r>
          </a:p>
        </p:txBody>
      </p:sp>
      <p:pic>
        <p:nvPicPr>
          <p:cNvPr id="4" name="Picture 3" descr="ibm_blu40.png"/>
          <p:cNvPicPr>
            <a:picLocks noChangeAspect="1"/>
          </p:cNvPicPr>
          <p:nvPr userDrawn="1"/>
        </p:nvPicPr>
        <p:blipFill>
          <a:blip r:embed="rId4" cstate="hqprint">
            <a:extLst>
              <a:ext uri="{BEBA8EAE-BF5A-486C-A8C5-ECC9F3942E4B}">
                <a14:imgProps xmlns:a14="http://schemas.microsoft.com/office/drawing/2010/main">
                  <a14:imgLayer r:embed="rId5">
                    <a14:imgEffect>
                      <a14:colorTemperature colorTemp="1500"/>
                    </a14:imgEffect>
                  </a14:imgLayer>
                </a14:imgProps>
              </a:ext>
              <a:ext uri="{28A0092B-C50C-407E-A947-70E740481C1C}">
                <a14:useLocalDpi xmlns:a14="http://schemas.microsoft.com/office/drawing/2010/main"/>
              </a:ext>
            </a:extLst>
          </a:blip>
          <a:stretch>
            <a:fillRect/>
          </a:stretch>
        </p:blipFill>
        <p:spPr>
          <a:xfrm>
            <a:off x="254623" y="4862059"/>
            <a:ext cx="356617" cy="144585"/>
          </a:xfrm>
          <a:prstGeom prst="rect">
            <a:avLst/>
          </a:prstGeom>
        </p:spPr>
      </p:pic>
      <p:sp>
        <p:nvSpPr>
          <p:cNvPr id="5" name="Rectangle 6"/>
          <p:cNvSpPr>
            <a:spLocks noGrp="1" noChangeArrowheads="1"/>
          </p:cNvSpPr>
          <p:nvPr>
            <p:ph type="sldNum" sz="quarter" idx="11"/>
          </p:nvPr>
        </p:nvSpPr>
        <p:spPr>
          <a:xfrm>
            <a:off x="6858000" y="4857826"/>
            <a:ext cx="2133600" cy="173831"/>
          </a:xfrm>
          <a:prstGeom prst="rect">
            <a:avLst/>
          </a:prstGeom>
        </p:spPr>
        <p:txBody>
          <a:bodyPr/>
          <a:lstStyle>
            <a:lvl1pPr>
              <a:defRPr/>
            </a:lvl1pPr>
          </a:lstStyle>
          <a:p>
            <a:pPr>
              <a:defRPr/>
            </a:pPr>
            <a:fld id="{B0F2E7FC-6C9F-405C-9A8E-D093D699467B}" type="slidenum">
              <a:rPr lang="en-US" altLang="en-US"/>
              <a:pPr>
                <a:defRPr/>
              </a:pPr>
              <a:t>‹#›</a:t>
            </a:fld>
            <a:endParaRPr lang="en-US" altLang="en-US"/>
          </a:p>
        </p:txBody>
      </p:sp>
    </p:spTree>
    <p:extLst>
      <p:ext uri="{BB962C8B-B14F-4D97-AF65-F5344CB8AC3E}">
        <p14:creationId xmlns:p14="http://schemas.microsoft.com/office/powerpoint/2010/main" val="2712207313"/>
      </p:ext>
    </p:extLst>
  </p:cSld>
  <p:clrMapOvr>
    <a:masterClrMapping/>
  </p:clrMapOvr>
</p:sldLayout>
</file>

<file path=ppt/slideLayouts/slideLayout2271.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38760174"/>
      </p:ext>
    </p:extLst>
  </p:cSld>
  <p:clrMapOvr>
    <a:masterClrMapping/>
  </p:clrMapOvr>
</p:sldLayout>
</file>

<file path=ppt/slideLayouts/slideLayout2272.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9"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485" indent="-1186485">
              <a:lnSpc>
                <a:spcPct val="90000"/>
              </a:lnSpc>
              <a:spcBef>
                <a:spcPts val="0"/>
              </a:spcBef>
              <a:defRPr sz="9600" b="1"/>
            </a:lvl2pPr>
            <a:lvl3pPr marL="1410313" indent="-1186485">
              <a:lnSpc>
                <a:spcPct val="90000"/>
              </a:lnSpc>
              <a:spcBef>
                <a:spcPts val="0"/>
              </a:spcBef>
              <a:defRPr sz="9600" b="1"/>
            </a:lvl3pPr>
            <a:lvl4pPr marL="1611004" indent="-1153827">
              <a:lnSpc>
                <a:spcPct val="90000"/>
              </a:lnSpc>
              <a:spcBef>
                <a:spcPts val="0"/>
              </a:spcBef>
              <a:defRPr sz="9600" b="1"/>
            </a:lvl4pPr>
            <a:lvl5pPr marL="1816691" indent="-118648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5347432"/>
      </p:ext>
    </p:extLst>
  </p:cSld>
  <p:clrMapOvr>
    <a:masterClrMapping/>
  </p:clrMapOvr>
  <p:transition spd="med"/>
</p:sldLayout>
</file>

<file path=ppt/slideLayouts/slideLayout2273.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228600" y="342902"/>
            <a:ext cx="4114800" cy="4328051"/>
          </a:xfrm>
          <a:prstGeom prst="rect">
            <a:avLst/>
          </a:prstGeom>
        </p:spPr>
        <p:txBody>
          <a:bodyPr/>
          <a:lstStyle/>
          <a:p>
            <a:r>
              <a:t>Title Text</a:t>
            </a:r>
          </a:p>
        </p:txBody>
      </p:sp>
      <p:sp>
        <p:nvSpPr>
          <p:cNvPr id="65" name="Body Level One…"/>
          <p:cNvSpPr txBox="1">
            <a:spLocks noGrp="1"/>
          </p:cNvSpPr>
          <p:nvPr>
            <p:ph type="body" sz="half" idx="1"/>
          </p:nvPr>
        </p:nvSpPr>
        <p:spPr>
          <a:xfrm>
            <a:off x="4800600" y="493778"/>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74681596"/>
      </p:ext>
    </p:extLst>
  </p:cSld>
  <p:clrMapOvr>
    <a:masterClrMapping/>
  </p:clrMapOvr>
  <p:transition spd="med"/>
</p:sldLayout>
</file>

<file path=ppt/slideLayouts/slideLayout2274.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28600" y="127002"/>
            <a:ext cx="4114800" cy="959359"/>
          </a:xfrm>
          <a:prstGeom prst="rect">
            <a:avLst/>
          </a:prstGeom>
        </p:spPr>
        <p:txBody>
          <a:bodyPr/>
          <a:lstStyle/>
          <a:p>
            <a:r>
              <a:t>Title Text</a:t>
            </a:r>
          </a:p>
        </p:txBody>
      </p:sp>
      <p:sp>
        <p:nvSpPr>
          <p:cNvPr id="75" name="Body Level One…"/>
          <p:cNvSpPr txBox="1">
            <a:spLocks noGrp="1"/>
          </p:cNvSpPr>
          <p:nvPr>
            <p:ph type="body" sz="half" idx="1"/>
          </p:nvPr>
        </p:nvSpPr>
        <p:spPr>
          <a:xfrm>
            <a:off x="228600" y="1124713"/>
            <a:ext cx="4114800" cy="358584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4800600" y="1124713"/>
            <a:ext cx="4114800" cy="3585848"/>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15154039"/>
      </p:ext>
    </p:extLst>
  </p:cSld>
  <p:clrMapOvr>
    <a:masterClrMapping/>
  </p:clrMapOvr>
  <p:transition spd="med"/>
</p:sldLayout>
</file>

<file path=ppt/slideLayouts/slideLayout2275.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228600" y="342902"/>
            <a:ext cx="6400800" cy="640081"/>
          </a:xfrm>
          <a:prstGeom prst="rect">
            <a:avLst/>
          </a:prstGeom>
        </p:spPr>
        <p:txBody>
          <a:bodyPr/>
          <a:lstStyle/>
          <a:p>
            <a:r>
              <a:t>Title Text</a:t>
            </a:r>
          </a:p>
        </p:txBody>
      </p:sp>
      <p:sp>
        <p:nvSpPr>
          <p:cNvPr id="85"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46" indent="-197746">
              <a:defRPr sz="1600"/>
            </a:lvl2pPr>
            <a:lvl3pPr marL="421573" indent="-197746">
              <a:defRPr sz="1600"/>
            </a:lvl3pPr>
            <a:lvl4pPr marL="649481" indent="-192303">
              <a:defRPr sz="1600"/>
            </a:lvl4pPr>
            <a:lvl5pPr marL="827952" indent="-197747">
              <a:defRPr sz="1600"/>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87"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28173005"/>
      </p:ext>
    </p:extLst>
  </p:cSld>
  <p:clrMapOvr>
    <a:masterClrMapping/>
  </p:clrMapOvr>
  <p:transition spd="med"/>
</p:sldLayout>
</file>

<file path=ppt/slideLayouts/slideLayout2276.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228600" y="127002"/>
            <a:ext cx="4114800" cy="502159"/>
          </a:xfrm>
          <a:prstGeom prst="rect">
            <a:avLst/>
          </a:prstGeom>
        </p:spPr>
        <p:txBody>
          <a:bodyPr/>
          <a:lstStyle/>
          <a:p>
            <a:r>
              <a:t>Title Text</a:t>
            </a:r>
          </a:p>
        </p:txBody>
      </p:sp>
      <p:sp>
        <p:nvSpPr>
          <p:cNvPr id="96" name="Body Level One…"/>
          <p:cNvSpPr txBox="1">
            <a:spLocks noGrp="1"/>
          </p:cNvSpPr>
          <p:nvPr>
            <p:ph type="body" sz="half" idx="1"/>
          </p:nvPr>
        </p:nvSpPr>
        <p:spPr>
          <a:xfrm>
            <a:off x="228600" y="977902"/>
            <a:ext cx="4114800" cy="3687608"/>
          </a:xfrm>
          <a:prstGeom prst="rect">
            <a:avLst/>
          </a:prstGeom>
        </p:spPr>
        <p:txBody>
          <a:bodyPr>
            <a:normAutofit/>
          </a:bodyPr>
          <a:lstStyle>
            <a:lvl1pPr>
              <a:defRPr sz="2400"/>
            </a:lvl1pPr>
            <a:lvl2pPr marL="296621" indent="-296621">
              <a:defRPr sz="2400"/>
            </a:lvl2pPr>
            <a:lvl3pPr marL="520446" indent="-296621">
              <a:defRPr sz="2400"/>
            </a:lvl3pPr>
            <a:lvl4pPr marL="745634" indent="-288457">
              <a:defRPr sz="2400"/>
            </a:lvl4pPr>
            <a:lvl5pPr marL="926826" indent="-296621">
              <a:defRPr sz="2400"/>
            </a:lvl5pPr>
          </a:lstStyle>
          <a:p>
            <a:r>
              <a:t>Body Level One</a:t>
            </a:r>
          </a:p>
          <a:p>
            <a:pPr lvl="1"/>
            <a:r>
              <a:t>Body Level Two</a:t>
            </a:r>
          </a:p>
          <a:p>
            <a:pPr lvl="2"/>
            <a:r>
              <a:t>Body Level Three</a:t>
            </a:r>
          </a:p>
          <a:p>
            <a:pPr lvl="3"/>
            <a:r>
              <a:t>Body Level Four</a:t>
            </a:r>
          </a:p>
          <a:p>
            <a:pPr lvl="4"/>
            <a:r>
              <a:t>Body Level Five</a:t>
            </a:r>
          </a:p>
        </p:txBody>
      </p:sp>
      <p:sp>
        <p:nvSpPr>
          <p:cNvPr id="97" name="Footer Placeholder 2"/>
          <p:cNvSpPr txBox="1"/>
          <p:nvPr/>
        </p:nvSpPr>
        <p:spPr>
          <a:xfrm>
            <a:off x="228600" y="4848895"/>
            <a:ext cx="6400800" cy="923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685766" hangingPunct="0"/>
            <a:r>
              <a:rPr sz="600" kern="0"/>
              <a:t>Group Name / DOC ID / Month XX, 2017 / © 2017 IBM Corporation</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94297948"/>
      </p:ext>
    </p:extLst>
  </p:cSld>
  <p:clrMapOvr>
    <a:masterClrMapping/>
  </p:clrMapOvr>
  <p:transition spd="med"/>
</p:sldLayout>
</file>

<file path=ppt/slideLayouts/slideLayout2277.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228600" y="342902"/>
            <a:ext cx="6400800" cy="640081"/>
          </a:xfrm>
          <a:prstGeom prst="rect">
            <a:avLst/>
          </a:prstGeom>
        </p:spPr>
        <p:txBody>
          <a:bodyPr/>
          <a:lstStyle/>
          <a:p>
            <a:r>
              <a:t>Title Text</a:t>
            </a:r>
          </a:p>
        </p:txBody>
      </p:sp>
      <p:sp>
        <p:nvSpPr>
          <p:cNvPr id="106"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108"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109"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110"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02896548"/>
      </p:ext>
    </p:extLst>
  </p:cSld>
  <p:clrMapOvr>
    <a:masterClrMapping/>
  </p:clrMapOvr>
  <p:transition spd="med"/>
</p:sldLayout>
</file>

<file path=ppt/slideLayouts/slideLayout2278.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1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19" name="Title Text"/>
          <p:cNvSpPr txBox="1">
            <a:spLocks noGrp="1"/>
          </p:cNvSpPr>
          <p:nvPr>
            <p:ph type="title"/>
          </p:nvPr>
        </p:nvSpPr>
        <p:spPr>
          <a:xfrm>
            <a:off x="228600" y="342902"/>
            <a:ext cx="4114800" cy="640081"/>
          </a:xfrm>
          <a:prstGeom prst="rect">
            <a:avLst/>
          </a:prstGeom>
        </p:spPr>
        <p:txBody>
          <a:bodyPr/>
          <a:lstStyle/>
          <a:p>
            <a:r>
              <a:t>Title Text</a:t>
            </a:r>
          </a:p>
        </p:txBody>
      </p:sp>
      <p:sp>
        <p:nvSpPr>
          <p:cNvPr id="120" name="Body Level One…"/>
          <p:cNvSpPr txBox="1">
            <a:spLocks noGrp="1"/>
          </p:cNvSpPr>
          <p:nvPr>
            <p:ph type="body" sz="quarter" idx="1"/>
          </p:nvPr>
        </p:nvSpPr>
        <p:spPr>
          <a:xfrm>
            <a:off x="228600" y="201170"/>
            <a:ext cx="4114800" cy="300037"/>
          </a:xfrm>
          <a:prstGeom prst="rect">
            <a:avLst/>
          </a:prstGeom>
        </p:spPr>
        <p:txBody>
          <a:bodyPr>
            <a:normAutofit/>
          </a:bodyPr>
          <a:lstStyle>
            <a:lvl1pPr>
              <a:defRPr sz="1100"/>
            </a:lvl1pPr>
            <a:lvl2pPr marL="135952" indent="-135952">
              <a:defRPr sz="1100"/>
            </a:lvl2pPr>
            <a:lvl3pPr marL="359776" indent="-135952">
              <a:defRPr sz="1100"/>
            </a:lvl3pPr>
            <a:lvl4pPr marL="589386" indent="-132210">
              <a:defRPr sz="1100"/>
            </a:lvl4pPr>
            <a:lvl5pPr marL="766156" indent="-135950">
              <a:defRPr sz="1100"/>
            </a:lvl5pPr>
          </a:lstStyle>
          <a:p>
            <a:r>
              <a:t>Body Level One</a:t>
            </a:r>
          </a:p>
          <a:p>
            <a:pPr lvl="1"/>
            <a:r>
              <a:t>Body Level Two</a:t>
            </a:r>
          </a:p>
          <a:p>
            <a:pPr lvl="2"/>
            <a:r>
              <a:t>Body Level Three</a:t>
            </a:r>
          </a:p>
          <a:p>
            <a:pPr lvl="3"/>
            <a:r>
              <a:t>Body Level Four</a:t>
            </a:r>
          </a:p>
          <a:p>
            <a:pPr lvl="4"/>
            <a:r>
              <a:t>Body Level Five</a:t>
            </a:r>
          </a:p>
        </p:txBody>
      </p:sp>
      <p:sp>
        <p:nvSpPr>
          <p:cNvPr id="121"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06845200"/>
      </p:ext>
    </p:extLst>
  </p:cSld>
  <p:clrMapOvr>
    <a:masterClrMapping/>
  </p:clrMapOvr>
  <p:transition spd="med"/>
</p:sldLayout>
</file>

<file path=ppt/slideLayouts/slideLayout2279.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0" name="Title Text"/>
          <p:cNvSpPr txBox="1">
            <a:spLocks noGrp="1"/>
          </p:cNvSpPr>
          <p:nvPr>
            <p:ph type="title"/>
          </p:nvPr>
        </p:nvSpPr>
        <p:spPr>
          <a:xfrm>
            <a:off x="228600" y="127002"/>
            <a:ext cx="4114800" cy="640081"/>
          </a:xfrm>
          <a:prstGeom prst="rect">
            <a:avLst/>
          </a:prstGeom>
        </p:spPr>
        <p:txBody>
          <a:bodyPr/>
          <a:lstStyle/>
          <a:p>
            <a:r>
              <a:t>Title Text</a:t>
            </a:r>
          </a:p>
        </p:txBody>
      </p:sp>
      <p:sp>
        <p:nvSpPr>
          <p:cNvPr id="131"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75568444"/>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7" name="Rectangle 16"/>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 name="Speaker 2"/>
          <p:cNvSpPr>
            <a:spLocks noGrp="1"/>
          </p:cNvSpPr>
          <p:nvPr>
            <p:ph type="body" sz="quarter" idx="12" hasCustomPrompt="1"/>
          </p:nvPr>
        </p:nvSpPr>
        <p:spPr>
          <a:xfrm>
            <a:off x="4869180" y="1403342"/>
            <a:ext cx="36576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15" name="Speaker 1"/>
          <p:cNvSpPr>
            <a:spLocks noGrp="1"/>
          </p:cNvSpPr>
          <p:nvPr>
            <p:ph type="body" sz="quarter" idx="11" hasCustomPrompt="1"/>
          </p:nvPr>
        </p:nvSpPr>
        <p:spPr>
          <a:xfrm>
            <a:off x="594360" y="1403342"/>
            <a:ext cx="36576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baseline="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5"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2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0.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41"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143"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81895958"/>
      </p:ext>
    </p:extLst>
  </p:cSld>
  <p:clrMapOvr>
    <a:masterClrMapping/>
  </p:clrMapOvr>
  <p:transition spd="med"/>
</p:sldLayout>
</file>

<file path=ppt/slideLayouts/slideLayout2281.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66"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152"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53"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59373526"/>
      </p:ext>
    </p:extLst>
  </p:cSld>
  <p:clrMapOvr>
    <a:masterClrMapping/>
  </p:clrMapOvr>
  <p:transition spd="med"/>
</p:sldLayout>
</file>

<file path=ppt/slideLayouts/slideLayout2282.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63" name="Title Text"/>
          <p:cNvSpPr txBox="1">
            <a:spLocks noGrp="1"/>
          </p:cNvSpPr>
          <p:nvPr>
            <p:ph type="title"/>
          </p:nvPr>
        </p:nvSpPr>
        <p:spPr>
          <a:xfrm>
            <a:off x="228600" y="127002"/>
            <a:ext cx="4114800" cy="4402900"/>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0299968"/>
      </p:ext>
    </p:extLst>
  </p:cSld>
  <p:clrMapOvr>
    <a:masterClrMapping/>
  </p:clrMapOvr>
  <p:transition spd="med"/>
</p:sldLayout>
</file>

<file path=ppt/slideLayouts/slideLayout2283.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228600" y="1097282"/>
            <a:ext cx="4114800" cy="348873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9176531"/>
      </p:ext>
    </p:extLst>
  </p:cSld>
  <p:clrMapOvr>
    <a:masterClrMapping/>
  </p:clrMapOvr>
  <p:transition spd="med"/>
</p:sldLayout>
</file>

<file path=ppt/slideLayouts/slideLayout2284.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197"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85769344"/>
      </p:ext>
    </p:extLst>
  </p:cSld>
  <p:clrMapOvr>
    <a:masterClrMapping/>
  </p:clrMapOvr>
  <p:transition spd="med"/>
</p:sldLayout>
</file>

<file path=ppt/slideLayouts/slideLayout2285.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206"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17" indent="-220217"/>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27606592"/>
      </p:ext>
    </p:extLst>
  </p:cSld>
  <p:clrMapOvr>
    <a:masterClrMapping/>
  </p:clrMapOvr>
  <p:transition spd="med"/>
</p:sldLayout>
</file>

<file path=ppt/slideLayouts/slideLayout2286.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215"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17" indent="-220217"/>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89195908"/>
      </p:ext>
    </p:extLst>
  </p:cSld>
  <p:clrMapOvr>
    <a:masterClrMapping/>
  </p:clrMapOvr>
  <p:transition spd="med"/>
</p:sldLayout>
</file>

<file path=ppt/slideLayouts/slideLayout2287.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224"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79" indent="-251679">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226"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38249993"/>
      </p:ext>
    </p:extLst>
  </p:cSld>
  <p:clrMapOvr>
    <a:masterClrMapping/>
  </p:clrMapOvr>
  <p:transition spd="med"/>
</p:sldLayout>
</file>

<file path=ppt/slideLayouts/slideLayout2288.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235"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79" indent="-251679">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2514600" y="1116013"/>
            <a:ext cx="1828800" cy="3456434"/>
          </a:xfrm>
          <a:prstGeom prst="rect">
            <a:avLst/>
          </a:prstGeom>
        </p:spPr>
        <p:txBody>
          <a:bodyPr>
            <a:normAutofit/>
          </a:bodyPr>
          <a:lstStyle/>
          <a:p>
            <a:endParaRPr/>
          </a:p>
        </p:txBody>
      </p:sp>
      <p:sp>
        <p:nvSpPr>
          <p:cNvPr id="237" name="Text Placeholder 8"/>
          <p:cNvSpPr>
            <a:spLocks noGrp="1"/>
          </p:cNvSpPr>
          <p:nvPr>
            <p:ph type="body" sz="half" idx="14"/>
          </p:nvPr>
        </p:nvSpPr>
        <p:spPr>
          <a:xfrm>
            <a:off x="4700392" y="1051562"/>
            <a:ext cx="4215008" cy="3456433"/>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10809139"/>
      </p:ext>
    </p:extLst>
  </p:cSld>
  <p:clrMapOvr>
    <a:masterClrMapping/>
  </p:clrMapOvr>
  <p:transition spd="med"/>
</p:sldLayout>
</file>

<file path=ppt/slideLayouts/slideLayout2289.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48530573"/>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Slide with photo">
    <p:spTree>
      <p:nvGrpSpPr>
        <p:cNvPr id="1" name=""/>
        <p:cNvGrpSpPr/>
        <p:nvPr/>
      </p:nvGrpSpPr>
      <p:grpSpPr>
        <a:xfrm>
          <a:off x="0" y="0"/>
          <a:ext cx="0" cy="0"/>
          <a:chOff x="0" y="0"/>
          <a:chExt cx="0" cy="0"/>
        </a:xfrm>
      </p:grpSpPr>
      <p:sp>
        <p:nvSpPr>
          <p:cNvPr id="15" name="Rectangle 14"/>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9" name="Analyst"/>
          <p:cNvSpPr>
            <a:spLocks noGrp="1"/>
          </p:cNvSpPr>
          <p:nvPr>
            <p:ph type="body" sz="quarter" idx="12" hasCustomPrompt="1"/>
          </p:nvPr>
        </p:nvSpPr>
        <p:spPr>
          <a:xfrm>
            <a:off x="2057400" y="1408176"/>
            <a:ext cx="50292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20" name="Photo"/>
          <p:cNvSpPr>
            <a:spLocks noGrp="1"/>
          </p:cNvSpPr>
          <p:nvPr>
            <p:ph type="pic" sz="quarter" idx="13"/>
          </p:nvPr>
        </p:nvSpPr>
        <p:spPr>
          <a:xfrm>
            <a:off x="594360" y="1408176"/>
            <a:ext cx="1280160" cy="1280160"/>
          </a:xfrm>
        </p:spPr>
        <p:txBody>
          <a:bodyPr anchor="ctr"/>
          <a:lstStyle>
            <a:lvl1pPr marL="0" indent="0" algn="ctr">
              <a:spcBef>
                <a:spcPts val="0"/>
              </a:spcBef>
              <a:spcAft>
                <a:spcPts val="0"/>
              </a:spcAft>
              <a:buFontTx/>
              <a:buNone/>
              <a:defRPr sz="2000">
                <a:solidFill>
                  <a:schemeClr val="bg1"/>
                </a:solidFill>
              </a:defRPr>
            </a:lvl1pPr>
          </a:lstStyle>
          <a:p>
            <a:r>
              <a:rPr lang="en-US"/>
              <a:t>Drag picture to placeholder or click icon to add</a:t>
            </a:r>
            <a:endParaRPr lang="en-US" dirty="0"/>
          </a:p>
        </p:txBody>
      </p:sp>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1"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4"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0.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268"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000" algn="r"/>
              </a:tabLst>
              <a:defRPr sz="1100"/>
            </a:lvl1pPr>
            <a:lvl2pPr marL="135952" indent="-135952">
              <a:spcBef>
                <a:spcPts val="0"/>
              </a:spcBef>
              <a:tabLst>
                <a:tab pos="4013000" algn="r"/>
              </a:tabLst>
              <a:defRPr sz="1100"/>
            </a:lvl2pPr>
            <a:lvl3pPr marL="359776" indent="-135952">
              <a:spcBef>
                <a:spcPts val="0"/>
              </a:spcBef>
              <a:tabLst>
                <a:tab pos="4013000" algn="r"/>
              </a:tabLst>
              <a:defRPr sz="1100"/>
            </a:lvl3pPr>
            <a:lvl4pPr marL="589386" indent="-132210">
              <a:spcBef>
                <a:spcPts val="0"/>
              </a:spcBef>
              <a:tabLst>
                <a:tab pos="4013000" algn="r"/>
              </a:tabLst>
              <a:defRPr sz="1100"/>
            </a:lvl4pPr>
            <a:lvl5pPr marL="766156" indent="-135950">
              <a:spcBef>
                <a:spcPts val="0"/>
              </a:spcBef>
              <a:tabLst>
                <a:tab pos="40130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56920266"/>
      </p:ext>
    </p:extLst>
  </p:cSld>
  <p:clrMapOvr>
    <a:masterClrMapping/>
  </p:clrMapOvr>
  <p:transition spd="med"/>
</p:sldLayout>
</file>

<file path=ppt/slideLayouts/slideLayout2291.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228600" y="127002"/>
            <a:ext cx="4114800" cy="4493753"/>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13260008"/>
      </p:ext>
    </p:extLst>
  </p:cSld>
  <p:clrMapOvr>
    <a:masterClrMapping/>
  </p:clrMapOvr>
  <p:transition spd="med"/>
</p:sldLayout>
</file>

<file path=ppt/slideLayouts/slideLayout2292.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30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000" algn="r"/>
              </a:tabLst>
            </a:lvl1pPr>
            <a:lvl2pPr>
              <a:spcBef>
                <a:spcPts val="0"/>
              </a:spcBef>
              <a:tabLst>
                <a:tab pos="4013000" algn="r"/>
              </a:tabLst>
            </a:lvl2pPr>
            <a:lvl3pPr>
              <a:spcBef>
                <a:spcPts val="0"/>
              </a:spcBef>
              <a:tabLst>
                <a:tab pos="4013000" algn="r"/>
              </a:tabLst>
            </a:lvl3pPr>
            <a:lvl4pPr>
              <a:spcBef>
                <a:spcPts val="0"/>
              </a:spcBef>
              <a:tabLst>
                <a:tab pos="4013000" algn="r"/>
              </a:tabLst>
            </a:lvl4pPr>
            <a:lvl5pPr>
              <a:spcBef>
                <a:spcPts val="0"/>
              </a:spcBef>
              <a:tabLst>
                <a:tab pos="4013000"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52788138"/>
      </p:ext>
    </p:extLst>
  </p:cSld>
  <p:clrMapOvr>
    <a:masterClrMapping/>
  </p:clrMapOvr>
  <p:transition spd="med"/>
</p:sldLayout>
</file>

<file path=ppt/slideLayouts/slideLayout2293.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1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485" indent="-1186485">
              <a:lnSpc>
                <a:spcPct val="90000"/>
              </a:lnSpc>
              <a:spcBef>
                <a:spcPts val="0"/>
              </a:spcBef>
              <a:defRPr sz="9600" b="1"/>
            </a:lvl2pPr>
            <a:lvl3pPr marL="1410313" indent="-1186485">
              <a:lnSpc>
                <a:spcPct val="90000"/>
              </a:lnSpc>
              <a:spcBef>
                <a:spcPts val="0"/>
              </a:spcBef>
              <a:defRPr sz="9600" b="1"/>
            </a:lvl3pPr>
            <a:lvl4pPr marL="1611004" indent="-1153827">
              <a:lnSpc>
                <a:spcPct val="90000"/>
              </a:lnSpc>
              <a:spcBef>
                <a:spcPts val="0"/>
              </a:spcBef>
              <a:defRPr sz="9600" b="1"/>
            </a:lvl4pPr>
            <a:lvl5pPr marL="1816691" indent="-118648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60734129"/>
      </p:ext>
    </p:extLst>
  </p:cSld>
  <p:clrMapOvr>
    <a:masterClrMapping/>
  </p:clrMapOvr>
  <p:transition spd="med"/>
</p:sldLayout>
</file>

<file path=ppt/slideLayouts/slideLayout2294.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21"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485" indent="-1186485">
              <a:lnSpc>
                <a:spcPct val="90000"/>
              </a:lnSpc>
              <a:spcBef>
                <a:spcPts val="0"/>
              </a:spcBef>
              <a:defRPr sz="9600" b="1"/>
            </a:lvl2pPr>
            <a:lvl3pPr marL="1410313" indent="-1186485">
              <a:lnSpc>
                <a:spcPct val="90000"/>
              </a:lnSpc>
              <a:spcBef>
                <a:spcPts val="0"/>
              </a:spcBef>
              <a:defRPr sz="9600" b="1"/>
            </a:lvl3pPr>
            <a:lvl4pPr marL="1611004" indent="-1153827">
              <a:lnSpc>
                <a:spcPct val="90000"/>
              </a:lnSpc>
              <a:spcBef>
                <a:spcPts val="0"/>
              </a:spcBef>
              <a:defRPr sz="9600" b="1"/>
            </a:lvl4pPr>
            <a:lvl5pPr marL="1816691" indent="-118648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43634346"/>
      </p:ext>
    </p:extLst>
  </p:cSld>
  <p:clrMapOvr>
    <a:masterClrMapping/>
  </p:clrMapOvr>
  <p:transition spd="med"/>
</p:sldLayout>
</file>

<file path=ppt/slideLayouts/slideLayout2295.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228600" y="50802"/>
            <a:ext cx="8686800" cy="4473575"/>
          </a:xfrm>
          <a:prstGeom prst="rect">
            <a:avLst/>
          </a:prstGeom>
        </p:spPr>
        <p:txBody>
          <a:bodyPr/>
          <a:lstStyle>
            <a:lvl1pPr>
              <a:lnSpc>
                <a:spcPct val="80000"/>
              </a:lnSpc>
              <a:defRPr sz="96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12711350"/>
      </p:ext>
    </p:extLst>
  </p:cSld>
  <p:clrMapOvr>
    <a:masterClrMapping/>
  </p:clrMapOvr>
  <p:transition spd="med"/>
</p:sldLayout>
</file>

<file path=ppt/slideLayouts/slideLayout2296.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228602" y="127002"/>
            <a:ext cx="5187463" cy="4520806"/>
          </a:xfrm>
          <a:prstGeom prst="rect">
            <a:avLst/>
          </a:prstGeom>
        </p:spPr>
        <p:txBody>
          <a:bodyPr/>
          <a:lstStyle>
            <a:lvl1pPr marL="117469" indent="-117469"/>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73746282"/>
      </p:ext>
    </p:extLst>
  </p:cSld>
  <p:clrMapOvr>
    <a:masterClrMapping/>
  </p:clrMapOvr>
  <p:transition spd="med"/>
</p:sldLayout>
</file>

<file path=ppt/slideLayouts/slideLayout2297.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228600" y="342902"/>
            <a:ext cx="4114800" cy="4328051"/>
          </a:xfrm>
          <a:prstGeom prst="rect">
            <a:avLst/>
          </a:prstGeom>
        </p:spPr>
        <p:txBody>
          <a:bodyPr/>
          <a:lstStyle/>
          <a:p>
            <a:r>
              <a:t>Title Text</a:t>
            </a:r>
          </a:p>
        </p:txBody>
      </p:sp>
      <p:sp>
        <p:nvSpPr>
          <p:cNvPr id="347" name="Body Level One…"/>
          <p:cNvSpPr txBox="1">
            <a:spLocks noGrp="1"/>
          </p:cNvSpPr>
          <p:nvPr>
            <p:ph type="body" sz="half" idx="1"/>
          </p:nvPr>
        </p:nvSpPr>
        <p:spPr>
          <a:xfrm>
            <a:off x="4800600" y="493778"/>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74320609"/>
      </p:ext>
    </p:extLst>
  </p:cSld>
  <p:clrMapOvr>
    <a:masterClrMapping/>
  </p:clrMapOvr>
  <p:transition spd="med"/>
</p:sldLayout>
</file>

<file path=ppt/slideLayouts/slideLayout2298.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228600" y="127002"/>
            <a:ext cx="4114800" cy="959359"/>
          </a:xfrm>
          <a:prstGeom prst="rect">
            <a:avLst/>
          </a:prstGeom>
        </p:spPr>
        <p:txBody>
          <a:bodyPr/>
          <a:lstStyle/>
          <a:p>
            <a:r>
              <a:t>Title Text</a:t>
            </a:r>
          </a:p>
        </p:txBody>
      </p:sp>
      <p:sp>
        <p:nvSpPr>
          <p:cNvPr id="357" name="Body Level One…"/>
          <p:cNvSpPr txBox="1">
            <a:spLocks noGrp="1"/>
          </p:cNvSpPr>
          <p:nvPr>
            <p:ph type="body" sz="half" idx="1"/>
          </p:nvPr>
        </p:nvSpPr>
        <p:spPr>
          <a:xfrm>
            <a:off x="228600" y="1130300"/>
            <a:ext cx="4114800" cy="358584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4800600" y="1124713"/>
            <a:ext cx="4114800" cy="3585848"/>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17780888"/>
      </p:ext>
    </p:extLst>
  </p:cSld>
  <p:clrMapOvr>
    <a:masterClrMapping/>
  </p:clrMapOvr>
  <p:transition spd="med"/>
</p:sldLayout>
</file>

<file path=ppt/slideLayouts/slideLayout2299.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228600" y="342902"/>
            <a:ext cx="6400800" cy="640081"/>
          </a:xfrm>
          <a:prstGeom prst="rect">
            <a:avLst/>
          </a:prstGeom>
        </p:spPr>
        <p:txBody>
          <a:bodyPr/>
          <a:lstStyle/>
          <a:p>
            <a:r>
              <a:t>Title Text</a:t>
            </a:r>
          </a:p>
        </p:txBody>
      </p:sp>
      <p:sp>
        <p:nvSpPr>
          <p:cNvPr id="367"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46" indent="-197746">
              <a:defRPr sz="1600"/>
            </a:lvl2pPr>
            <a:lvl3pPr marL="421573" indent="-197746">
              <a:defRPr sz="1600"/>
            </a:lvl3pPr>
            <a:lvl4pPr marL="649481" indent="-192303">
              <a:defRPr sz="1600"/>
            </a:lvl4pPr>
            <a:lvl5pPr marL="827952" indent="-197747">
              <a:defRPr sz="1600"/>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369"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9464695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151335"/>
            <a:ext cx="4040188" cy="479822"/>
          </a:xfrm>
        </p:spPr>
        <p:txBody>
          <a:bodyPr anchor="b"/>
          <a:lstStyle>
            <a:lvl1pPr marL="0" indent="0">
              <a:buNone/>
              <a:defRPr sz="1800" b="1"/>
            </a:lvl1pPr>
            <a:lvl2pPr marL="340895" indent="0">
              <a:buNone/>
              <a:defRPr sz="1500" b="1"/>
            </a:lvl2pPr>
            <a:lvl3pPr marL="681902" indent="0">
              <a:buNone/>
              <a:defRPr sz="1400" b="1"/>
            </a:lvl3pPr>
            <a:lvl4pPr marL="1022860" indent="0">
              <a:buNone/>
              <a:defRPr sz="1200" b="1"/>
            </a:lvl4pPr>
            <a:lvl5pPr marL="1363809" indent="0">
              <a:buNone/>
              <a:defRPr sz="1200" b="1"/>
            </a:lvl5pPr>
            <a:lvl6pPr marL="1704812" indent="0">
              <a:buNone/>
              <a:defRPr sz="1200" b="1"/>
            </a:lvl6pPr>
            <a:lvl7pPr marL="2045715" indent="0">
              <a:buNone/>
              <a:defRPr sz="1200" b="1"/>
            </a:lvl7pPr>
            <a:lvl8pPr marL="2386608" indent="0">
              <a:buNone/>
              <a:defRPr sz="1200" b="1"/>
            </a:lvl8pPr>
            <a:lvl9pPr marL="2727617"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3" y="1631156"/>
            <a:ext cx="4040188"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64" y="1151335"/>
            <a:ext cx="4041775" cy="479822"/>
          </a:xfrm>
        </p:spPr>
        <p:txBody>
          <a:bodyPr anchor="b"/>
          <a:lstStyle>
            <a:lvl1pPr marL="0" indent="0">
              <a:buNone/>
              <a:defRPr sz="1800" b="1"/>
            </a:lvl1pPr>
            <a:lvl2pPr marL="340895" indent="0">
              <a:buNone/>
              <a:defRPr sz="1500" b="1"/>
            </a:lvl2pPr>
            <a:lvl3pPr marL="681902" indent="0">
              <a:buNone/>
              <a:defRPr sz="1400" b="1"/>
            </a:lvl3pPr>
            <a:lvl4pPr marL="1022860" indent="0">
              <a:buNone/>
              <a:defRPr sz="1200" b="1"/>
            </a:lvl4pPr>
            <a:lvl5pPr marL="1363809" indent="0">
              <a:buNone/>
              <a:defRPr sz="1200" b="1"/>
            </a:lvl5pPr>
            <a:lvl6pPr marL="1704812" indent="0">
              <a:buNone/>
              <a:defRPr sz="1200" b="1"/>
            </a:lvl6pPr>
            <a:lvl7pPr marL="2045715" indent="0">
              <a:buNone/>
              <a:defRPr sz="1200" b="1"/>
            </a:lvl7pPr>
            <a:lvl8pPr marL="2386608" indent="0">
              <a:buNone/>
              <a:defRPr sz="1200" b="1"/>
            </a:lvl8pPr>
            <a:lvl9pPr marL="2727617"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164" y="1631156"/>
            <a:ext cx="4041775"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9302844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Slide with 2  photos">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9" name="Analyst"/>
          <p:cNvSpPr>
            <a:spLocks noGrp="1"/>
          </p:cNvSpPr>
          <p:nvPr>
            <p:ph type="body" sz="quarter" idx="12" hasCustomPrompt="1"/>
          </p:nvPr>
        </p:nvSpPr>
        <p:spPr>
          <a:xfrm>
            <a:off x="1691639" y="1408176"/>
            <a:ext cx="2751259" cy="1384995"/>
          </a:xfrm>
        </p:spPr>
        <p:txBody>
          <a:bodyPr wrap="square" lIns="0" tIns="0" rIns="0" bIns="0">
            <a:spAutoFit/>
          </a:bodyPr>
          <a:lstStyle>
            <a:lvl1pPr marL="0" indent="0">
              <a:lnSpc>
                <a:spcPct val="100000"/>
              </a:lnSpc>
              <a:spcBef>
                <a:spcPts val="0"/>
              </a:spcBef>
              <a:spcAft>
                <a:spcPts val="0"/>
              </a:spcAft>
              <a:buNone/>
              <a:defRPr sz="1800" b="1">
                <a:solidFill>
                  <a:schemeClr val="bg1"/>
                </a:solidFill>
                <a:latin typeface="Arial" pitchFamily="34" charset="0"/>
                <a:cs typeface="Arial" pitchFamily="34" charset="0"/>
              </a:defRPr>
            </a:lvl1pPr>
            <a:lvl2pPr marL="0" indent="0">
              <a:lnSpc>
                <a:spcPct val="100000"/>
              </a:lnSpc>
              <a:spcBef>
                <a:spcPts val="0"/>
              </a:spcBef>
              <a:spcAft>
                <a:spcPts val="0"/>
              </a:spcAft>
              <a:buNone/>
              <a:defRPr sz="18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20" name="Photo"/>
          <p:cNvSpPr>
            <a:spLocks noGrp="1"/>
          </p:cNvSpPr>
          <p:nvPr>
            <p:ph type="pic" sz="quarter" idx="13"/>
          </p:nvPr>
        </p:nvSpPr>
        <p:spPr>
          <a:xfrm>
            <a:off x="594360" y="1408176"/>
            <a:ext cx="914400" cy="914400"/>
          </a:xfrm>
        </p:spPr>
        <p:txBody>
          <a:bodyPr anchor="ctr"/>
          <a:lstStyle>
            <a:lvl1pPr marL="0" indent="0" algn="ctr">
              <a:spcBef>
                <a:spcPts val="0"/>
              </a:spcBef>
              <a:spcAft>
                <a:spcPts val="0"/>
              </a:spcAft>
              <a:buFontTx/>
              <a:buNone/>
              <a:defRPr sz="1200">
                <a:solidFill>
                  <a:schemeClr val="bg1"/>
                </a:solidFill>
              </a:defRPr>
            </a:lvl1pPr>
          </a:lstStyle>
          <a:p>
            <a:r>
              <a:rPr lang="en-US"/>
              <a:t>Drag picture to placeholder or click icon to add</a:t>
            </a:r>
            <a:endParaRPr lang="en-US" dirty="0"/>
          </a:p>
        </p:txBody>
      </p:sp>
      <p:sp>
        <p:nvSpPr>
          <p:cNvPr id="11" name="Analyst"/>
          <p:cNvSpPr>
            <a:spLocks noGrp="1"/>
          </p:cNvSpPr>
          <p:nvPr>
            <p:ph type="body" sz="quarter" idx="14" hasCustomPrompt="1"/>
          </p:nvPr>
        </p:nvSpPr>
        <p:spPr>
          <a:xfrm>
            <a:off x="5971031" y="1408176"/>
            <a:ext cx="2748041" cy="1384995"/>
          </a:xfrm>
        </p:spPr>
        <p:txBody>
          <a:bodyPr wrap="square" lIns="0" tIns="0" rIns="0" bIns="0">
            <a:spAutoFit/>
          </a:bodyPr>
          <a:lstStyle>
            <a:lvl1pPr marL="0" indent="0">
              <a:lnSpc>
                <a:spcPct val="100000"/>
              </a:lnSpc>
              <a:spcBef>
                <a:spcPts val="0"/>
              </a:spcBef>
              <a:spcAft>
                <a:spcPts val="0"/>
              </a:spcAft>
              <a:buNone/>
              <a:defRPr sz="1800" b="1">
                <a:solidFill>
                  <a:schemeClr val="bg1"/>
                </a:solidFill>
                <a:latin typeface="Arial" pitchFamily="34" charset="0"/>
                <a:cs typeface="Arial" pitchFamily="34" charset="0"/>
              </a:defRPr>
            </a:lvl1pPr>
            <a:lvl2pPr marL="0" indent="0">
              <a:lnSpc>
                <a:spcPct val="100000"/>
              </a:lnSpc>
              <a:spcBef>
                <a:spcPts val="0"/>
              </a:spcBef>
              <a:spcAft>
                <a:spcPts val="0"/>
              </a:spcAft>
              <a:buNone/>
              <a:defRPr sz="18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12" name="Photo"/>
          <p:cNvSpPr>
            <a:spLocks noGrp="1"/>
          </p:cNvSpPr>
          <p:nvPr>
            <p:ph type="pic" sz="quarter" idx="15"/>
          </p:nvPr>
        </p:nvSpPr>
        <p:spPr>
          <a:xfrm>
            <a:off x="4873752" y="1408176"/>
            <a:ext cx="914400" cy="914400"/>
          </a:xfrm>
        </p:spPr>
        <p:txBody>
          <a:bodyPr anchor="ctr"/>
          <a:lstStyle>
            <a:lvl1pPr marL="0" indent="0" algn="ctr">
              <a:spcBef>
                <a:spcPts val="0"/>
              </a:spcBef>
              <a:spcAft>
                <a:spcPts val="0"/>
              </a:spcAft>
              <a:buFontTx/>
              <a:buNone/>
              <a:defRPr sz="1200">
                <a:solidFill>
                  <a:schemeClr val="bg1"/>
                </a:solidFill>
              </a:defRPr>
            </a:lvl1pPr>
          </a:lstStyle>
          <a:p>
            <a:r>
              <a:rPr lang="en-US"/>
              <a:t>Drag picture to placeholder or click icon to add</a:t>
            </a:r>
            <a:endParaRPr lang="en-US" dirty="0"/>
          </a:p>
        </p:txBody>
      </p:sp>
      <p:pic>
        <p:nvPicPr>
          <p:cNvPr id="26" name="Picture 25"/>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4"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5"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0.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228600" y="127002"/>
            <a:ext cx="4114800" cy="502159"/>
          </a:xfrm>
          <a:prstGeom prst="rect">
            <a:avLst/>
          </a:prstGeom>
        </p:spPr>
        <p:txBody>
          <a:bodyPr/>
          <a:lstStyle/>
          <a:p>
            <a:r>
              <a:t>Title Text</a:t>
            </a:r>
          </a:p>
        </p:txBody>
      </p:sp>
      <p:sp>
        <p:nvSpPr>
          <p:cNvPr id="378" name="Body Level One…"/>
          <p:cNvSpPr txBox="1">
            <a:spLocks noGrp="1"/>
          </p:cNvSpPr>
          <p:nvPr>
            <p:ph type="body" sz="half" idx="1"/>
          </p:nvPr>
        </p:nvSpPr>
        <p:spPr>
          <a:xfrm>
            <a:off x="228600" y="977902"/>
            <a:ext cx="4114800" cy="3687608"/>
          </a:xfrm>
          <a:prstGeom prst="rect">
            <a:avLst/>
          </a:prstGeom>
        </p:spPr>
        <p:txBody>
          <a:bodyPr>
            <a:normAutofit/>
          </a:bodyPr>
          <a:lstStyle>
            <a:lvl1pPr>
              <a:defRPr sz="2400"/>
            </a:lvl1pPr>
            <a:lvl2pPr marL="296621" indent="-296621">
              <a:defRPr sz="2400"/>
            </a:lvl2pPr>
            <a:lvl3pPr marL="520446" indent="-296621">
              <a:defRPr sz="2400"/>
            </a:lvl3pPr>
            <a:lvl4pPr marL="745634" indent="-288457">
              <a:defRPr sz="2400"/>
            </a:lvl4pPr>
            <a:lvl5pPr marL="926826" indent="-296621">
              <a:defRPr sz="24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23198144"/>
      </p:ext>
    </p:extLst>
  </p:cSld>
  <p:clrMapOvr>
    <a:masterClrMapping/>
  </p:clrMapOvr>
  <p:transition spd="med"/>
</p:sldLayout>
</file>

<file path=ppt/slideLayouts/slideLayout2301.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228600" y="342902"/>
            <a:ext cx="6400800" cy="640081"/>
          </a:xfrm>
          <a:prstGeom prst="rect">
            <a:avLst/>
          </a:prstGeom>
        </p:spPr>
        <p:txBody>
          <a:bodyPr/>
          <a:lstStyle/>
          <a:p>
            <a:r>
              <a:t>Title Text</a:t>
            </a:r>
          </a:p>
        </p:txBody>
      </p:sp>
      <p:sp>
        <p:nvSpPr>
          <p:cNvPr id="387"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389"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390"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391"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0063397"/>
      </p:ext>
    </p:extLst>
  </p:cSld>
  <p:clrMapOvr>
    <a:masterClrMapping/>
  </p:clrMapOvr>
  <p:transition spd="med"/>
</p:sldLayout>
</file>

<file path=ppt/slideLayouts/slideLayout2302.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00" name="Title Text"/>
          <p:cNvSpPr txBox="1">
            <a:spLocks noGrp="1"/>
          </p:cNvSpPr>
          <p:nvPr>
            <p:ph type="title"/>
          </p:nvPr>
        </p:nvSpPr>
        <p:spPr>
          <a:xfrm>
            <a:off x="228600" y="342902"/>
            <a:ext cx="4114800" cy="640081"/>
          </a:xfrm>
          <a:prstGeom prst="rect">
            <a:avLst/>
          </a:prstGeom>
        </p:spPr>
        <p:txBody>
          <a:bodyPr/>
          <a:lstStyle/>
          <a:p>
            <a:r>
              <a:t>Title Text</a:t>
            </a:r>
          </a:p>
        </p:txBody>
      </p:sp>
      <p:sp>
        <p:nvSpPr>
          <p:cNvPr id="401" name="Body Level One…"/>
          <p:cNvSpPr txBox="1">
            <a:spLocks noGrp="1"/>
          </p:cNvSpPr>
          <p:nvPr>
            <p:ph type="body" sz="quarter" idx="1"/>
          </p:nvPr>
        </p:nvSpPr>
        <p:spPr>
          <a:xfrm>
            <a:off x="228600" y="201170"/>
            <a:ext cx="4114800" cy="300037"/>
          </a:xfrm>
          <a:prstGeom prst="rect">
            <a:avLst/>
          </a:prstGeom>
        </p:spPr>
        <p:txBody>
          <a:bodyPr>
            <a:normAutofit/>
          </a:bodyPr>
          <a:lstStyle>
            <a:lvl1pPr>
              <a:defRPr sz="1100"/>
            </a:lvl1pPr>
            <a:lvl2pPr marL="135952" indent="-135952">
              <a:defRPr sz="1100"/>
            </a:lvl2pPr>
            <a:lvl3pPr marL="359776" indent="-135952">
              <a:defRPr sz="1100"/>
            </a:lvl3pPr>
            <a:lvl4pPr marL="589386" indent="-132210">
              <a:defRPr sz="1100"/>
            </a:lvl4pPr>
            <a:lvl5pPr marL="766156" indent="-135950">
              <a:defRPr sz="1100"/>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3745217"/>
      </p:ext>
    </p:extLst>
  </p:cSld>
  <p:clrMapOvr>
    <a:masterClrMapping/>
  </p:clrMapOvr>
  <p:transition spd="med"/>
</p:sldLayout>
</file>

<file path=ppt/slideLayouts/slideLayout2303.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1" name="Title Text"/>
          <p:cNvSpPr txBox="1">
            <a:spLocks noGrp="1"/>
          </p:cNvSpPr>
          <p:nvPr>
            <p:ph type="title"/>
          </p:nvPr>
        </p:nvSpPr>
        <p:spPr>
          <a:xfrm>
            <a:off x="228600" y="127002"/>
            <a:ext cx="4114800" cy="640081"/>
          </a:xfrm>
          <a:prstGeom prst="rect">
            <a:avLst/>
          </a:prstGeom>
        </p:spPr>
        <p:txBody>
          <a:bodyPr/>
          <a:lstStyle/>
          <a:p>
            <a:r>
              <a:t>Title Text</a:t>
            </a:r>
          </a:p>
        </p:txBody>
      </p:sp>
      <p:sp>
        <p:nvSpPr>
          <p:cNvPr id="412"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96629057"/>
      </p:ext>
    </p:extLst>
  </p:cSld>
  <p:clrMapOvr>
    <a:masterClrMapping/>
  </p:clrMapOvr>
  <p:transition spd="med"/>
</p:sldLayout>
</file>

<file path=ppt/slideLayouts/slideLayout2304.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22"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424"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58979157"/>
      </p:ext>
    </p:extLst>
  </p:cSld>
  <p:clrMapOvr>
    <a:masterClrMapping/>
  </p:clrMapOvr>
  <p:transition spd="med"/>
</p:sldLayout>
</file>

<file path=ppt/slideLayouts/slideLayout2305.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rgbClr val="000E5E"/>
        </a:solidFill>
        <a:effectLst/>
      </p:bgPr>
    </p:bg>
    <p:spTree>
      <p:nvGrpSpPr>
        <p:cNvPr id="1" name=""/>
        <p:cNvGrpSpPr/>
        <p:nvPr/>
      </p:nvGrpSpPr>
      <p:grpSpPr>
        <a:xfrm>
          <a:off x="0" y="0"/>
          <a:ext cx="0" cy="0"/>
          <a:chOff x="0" y="0"/>
          <a:chExt cx="0" cy="0"/>
        </a:xfrm>
      </p:grpSpPr>
      <p:sp>
        <p:nvSpPr>
          <p:cNvPr id="432"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66"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433"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34"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435"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4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5493347"/>
      </p:ext>
    </p:extLst>
  </p:cSld>
  <p:clrMapOvr>
    <a:masterClrMapping/>
  </p:clrMapOvr>
  <p:transition spd="med"/>
</p:sldLayout>
</file>

<file path=ppt/slideLayouts/slideLayout2306.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44" name="Title Text"/>
          <p:cNvSpPr txBox="1">
            <a:spLocks noGrp="1"/>
          </p:cNvSpPr>
          <p:nvPr>
            <p:ph type="title"/>
          </p:nvPr>
        </p:nvSpPr>
        <p:spPr>
          <a:xfrm>
            <a:off x="228600" y="127002"/>
            <a:ext cx="4114800" cy="4402900"/>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48413158"/>
      </p:ext>
    </p:extLst>
  </p:cSld>
  <p:clrMapOvr>
    <a:masterClrMapping/>
  </p:clrMapOvr>
  <p:transition spd="med"/>
</p:sldLayout>
</file>

<file path=ppt/slideLayouts/slideLayout2307.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228600" y="127002"/>
            <a:ext cx="4114800" cy="4402900"/>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08960529"/>
      </p:ext>
    </p:extLst>
  </p:cSld>
  <p:clrMapOvr>
    <a:masterClrMapping/>
  </p:clrMapOvr>
  <p:transition spd="med"/>
</p:sldLayout>
</file>

<file path=ppt/slideLayouts/slideLayout2308.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228600" y="139700"/>
            <a:ext cx="4114800" cy="381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76891044"/>
      </p:ext>
    </p:extLst>
  </p:cSld>
  <p:clrMapOvr>
    <a:masterClrMapping/>
  </p:clrMapOvr>
  <p:transition spd="med"/>
</p:sldLayout>
</file>

<file path=ppt/slideLayouts/slideLayout2309.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228600" y="1097282"/>
            <a:ext cx="4114800" cy="348873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78050748"/>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UVP">
    <p:spTree>
      <p:nvGrpSpPr>
        <p:cNvPr id="1" name=""/>
        <p:cNvGrpSpPr/>
        <p:nvPr/>
      </p:nvGrpSpPr>
      <p:grpSpPr>
        <a:xfrm>
          <a:off x="0" y="0"/>
          <a:ext cx="0" cy="0"/>
          <a:chOff x="0" y="0"/>
          <a:chExt cx="0" cy="0"/>
        </a:xfrm>
      </p:grpSpPr>
      <p:sp>
        <p:nvSpPr>
          <p:cNvPr id="17" name="Rectangle 16"/>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grpSp>
        <p:nvGrpSpPr>
          <p:cNvPr id="10" name="Group 9"/>
          <p:cNvGrpSpPr/>
          <p:nvPr userDrawn="1"/>
        </p:nvGrpSpPr>
        <p:grpSpPr>
          <a:xfrm>
            <a:off x="231775" y="-1397"/>
            <a:ext cx="8912225" cy="4919472"/>
            <a:chOff x="231775" y="0"/>
            <a:chExt cx="8912225" cy="4919472"/>
          </a:xfrm>
        </p:grpSpPr>
        <p:sp>
          <p:nvSpPr>
            <p:cNvPr id="12" name="Rectangle 11"/>
            <p:cNvSpPr>
              <a:spLocks noChangeArrowheads="1"/>
            </p:cNvSpPr>
            <p:nvPr userDrawn="1"/>
          </p:nvSpPr>
          <p:spPr bwMode="auto">
            <a:xfrm>
              <a:off x="231775" y="0"/>
              <a:ext cx="890905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58" r="56" b="4356"/>
            <a:stretch/>
          </p:blipFill>
          <p:spPr>
            <a:xfrm>
              <a:off x="237744" y="0"/>
              <a:ext cx="8906256" cy="4919472"/>
            </a:xfrm>
            <a:prstGeom prst="rect">
              <a:avLst/>
            </a:prstGeom>
          </p:spPr>
        </p:pic>
      </p:grpSp>
      <p:sp>
        <p:nvSpPr>
          <p:cNvPr id="7" name="UVP"/>
          <p:cNvSpPr txBox="1">
            <a:spLocks/>
          </p:cNvSpPr>
          <p:nvPr userDrawn="1"/>
        </p:nvSpPr>
        <p:spPr>
          <a:xfrm>
            <a:off x="365760" y="411480"/>
            <a:ext cx="5196840" cy="1723549"/>
          </a:xfrm>
          <a:prstGeom prst="rect">
            <a:avLst/>
          </a:prstGeom>
        </p:spPr>
        <p:txBody>
          <a:bodyPr vert="horz" lIns="0" tIns="0" rIns="0" bIns="0" rtlCol="0" anchor="t" anchorCtr="0">
            <a:spAutoFit/>
          </a:bodyPr>
          <a:lstStyle>
            <a:lvl1pPr algn="l" defTabSz="914400" rtl="0" eaLnBrk="1" latinLnBrk="0" hangingPunct="1">
              <a:lnSpc>
                <a:spcPct val="90000"/>
              </a:lnSpc>
              <a:spcBef>
                <a:spcPct val="0"/>
              </a:spcBef>
              <a:buNone/>
              <a:defRPr sz="3200" b="1" kern="1200">
                <a:solidFill>
                  <a:schemeClr val="tx1"/>
                </a:solidFill>
                <a:latin typeface="Arial" pitchFamily="34" charset="0"/>
                <a:ea typeface="+mj-ea"/>
                <a:cs typeface="Arial" pitchFamily="34" charset="0"/>
              </a:defRPr>
            </a:lvl1pPr>
          </a:lstStyle>
          <a:p>
            <a:pPr>
              <a:lnSpc>
                <a:spcPct val="100000"/>
              </a:lnSpc>
            </a:pPr>
            <a:r>
              <a:rPr lang="en-US" sz="2800" b="0" dirty="0">
                <a:solidFill>
                  <a:srgbClr val="333333"/>
                </a:solidFill>
              </a:rPr>
              <a:t>We work with business and technology leaders to develop customer-obsessed strategies that drive growth.</a:t>
            </a:r>
          </a:p>
        </p:txBody>
      </p:sp>
      <p:sp>
        <p:nvSpPr>
          <p:cNvPr id="1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0.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478"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35800872"/>
      </p:ext>
    </p:extLst>
  </p:cSld>
  <p:clrMapOvr>
    <a:masterClrMapping/>
  </p:clrMapOvr>
  <p:transition spd="med"/>
</p:sldLayout>
</file>

<file path=ppt/slideLayouts/slideLayout2311.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487"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17" indent="-220217"/>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94752699"/>
      </p:ext>
    </p:extLst>
  </p:cSld>
  <p:clrMapOvr>
    <a:masterClrMapping/>
  </p:clrMapOvr>
  <p:transition spd="med"/>
</p:sldLayout>
</file>

<file path=ppt/slideLayouts/slideLayout2312.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496"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17" indent="-220217"/>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0565732"/>
      </p:ext>
    </p:extLst>
  </p:cSld>
  <p:clrMapOvr>
    <a:masterClrMapping/>
  </p:clrMapOvr>
  <p:transition spd="med"/>
</p:sldLayout>
</file>

<file path=ppt/slideLayouts/slideLayout2313.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505"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79" indent="-251679">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0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92897287"/>
      </p:ext>
    </p:extLst>
  </p:cSld>
  <p:clrMapOvr>
    <a:masterClrMapping/>
  </p:clrMapOvr>
  <p:transition spd="med"/>
</p:sldLayout>
</file>

<file path=ppt/slideLayouts/slideLayout2314.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516"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79" indent="-251679">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18" name="Text Placeholder 8"/>
          <p:cNvSpPr>
            <a:spLocks noGrp="1"/>
          </p:cNvSpPr>
          <p:nvPr>
            <p:ph type="body" sz="half" idx="14"/>
          </p:nvPr>
        </p:nvSpPr>
        <p:spPr>
          <a:xfrm>
            <a:off x="4700392" y="1090963"/>
            <a:ext cx="4215008" cy="3456433"/>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26961146"/>
      </p:ext>
    </p:extLst>
  </p:cSld>
  <p:clrMapOvr>
    <a:masterClrMapping/>
  </p:clrMapOvr>
  <p:transition spd="med"/>
</p:sldLayout>
</file>

<file path=ppt/slideLayouts/slideLayout2315.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89134865"/>
      </p:ext>
    </p:extLst>
  </p:cSld>
  <p:clrMapOvr>
    <a:masterClrMapping/>
  </p:clrMapOvr>
  <p:transition spd="med"/>
</p:sldLayout>
</file>

<file path=ppt/slideLayouts/slideLayout2316.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68317430"/>
      </p:ext>
    </p:extLst>
  </p:cSld>
  <p:clrMapOvr>
    <a:masterClrMapping/>
  </p:clrMapOvr>
  <p:transition spd="med"/>
</p:sldLayout>
</file>

<file path=ppt/slideLayouts/slideLayout2317.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33744018"/>
      </p:ext>
    </p:extLst>
  </p:cSld>
  <p:clrMapOvr>
    <a:masterClrMapping/>
  </p:clrMapOvr>
  <p:transition spd="med"/>
</p:sldLayout>
</file>

<file path=ppt/slideLayouts/slideLayout2318.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54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000" algn="r"/>
              </a:tabLst>
              <a:defRPr sz="1100"/>
            </a:lvl1pPr>
            <a:lvl2pPr marL="135952" indent="-135952">
              <a:spcBef>
                <a:spcPts val="0"/>
              </a:spcBef>
              <a:tabLst>
                <a:tab pos="4013000" algn="r"/>
              </a:tabLst>
              <a:defRPr sz="1100"/>
            </a:lvl2pPr>
            <a:lvl3pPr marL="359776" indent="-135952">
              <a:spcBef>
                <a:spcPts val="0"/>
              </a:spcBef>
              <a:tabLst>
                <a:tab pos="4013000" algn="r"/>
              </a:tabLst>
              <a:defRPr sz="1100"/>
            </a:lvl3pPr>
            <a:lvl4pPr marL="589386" indent="-132210">
              <a:spcBef>
                <a:spcPts val="0"/>
              </a:spcBef>
              <a:tabLst>
                <a:tab pos="4013000" algn="r"/>
              </a:tabLst>
              <a:defRPr sz="1100"/>
            </a:lvl4pPr>
            <a:lvl5pPr marL="766156" indent="-135950">
              <a:spcBef>
                <a:spcPts val="0"/>
              </a:spcBef>
              <a:tabLst>
                <a:tab pos="40130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60278844"/>
      </p:ext>
    </p:extLst>
  </p:cSld>
  <p:clrMapOvr>
    <a:masterClrMapping/>
  </p:clrMapOvr>
  <p:transition spd="med"/>
</p:sldLayout>
</file>

<file path=ppt/slideLayouts/slideLayout2319.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2" y="2186152"/>
            <a:ext cx="1292097" cy="526099"/>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79034154"/>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itle"/>
          <p:cNvSpPr>
            <a:spLocks noGrp="1"/>
          </p:cNvSpPr>
          <p:nvPr>
            <p:ph type="title" hasCustomPrompt="1"/>
          </p:nvPr>
        </p:nvSpPr>
        <p:spPr>
          <a:xfrm>
            <a:off x="365760" y="274320"/>
            <a:ext cx="8549640" cy="364998"/>
          </a:xfrm>
        </p:spPr>
        <p:txBody>
          <a:bodyPr/>
          <a:lstStyle>
            <a:lvl1pPr>
              <a:defRPr baseline="0"/>
            </a:lvl1pPr>
          </a:lstStyle>
          <a:p>
            <a:r>
              <a:rPr lang="en-US" dirty="0"/>
              <a:t>Slide title: No more than one line</a:t>
            </a:r>
          </a:p>
        </p:txBody>
      </p:sp>
      <p:sp>
        <p:nvSpPr>
          <p:cNvPr id="6" name="Text"/>
          <p:cNvSpPr>
            <a:spLocks noGrp="1"/>
          </p:cNvSpPr>
          <p:nvPr>
            <p:ph type="body" sz="quarter" idx="12" hasCustomPrompt="1"/>
          </p:nvPr>
        </p:nvSpPr>
        <p:spPr>
          <a:xfrm>
            <a:off x="365760" y="914400"/>
            <a:ext cx="8549640" cy="1692771"/>
          </a:xfrm>
        </p:spPr>
        <p:txBody>
          <a:bodyPr>
            <a:spAutoFit/>
          </a:bodyPr>
          <a:lstStyle>
            <a:lvl1pPr marL="137160" indent="-137160">
              <a:spcBef>
                <a:spcPts val="300"/>
              </a:spcBef>
              <a:spcAft>
                <a:spcPts val="300"/>
              </a:spcAft>
              <a:buClr>
                <a:srgbClr val="669933"/>
              </a:buClr>
              <a:buSzPct val="100000"/>
              <a:buFont typeface="Arial" panose="020B0604020202020204" pitchFamily="34" charset="0"/>
              <a:buChar char="•"/>
              <a:defRPr sz="1800" b="0">
                <a:solidFill>
                  <a:schemeClr val="tx1"/>
                </a:solidFill>
                <a:latin typeface="Arial" pitchFamily="34" charset="0"/>
                <a:cs typeface="Arial" pitchFamily="34" charset="0"/>
              </a:defRPr>
            </a:lvl1pPr>
            <a:lvl2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2pPr>
            <a:lvl3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3pPr>
            <a:lvl4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4pPr>
            <a:lvl5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cNvSpPr>
            <a:spLocks noGrp="1"/>
          </p:cNvSpPr>
          <p:nvPr>
            <p:ph type="pic" idx="1"/>
          </p:nvPr>
        </p:nvSpPr>
        <p:spPr>
          <a:xfrm>
            <a:off x="365760" y="1600200"/>
            <a:ext cx="8549640" cy="2907792"/>
          </a:xfrm>
        </p:spPr>
        <p:txBody>
          <a:bodyPr anchor="ctr"/>
          <a:lstStyle>
            <a:lvl1pPr marL="0" indent="0" algn="ctr">
              <a:lnSpc>
                <a:spcPct val="100000"/>
              </a:lnSpc>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1"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0.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228601" y="127002"/>
            <a:ext cx="4114802" cy="4479346"/>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34"/>
            <a:ext cx="521591" cy="211473"/>
          </a:xfrm>
          <a:prstGeom prst="rect">
            <a:avLst/>
          </a:prstGeom>
          <a:ln w="12700">
            <a:miter lim="400000"/>
          </a:ln>
        </p:spPr>
      </p:pic>
      <p:sp>
        <p:nvSpPr>
          <p:cNvPr id="567"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79775101"/>
      </p:ext>
    </p:extLst>
  </p:cSld>
  <p:clrMapOvr>
    <a:masterClrMapping/>
  </p:clrMapOvr>
  <p:transition spd="med"/>
</p:sldLayout>
</file>

<file path=ppt/slideLayouts/slideLayout2321.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228600" y="127002"/>
            <a:ext cx="4114800" cy="4493753"/>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60476572"/>
      </p:ext>
    </p:extLst>
  </p:cSld>
  <p:clrMapOvr>
    <a:masterClrMapping/>
  </p:clrMapOvr>
  <p:transition spd="med"/>
</p:sldLayout>
</file>

<file path=ppt/slideLayouts/slideLayout2322.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000" algn="r"/>
              </a:tabLst>
              <a:defRPr>
                <a:solidFill>
                  <a:srgbClr val="000000"/>
                </a:solidFill>
              </a:defRPr>
            </a:lvl1pPr>
            <a:lvl2pPr>
              <a:spcBef>
                <a:spcPts val="0"/>
              </a:spcBef>
              <a:tabLst>
                <a:tab pos="4013000" algn="r"/>
              </a:tabLst>
              <a:defRPr>
                <a:solidFill>
                  <a:srgbClr val="000000"/>
                </a:solidFill>
              </a:defRPr>
            </a:lvl2pPr>
            <a:lvl3pPr>
              <a:spcBef>
                <a:spcPts val="0"/>
              </a:spcBef>
              <a:tabLst>
                <a:tab pos="4013000" algn="r"/>
              </a:tabLst>
              <a:defRPr>
                <a:solidFill>
                  <a:srgbClr val="000000"/>
                </a:solidFill>
              </a:defRPr>
            </a:lvl3pPr>
            <a:lvl4pPr>
              <a:spcBef>
                <a:spcPts val="0"/>
              </a:spcBef>
              <a:tabLst>
                <a:tab pos="4013000" algn="r"/>
              </a:tabLst>
              <a:defRPr>
                <a:solidFill>
                  <a:srgbClr val="000000"/>
                </a:solidFill>
              </a:defRPr>
            </a:lvl4pPr>
            <a:lvl5pPr>
              <a:spcBef>
                <a:spcPts val="0"/>
              </a:spcBef>
              <a:tabLst>
                <a:tab pos="40130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0727162"/>
      </p:ext>
    </p:extLst>
  </p:cSld>
  <p:clrMapOvr>
    <a:masterClrMapping/>
  </p:clrMapOvr>
  <p:transition spd="med"/>
</p:sldLayout>
</file>

<file path=ppt/slideLayouts/slideLayout2323.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593"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485" indent="-1186485">
              <a:lnSpc>
                <a:spcPct val="90000"/>
              </a:lnSpc>
              <a:spcBef>
                <a:spcPts val="0"/>
              </a:spcBef>
              <a:defRPr sz="9600" b="1">
                <a:solidFill>
                  <a:srgbClr val="000000"/>
                </a:solidFill>
              </a:defRPr>
            </a:lvl2pPr>
            <a:lvl3pPr marL="1410313" indent="-1186485">
              <a:lnSpc>
                <a:spcPct val="90000"/>
              </a:lnSpc>
              <a:spcBef>
                <a:spcPts val="0"/>
              </a:spcBef>
              <a:defRPr sz="9600" b="1">
                <a:solidFill>
                  <a:srgbClr val="000000"/>
                </a:solidFill>
              </a:defRPr>
            </a:lvl3pPr>
            <a:lvl4pPr marL="1611004" indent="-1153827">
              <a:lnSpc>
                <a:spcPct val="90000"/>
              </a:lnSpc>
              <a:spcBef>
                <a:spcPts val="0"/>
              </a:spcBef>
              <a:defRPr sz="9600" b="1">
                <a:solidFill>
                  <a:srgbClr val="000000"/>
                </a:solidFill>
              </a:defRPr>
            </a:lvl4pPr>
            <a:lvl5pPr marL="1816691" indent="-118648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81227751"/>
      </p:ext>
    </p:extLst>
  </p:cSld>
  <p:clrMapOvr>
    <a:masterClrMapping/>
  </p:clrMapOvr>
  <p:transition spd="med"/>
</p:sldLayout>
</file>

<file path=ppt/slideLayouts/slideLayout2324.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60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485" indent="-1186485">
              <a:lnSpc>
                <a:spcPct val="90000"/>
              </a:lnSpc>
              <a:spcBef>
                <a:spcPts val="0"/>
              </a:spcBef>
              <a:defRPr sz="9600" b="1">
                <a:solidFill>
                  <a:srgbClr val="000000"/>
                </a:solidFill>
              </a:defRPr>
            </a:lvl2pPr>
            <a:lvl3pPr marL="1410313" indent="-1186485">
              <a:lnSpc>
                <a:spcPct val="90000"/>
              </a:lnSpc>
              <a:spcBef>
                <a:spcPts val="0"/>
              </a:spcBef>
              <a:defRPr sz="9600" b="1">
                <a:solidFill>
                  <a:srgbClr val="000000"/>
                </a:solidFill>
              </a:defRPr>
            </a:lvl3pPr>
            <a:lvl4pPr marL="1611004" indent="-1153827">
              <a:lnSpc>
                <a:spcPct val="90000"/>
              </a:lnSpc>
              <a:spcBef>
                <a:spcPts val="0"/>
              </a:spcBef>
              <a:defRPr sz="9600" b="1">
                <a:solidFill>
                  <a:srgbClr val="000000"/>
                </a:solidFill>
              </a:defRPr>
            </a:lvl4pPr>
            <a:lvl5pPr marL="1816691" indent="-118648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56976459"/>
      </p:ext>
    </p:extLst>
  </p:cSld>
  <p:clrMapOvr>
    <a:masterClrMapping/>
  </p:clrMapOvr>
  <p:transition spd="med"/>
</p:sldLayout>
</file>

<file path=ppt/slideLayouts/slideLayout2325.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50802"/>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786082166"/>
      </p:ext>
    </p:extLst>
  </p:cSld>
  <p:clrMapOvr>
    <a:masterClrMapping/>
  </p:clrMapOvr>
  <p:transition spd="med"/>
</p:sldLayout>
</file>

<file path=ppt/slideLayouts/slideLayout2326.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228602" y="127002"/>
            <a:ext cx="5187463" cy="4520806"/>
          </a:xfrm>
          <a:prstGeom prst="rect">
            <a:avLst/>
          </a:prstGeom>
        </p:spPr>
        <p:txBody>
          <a:bodyPr/>
          <a:lstStyle>
            <a:lvl1pPr marL="117469" indent="-117469">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85719963"/>
      </p:ext>
    </p:extLst>
  </p:cSld>
  <p:clrMapOvr>
    <a:masterClrMapping/>
  </p:clrMapOvr>
  <p:transition spd="med"/>
</p:sldLayout>
</file>

<file path=ppt/slideLayouts/slideLayout2327.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228600" y="347979"/>
            <a:ext cx="4114800" cy="4328052"/>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4800600" y="493778"/>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31230068"/>
      </p:ext>
    </p:extLst>
  </p:cSld>
  <p:clrMapOvr>
    <a:masterClrMapping/>
  </p:clrMapOvr>
  <p:transition spd="med"/>
</p:sldLayout>
</file>

<file path=ppt/slideLayouts/slideLayout2328.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228600" y="127002"/>
            <a:ext cx="4114800" cy="959359"/>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228600" y="1124713"/>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4800600" y="1124713"/>
            <a:ext cx="4114800" cy="3585848"/>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55849721"/>
      </p:ext>
    </p:extLst>
  </p:cSld>
  <p:clrMapOvr>
    <a:masterClrMapping/>
  </p:clrMapOvr>
  <p:transition spd="med"/>
</p:sldLayout>
</file>

<file path=ppt/slideLayouts/slideLayout2329.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228600" y="342902"/>
            <a:ext cx="6400800" cy="64008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46" indent="-197746">
              <a:defRPr sz="1600">
                <a:solidFill>
                  <a:srgbClr val="000000"/>
                </a:solidFill>
              </a:defRPr>
            </a:lvl2pPr>
            <a:lvl3pPr marL="421573" indent="-197746">
              <a:defRPr sz="1600">
                <a:solidFill>
                  <a:srgbClr val="000000"/>
                </a:solidFill>
              </a:defRPr>
            </a:lvl3pPr>
            <a:lvl4pPr marL="649481" indent="-192303">
              <a:defRPr sz="1600">
                <a:solidFill>
                  <a:srgbClr val="000000"/>
                </a:solidFill>
              </a:defRPr>
            </a:lvl4pPr>
            <a:lvl5pPr marL="827952" indent="-19774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650"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40232953"/>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13"/>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nchor="t" anchorCtr="0"/>
          <a:lstStyle>
            <a:lvl1pPr algn="l">
              <a:defRPr sz="2600" b="1"/>
            </a:lvl1pPr>
          </a:lstStyle>
          <a:p>
            <a:r>
              <a:rPr lang="en-US" dirty="0"/>
              <a:t>Click to add title (one line only)</a:t>
            </a:r>
          </a:p>
        </p:txBody>
      </p:sp>
      <p:sp>
        <p:nvSpPr>
          <p:cNvPr id="4" name="Caption"/>
          <p:cNvSpPr>
            <a:spLocks noGrp="1"/>
          </p:cNvSpPr>
          <p:nvPr>
            <p:ph type="body" sz="half" idx="2" hasCustomPrompt="1"/>
          </p:nvPr>
        </p:nvSpPr>
        <p:spPr>
          <a:xfrm>
            <a:off x="365760" y="914400"/>
            <a:ext cx="3474720" cy="3593592"/>
          </a:xfrm>
        </p:spPr>
        <p:txBody>
          <a:bodyPr/>
          <a:lstStyle>
            <a:lvl1pPr marL="137160" indent="-137160">
              <a:spcBef>
                <a:spcPts val="300"/>
              </a:spcBef>
              <a:buClr>
                <a:srgbClr val="669933"/>
              </a:buClr>
              <a:buSzPct val="100000"/>
              <a:buFont typeface="Arial" panose="020B0604020202020204" pitchFamily="34" charset="0"/>
              <a:buChar char="•"/>
              <a:defRPr sz="1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a caption for the image at right</a:t>
            </a:r>
          </a:p>
        </p:txBody>
      </p:sp>
      <p:sp>
        <p:nvSpPr>
          <p:cNvPr id="3" name="Content"/>
          <p:cNvSpPr>
            <a:spLocks noGrp="1"/>
          </p:cNvSpPr>
          <p:nvPr>
            <p:ph idx="1" hasCustomPrompt="1"/>
          </p:nvPr>
        </p:nvSpPr>
        <p:spPr>
          <a:xfrm>
            <a:off x="4134255" y="914400"/>
            <a:ext cx="4781145" cy="3593592"/>
          </a:xfrm>
        </p:spPr>
        <p:txBody>
          <a:bodyPr anchor="ctr"/>
          <a:lstStyle>
            <a:lvl1pPr marL="0" indent="0" algn="ctr">
              <a:spcBef>
                <a:spcPts val="0"/>
              </a:spcBef>
              <a:spcAft>
                <a:spcPts val="0"/>
              </a:spcAft>
              <a:buClr>
                <a:srgbClr val="669933"/>
              </a:buClr>
              <a:buSzPct val="100000"/>
              <a:buFontTx/>
              <a:buNone/>
              <a:defRPr sz="1800" baseline="0">
                <a:latin typeface="Arial" pitchFamily="34" charset="0"/>
                <a:cs typeface="Arial" pitchFamily="34" charset="0"/>
              </a:defRPr>
            </a:lvl1pPr>
            <a:lvl2pPr marL="0" indent="0">
              <a:spcBef>
                <a:spcPts val="0"/>
              </a:spcBef>
              <a:spcAft>
                <a:spcPts val="0"/>
              </a:spcAft>
              <a:buClr>
                <a:srgbClr val="669933"/>
              </a:buClr>
              <a:buFontTx/>
              <a:buNone/>
              <a:defRPr sz="2200">
                <a:latin typeface="Arial" pitchFamily="34" charset="0"/>
                <a:cs typeface="Arial" pitchFamily="34" charset="0"/>
              </a:defRPr>
            </a:lvl2pPr>
            <a:lvl3pPr marL="0" indent="0">
              <a:spcBef>
                <a:spcPts val="0"/>
              </a:spcBef>
              <a:spcAft>
                <a:spcPts val="0"/>
              </a:spcAft>
              <a:buClr>
                <a:schemeClr val="tx2"/>
              </a:buClr>
              <a:buFontTx/>
              <a:buNone/>
              <a:defRPr sz="2200">
                <a:latin typeface="Arial" pitchFamily="34" charset="0"/>
                <a:cs typeface="Arial" pitchFamily="34" charset="0"/>
              </a:defRPr>
            </a:lvl3pPr>
            <a:lvl4pPr marL="0" indent="0">
              <a:spcBef>
                <a:spcPts val="0"/>
              </a:spcBef>
              <a:spcAft>
                <a:spcPts val="0"/>
              </a:spcAft>
              <a:buClr>
                <a:schemeClr val="tx2"/>
              </a:buClr>
              <a:buFontTx/>
              <a:buNone/>
              <a:defRPr sz="2200">
                <a:latin typeface="Arial" pitchFamily="34" charset="0"/>
                <a:cs typeface="Arial" pitchFamily="34" charset="0"/>
              </a:defRPr>
            </a:lvl4pPr>
            <a:lvl5pPr marL="0" indent="0">
              <a:spcBef>
                <a:spcPts val="0"/>
              </a:spcBef>
              <a:spcAft>
                <a:spcPts val="0"/>
              </a:spcAft>
              <a:buClr>
                <a:schemeClr val="tx2"/>
              </a:buClr>
              <a:buFontTx/>
              <a:buNone/>
              <a:defRPr sz="22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icon to add a graphic</a:t>
            </a:r>
          </a:p>
        </p:txBody>
      </p:sp>
      <p:sp>
        <p:nvSpPr>
          <p:cNvPr id="13"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5"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6"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0.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228600" y="127002"/>
            <a:ext cx="4114800" cy="502159"/>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1" indent="-296621">
              <a:defRPr sz="2400">
                <a:solidFill>
                  <a:srgbClr val="000000"/>
                </a:solidFill>
              </a:defRPr>
            </a:lvl2pPr>
            <a:lvl3pPr marL="520446" indent="-296621">
              <a:defRPr sz="2400">
                <a:solidFill>
                  <a:srgbClr val="000000"/>
                </a:solidFill>
              </a:defRPr>
            </a:lvl3pPr>
            <a:lvl4pPr marL="745634" indent="-288457">
              <a:defRPr sz="2400">
                <a:solidFill>
                  <a:srgbClr val="000000"/>
                </a:solidFill>
              </a:defRPr>
            </a:lvl4pPr>
            <a:lvl5pPr marL="926826" indent="-296621">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09593282"/>
      </p:ext>
    </p:extLst>
  </p:cSld>
  <p:clrMapOvr>
    <a:masterClrMapping/>
  </p:clrMapOvr>
  <p:transition spd="med"/>
</p:sldLayout>
</file>

<file path=ppt/slideLayouts/slideLayout2331.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28600" y="342902"/>
            <a:ext cx="6400800" cy="64008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670"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671"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672"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51618323"/>
      </p:ext>
    </p:extLst>
  </p:cSld>
  <p:clrMapOvr>
    <a:masterClrMapping/>
  </p:clrMapOvr>
  <p:transition spd="med"/>
</p:sldLayout>
</file>

<file path=ppt/slideLayouts/slideLayout2332.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81" name="Title Text"/>
          <p:cNvSpPr txBox="1">
            <a:spLocks noGrp="1"/>
          </p:cNvSpPr>
          <p:nvPr>
            <p:ph type="title"/>
          </p:nvPr>
        </p:nvSpPr>
        <p:spPr>
          <a:xfrm>
            <a:off x="228600" y="342902"/>
            <a:ext cx="4114800" cy="64008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228600" y="201170"/>
            <a:ext cx="4114800" cy="300037"/>
          </a:xfrm>
          <a:prstGeom prst="rect">
            <a:avLst/>
          </a:prstGeom>
        </p:spPr>
        <p:txBody>
          <a:bodyPr>
            <a:normAutofit/>
          </a:bodyPr>
          <a:lstStyle>
            <a:lvl1pPr>
              <a:defRPr sz="1100">
                <a:solidFill>
                  <a:srgbClr val="000000"/>
                </a:solidFill>
              </a:defRPr>
            </a:lvl1pPr>
            <a:lvl2pPr marL="135952" indent="-135952">
              <a:defRPr sz="1100">
                <a:solidFill>
                  <a:srgbClr val="000000"/>
                </a:solidFill>
              </a:defRPr>
            </a:lvl2pPr>
            <a:lvl3pPr marL="359776" indent="-135952">
              <a:defRPr sz="1100">
                <a:solidFill>
                  <a:srgbClr val="000000"/>
                </a:solidFill>
              </a:defRPr>
            </a:lvl3pPr>
            <a:lvl4pPr marL="589386" indent="-132210">
              <a:defRPr sz="1100">
                <a:solidFill>
                  <a:srgbClr val="000000"/>
                </a:solidFill>
              </a:defRPr>
            </a:lvl4pPr>
            <a:lvl5pPr marL="766156" indent="-135950">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47128997"/>
      </p:ext>
    </p:extLst>
  </p:cSld>
  <p:clrMapOvr>
    <a:masterClrMapping/>
  </p:clrMapOvr>
  <p:transition spd="med"/>
</p:sldLayout>
</file>

<file path=ppt/slideLayouts/slideLayout2333.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92" name="Title Text"/>
          <p:cNvSpPr txBox="1">
            <a:spLocks noGrp="1"/>
          </p:cNvSpPr>
          <p:nvPr>
            <p:ph type="title"/>
          </p:nvPr>
        </p:nvSpPr>
        <p:spPr>
          <a:xfrm>
            <a:off x="228600" y="127002"/>
            <a:ext cx="4114800" cy="64008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13931827"/>
      </p:ext>
    </p:extLst>
  </p:cSld>
  <p:clrMapOvr>
    <a:masterClrMapping/>
  </p:clrMapOvr>
  <p:transition spd="med"/>
</p:sldLayout>
</file>

<file path=ppt/slideLayouts/slideLayout2334.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705"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35644429"/>
      </p:ext>
    </p:extLst>
  </p:cSld>
  <p:clrMapOvr>
    <a:masterClrMapping/>
  </p:clrMapOvr>
  <p:transition spd="med"/>
</p:sldLayout>
</file>

<file path=ppt/slideLayouts/slideLayout2335.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66"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71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4800600" y="1111286"/>
            <a:ext cx="4114800" cy="3501447"/>
          </a:xfrm>
          <a:prstGeom prst="rect">
            <a:avLst/>
          </a:prstGeom>
        </p:spPr>
        <p:txBody>
          <a:bodyPr>
            <a:normAutofit/>
          </a:bodyPr>
          <a:lstStyle>
            <a:lvl2pPr marL="0" indent="0">
              <a:buSzTx/>
              <a:buNone/>
            </a:lvl2pPr>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65811071"/>
      </p:ext>
    </p:extLst>
  </p:cSld>
  <p:clrMapOvr>
    <a:masterClrMapping/>
  </p:clrMapOvr>
  <p:transition spd="med"/>
</p:sldLayout>
</file>

<file path=ppt/slideLayouts/slideLayout2336.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25" name="Title Text"/>
          <p:cNvSpPr txBox="1">
            <a:spLocks noGrp="1"/>
          </p:cNvSpPr>
          <p:nvPr>
            <p:ph type="title"/>
          </p:nvPr>
        </p:nvSpPr>
        <p:spPr>
          <a:xfrm>
            <a:off x="228600" y="127002"/>
            <a:ext cx="4114800" cy="4402900"/>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03170005"/>
      </p:ext>
    </p:extLst>
  </p:cSld>
  <p:clrMapOvr>
    <a:masterClrMapping/>
  </p:clrMapOvr>
  <p:transition spd="med"/>
</p:sldLayout>
</file>

<file path=ppt/slideLayouts/slideLayout2337.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228600" y="127002"/>
            <a:ext cx="4114800" cy="4402900"/>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68011644"/>
      </p:ext>
    </p:extLst>
  </p:cSld>
  <p:clrMapOvr>
    <a:masterClrMapping/>
  </p:clrMapOvr>
  <p:transition spd="med"/>
</p:sldLayout>
</file>

<file path=ppt/slideLayouts/slideLayout2338.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41" name="Title Text"/>
          <p:cNvSpPr txBox="1">
            <a:spLocks noGrp="1"/>
          </p:cNvSpPr>
          <p:nvPr>
            <p:ph type="title"/>
          </p:nvPr>
        </p:nvSpPr>
        <p:spPr>
          <a:xfrm>
            <a:off x="228600" y="139700"/>
            <a:ext cx="4114800" cy="381000"/>
          </a:xfrm>
          <a:prstGeom prst="rect">
            <a:avLst/>
          </a:prstGeom>
        </p:spPr>
        <p:txBody>
          <a:bodyPr/>
          <a:lstStyle>
            <a:lvl1pPr>
              <a:defRPr>
                <a:solidFill>
                  <a:srgbClr val="000000"/>
                </a:solidFill>
              </a:defRPr>
            </a:lvl1pPr>
          </a:lstStyle>
          <a:p>
            <a:r>
              <a:t>Title Text</a:t>
            </a:r>
          </a:p>
        </p:txBody>
      </p:sp>
      <p:sp>
        <p:nvSpPr>
          <p:cNvPr id="7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24793934"/>
      </p:ext>
    </p:extLst>
  </p:cSld>
  <p:clrMapOvr>
    <a:masterClrMapping/>
  </p:clrMapOvr>
  <p:transition spd="med"/>
</p:sldLayout>
</file>

<file path=ppt/slideLayouts/slideLayout2339.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228600" y="182879"/>
            <a:ext cx="4114800" cy="30003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228600" y="1097282"/>
            <a:ext cx="4114800" cy="3488731"/>
          </a:xfrm>
          <a:prstGeom prst="rect">
            <a:avLst/>
          </a:prstGeom>
        </p:spPr>
        <p:txBody>
          <a:bodyPr>
            <a:normAutofit/>
          </a:bodyPr>
          <a:lstStyle/>
          <a:p>
            <a:endParaRPr/>
          </a:p>
        </p:txBody>
      </p:sp>
      <p:sp>
        <p:nvSpPr>
          <p:cNvPr id="751" name="Slide Number"/>
          <p:cNvSpPr txBox="1">
            <a:spLocks noGrp="1"/>
          </p:cNvSpPr>
          <p:nvPr>
            <p:ph type="sldNum" sz="quarter" idx="2"/>
          </p:nvPr>
        </p:nvSpPr>
        <p:spPr>
          <a:xfrm>
            <a:off x="8812809" y="4854833"/>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77720426"/>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lstStyle/>
          <a:p>
            <a:r>
              <a:rPr lang="en-US" dirty="0"/>
              <a:t>Click to add title (one line only)</a:t>
            </a:r>
          </a:p>
        </p:txBody>
      </p:sp>
      <p:sp>
        <p:nvSpPr>
          <p:cNvPr id="3" name="Text 1"/>
          <p:cNvSpPr>
            <a:spLocks noGrp="1"/>
          </p:cNvSpPr>
          <p:nvPr>
            <p:ph sz="half" idx="1" hasCustomPrompt="1"/>
          </p:nvPr>
        </p:nvSpPr>
        <p:spPr>
          <a:xfrm>
            <a:off x="365760" y="914400"/>
            <a:ext cx="4114800" cy="3593592"/>
          </a:xfrm>
        </p:spPr>
        <p:txBody>
          <a:bodyPr/>
          <a:lstStyle>
            <a:lvl1pPr marL="164592" indent="-164592">
              <a:buClr>
                <a:srgbClr val="669933"/>
              </a:buClr>
              <a:defRPr sz="2200"/>
            </a:lvl1pPr>
            <a:lvl2pPr>
              <a:buClr>
                <a:srgbClr val="669933"/>
              </a:buClr>
              <a:defRPr sz="1800"/>
            </a:lvl2pPr>
            <a:lvl3pPr>
              <a:buClr>
                <a:schemeClr val="tx2"/>
              </a:buClr>
              <a:defRPr sz="16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2"/>
          <p:cNvSpPr>
            <a:spLocks noGrp="1"/>
          </p:cNvSpPr>
          <p:nvPr>
            <p:ph sz="half" idx="2" hasCustomPrompt="1"/>
          </p:nvPr>
        </p:nvSpPr>
        <p:spPr>
          <a:xfrm>
            <a:off x="4800600" y="914400"/>
            <a:ext cx="4114800" cy="3593592"/>
          </a:xfrm>
        </p:spPr>
        <p:txBody>
          <a:bodyPr/>
          <a:lstStyle>
            <a:lvl1pPr marL="164592" indent="-164592">
              <a:buClr>
                <a:srgbClr val="669933"/>
              </a:buClr>
              <a:defRPr sz="2200"/>
            </a:lvl1pPr>
            <a:lvl2pPr>
              <a:buClr>
                <a:srgbClr val="669933"/>
              </a:buClr>
              <a:defRPr sz="1800"/>
            </a:lvl2pPr>
            <a:lvl3pPr>
              <a:buClr>
                <a:schemeClr val="tx2"/>
              </a:buClr>
              <a:defRPr sz="16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0.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94996490"/>
      </p:ext>
    </p:extLst>
  </p:cSld>
  <p:clrMapOvr>
    <a:masterClrMapping/>
  </p:clrMapOvr>
  <p:transition spd="med"/>
</p:sldLayout>
</file>

<file path=ppt/slideLayouts/slideLayout2341.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17" indent="-220217">
              <a:defRPr>
                <a:solidFill>
                  <a:srgbClr val="000000"/>
                </a:solidFill>
              </a:defRPr>
            </a:lvl2pPr>
            <a:lvl3pPr marL="444044" indent="-220217">
              <a:defRPr>
                <a:solidFill>
                  <a:srgbClr val="000000"/>
                </a:solidFill>
              </a:defRPr>
            </a:lvl3pPr>
            <a:lvl4pPr marL="671334" indent="-214157">
              <a:defRPr>
                <a:solidFill>
                  <a:srgbClr val="000000"/>
                </a:solidFill>
              </a:defRPr>
            </a:lvl4pPr>
            <a:lvl5pPr marL="850424" indent="-220217">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6464941"/>
      </p:ext>
    </p:extLst>
  </p:cSld>
  <p:clrMapOvr>
    <a:masterClrMapping/>
  </p:clrMapOvr>
  <p:transition spd="med"/>
</p:sldLayout>
</file>

<file path=ppt/slideLayouts/slideLayout2342.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17" indent="-220217">
              <a:defRPr>
                <a:solidFill>
                  <a:srgbClr val="000000"/>
                </a:solidFill>
              </a:defRPr>
            </a:lvl2pPr>
            <a:lvl3pPr marL="444044" indent="-220217">
              <a:defRPr>
                <a:solidFill>
                  <a:srgbClr val="000000"/>
                </a:solidFill>
              </a:defRPr>
            </a:lvl3pPr>
            <a:lvl4pPr marL="671334" indent="-214157">
              <a:defRPr>
                <a:solidFill>
                  <a:srgbClr val="000000"/>
                </a:solidFill>
              </a:defRPr>
            </a:lvl4pPr>
            <a:lvl5pPr marL="850424" indent="-220217">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91190043"/>
      </p:ext>
    </p:extLst>
  </p:cSld>
  <p:clrMapOvr>
    <a:masterClrMapping/>
  </p:clrMapOvr>
  <p:transition spd="med"/>
</p:sldLayout>
</file>

<file path=ppt/slideLayouts/slideLayout2343.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79" indent="-251679">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8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783973376"/>
      </p:ext>
    </p:extLst>
  </p:cSld>
  <p:clrMapOvr>
    <a:masterClrMapping/>
  </p:clrMapOvr>
  <p:transition spd="med"/>
</p:sldLayout>
</file>

<file path=ppt/slideLayouts/slideLayout2344.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79" indent="-251679">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99" name="Text Placeholder 8"/>
          <p:cNvSpPr>
            <a:spLocks noGrp="1"/>
          </p:cNvSpPr>
          <p:nvPr>
            <p:ph type="body" sz="half" idx="14"/>
          </p:nvPr>
        </p:nvSpPr>
        <p:spPr>
          <a:xfrm>
            <a:off x="4700392" y="1090963"/>
            <a:ext cx="4215008" cy="3456433"/>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33423864"/>
      </p:ext>
    </p:extLst>
  </p:cSld>
  <p:clrMapOvr>
    <a:masterClrMapping/>
  </p:clrMapOvr>
  <p:transition spd="med"/>
</p:sldLayout>
</file>

<file path=ppt/slideLayouts/slideLayout2345.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25779141"/>
      </p:ext>
    </p:extLst>
  </p:cSld>
  <p:clrMapOvr>
    <a:masterClrMapping/>
  </p:clrMapOvr>
  <p:transition spd="med"/>
</p:sldLayout>
</file>

<file path=ppt/slideLayouts/slideLayout2346.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27870945"/>
      </p:ext>
    </p:extLst>
  </p:cSld>
  <p:clrMapOvr>
    <a:masterClrMapping/>
  </p:clrMapOvr>
  <p:transition spd="med"/>
</p:sldLayout>
</file>

<file path=ppt/slideLayouts/slideLayout2347.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92701697"/>
      </p:ext>
    </p:extLst>
  </p:cSld>
  <p:clrMapOvr>
    <a:masterClrMapping/>
  </p:clrMapOvr>
  <p:transition spd="med"/>
</p:sldLayout>
</file>

<file path=ppt/slideLayouts/slideLayout2348.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000" algn="r"/>
              </a:tabLst>
              <a:defRPr sz="1100">
                <a:solidFill>
                  <a:srgbClr val="000000"/>
                </a:solidFill>
              </a:defRPr>
            </a:lvl1pPr>
            <a:lvl2pPr marL="135952" indent="-135952">
              <a:spcBef>
                <a:spcPts val="0"/>
              </a:spcBef>
              <a:tabLst>
                <a:tab pos="4013000" algn="r"/>
              </a:tabLst>
              <a:defRPr sz="1100">
                <a:solidFill>
                  <a:srgbClr val="000000"/>
                </a:solidFill>
              </a:defRPr>
            </a:lvl2pPr>
            <a:lvl3pPr marL="359776" indent="-135952">
              <a:spcBef>
                <a:spcPts val="0"/>
              </a:spcBef>
              <a:tabLst>
                <a:tab pos="4013000" algn="r"/>
              </a:tabLst>
              <a:defRPr sz="1100">
                <a:solidFill>
                  <a:srgbClr val="000000"/>
                </a:solidFill>
              </a:defRPr>
            </a:lvl3pPr>
            <a:lvl4pPr marL="589386" indent="-132210">
              <a:spcBef>
                <a:spcPts val="0"/>
              </a:spcBef>
              <a:tabLst>
                <a:tab pos="4013000" algn="r"/>
              </a:tabLst>
              <a:defRPr sz="1100">
                <a:solidFill>
                  <a:srgbClr val="000000"/>
                </a:solidFill>
              </a:defRPr>
            </a:lvl4pPr>
            <a:lvl5pPr marL="766156" indent="-135950">
              <a:spcBef>
                <a:spcPts val="0"/>
              </a:spcBef>
              <a:tabLst>
                <a:tab pos="40130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80376063"/>
      </p:ext>
    </p:extLst>
  </p:cSld>
  <p:clrMapOvr>
    <a:masterClrMapping/>
  </p:clrMapOvr>
  <p:transition spd="med"/>
</p:sldLayout>
</file>

<file path=ppt/slideLayouts/slideLayout2349.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2" y="2186152"/>
            <a:ext cx="1297611" cy="526099"/>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18972254"/>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lvl1pPr>
          </a:lstStyle>
          <a:p>
            <a:r>
              <a:rPr lang="en-US" dirty="0"/>
              <a:t>Click to add title (one line only)</a:t>
            </a:r>
          </a:p>
        </p:txBody>
      </p:sp>
      <p:sp>
        <p:nvSpPr>
          <p:cNvPr id="4" name="Text 1"/>
          <p:cNvSpPr>
            <a:spLocks noGrp="1"/>
          </p:cNvSpPr>
          <p:nvPr>
            <p:ph sz="half" idx="2" hasCustomPrompt="1"/>
          </p:nvPr>
        </p:nvSpPr>
        <p:spPr>
          <a:xfrm>
            <a:off x="365760" y="1371600"/>
            <a:ext cx="4114800" cy="3136392"/>
          </a:xfrm>
        </p:spPr>
        <p:txBody>
          <a:bodyPr/>
          <a:lstStyle>
            <a:lvl1pPr marL="137160" indent="-137160">
              <a:spcBef>
                <a:spcPts val="300"/>
              </a:spcBef>
              <a:buClr>
                <a:srgbClr val="669933"/>
              </a:buClr>
              <a:buFont typeface="Arial" panose="020B0604020202020204" pitchFamily="34" charset="0"/>
              <a:buChar char="•"/>
              <a:defRPr sz="1600"/>
            </a:lvl1pPr>
            <a:lvl2pPr marL="685800" indent="-137160">
              <a:buClr>
                <a:schemeClr val="tx2"/>
              </a:buClr>
              <a:buFont typeface="Arial" panose="020B0604020202020204" pitchFamily="34" charset="0"/>
              <a:buChar char="›"/>
              <a:defRPr lang="en-US" sz="1600" kern="1200" dirty="0" smtClean="0">
                <a:solidFill>
                  <a:schemeClr val="tx1"/>
                </a:solidFill>
                <a:latin typeface="Arial" pitchFamily="34" charset="0"/>
                <a:ea typeface="+mn-ea"/>
                <a:cs typeface="Arial" pitchFamily="34" charset="0"/>
              </a:defRPr>
            </a:lvl2pPr>
            <a:lvl3pPr marL="685800">
              <a:buClr>
                <a:schemeClr val="tx2"/>
              </a:buClr>
              <a:defRPr sz="1600"/>
            </a:lvl3pPr>
            <a:lvl4pPr marL="685800">
              <a:buClr>
                <a:schemeClr val="tx2"/>
              </a:buClr>
              <a:defRPr sz="1600"/>
            </a:lvl4pPr>
            <a:lvl5pPr marL="685800">
              <a:buClr>
                <a:schemeClr val="tx2"/>
              </a:buClr>
              <a:defRPr sz="1600"/>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2"/>
          <p:cNvSpPr>
            <a:spLocks noGrp="1"/>
          </p:cNvSpPr>
          <p:nvPr>
            <p:ph sz="quarter" idx="4" hasCustomPrompt="1"/>
          </p:nvPr>
        </p:nvSpPr>
        <p:spPr>
          <a:xfrm>
            <a:off x="4800600" y="1371600"/>
            <a:ext cx="4114800" cy="3136392"/>
          </a:xfrm>
        </p:spPr>
        <p:txBody>
          <a:bodyPr/>
          <a:lstStyle>
            <a:lvl1pPr marL="137160" indent="-137160">
              <a:spcBef>
                <a:spcPts val="300"/>
              </a:spcBef>
              <a:buClr>
                <a:srgbClr val="669933"/>
              </a:buClr>
              <a:buFont typeface="Arial" panose="020B0604020202020204" pitchFamily="34" charset="0"/>
              <a:buChar char="•"/>
              <a:defRPr lang="en-US" sz="1600" b="0" kern="1200" dirty="0" smtClean="0">
                <a:solidFill>
                  <a:schemeClr val="tx1"/>
                </a:solidFill>
                <a:latin typeface="+mj-lt"/>
                <a:ea typeface="+mn-ea"/>
                <a:cs typeface="Arial" pitchFamily="34" charset="0"/>
              </a:defRPr>
            </a:lvl1pPr>
            <a:lvl2pPr marL="685800" indent="-137160">
              <a:buClr>
                <a:schemeClr val="tx2"/>
              </a:buClr>
              <a:buFont typeface="Arial" panose="020B0604020202020204" pitchFamily="34" charset="0"/>
              <a:buChar char="›"/>
              <a:defRPr sz="1600"/>
            </a:lvl2pPr>
            <a:lvl3pPr marL="685800" indent="-137160">
              <a:buClr>
                <a:schemeClr val="tx2"/>
              </a:buClr>
              <a:buFont typeface="Arial" panose="020B0604020202020204" pitchFamily="34" charset="0"/>
              <a:buChar char="›"/>
              <a:defRPr sz="1600"/>
            </a:lvl3pPr>
            <a:lvl4pPr marL="685800" indent="-137160">
              <a:buClr>
                <a:schemeClr val="tx2"/>
              </a:buClr>
              <a:buFont typeface="Arial" panose="020B0604020202020204" pitchFamily="34" charset="0"/>
              <a:buChar char="›"/>
              <a:defRPr sz="1600"/>
            </a:lvl4pPr>
            <a:lvl5pPr marL="685800" indent="-137160">
              <a:buClr>
                <a:schemeClr val="tx2"/>
              </a:buClr>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ubtitle 1"/>
          <p:cNvSpPr>
            <a:spLocks noGrp="1"/>
          </p:cNvSpPr>
          <p:nvPr>
            <p:ph type="body" idx="1" hasCustomPrompt="1"/>
          </p:nvPr>
        </p:nvSpPr>
        <p:spPr>
          <a:xfrm>
            <a:off x="365760" y="914399"/>
            <a:ext cx="411480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headline text</a:t>
            </a:r>
          </a:p>
        </p:txBody>
      </p:sp>
      <p:sp>
        <p:nvSpPr>
          <p:cNvPr id="5" name="Subtitle 2"/>
          <p:cNvSpPr>
            <a:spLocks noGrp="1"/>
          </p:cNvSpPr>
          <p:nvPr>
            <p:ph type="body" sz="quarter" idx="3" hasCustomPrompt="1"/>
          </p:nvPr>
        </p:nvSpPr>
        <p:spPr>
          <a:xfrm>
            <a:off x="4800600" y="914399"/>
            <a:ext cx="4114800" cy="276999"/>
          </a:xfrm>
        </p:spPr>
        <p:txBody>
          <a:bodyPr anchor="t" anchorCtr="0">
            <a:spAutoFit/>
          </a:bodyPr>
          <a:lstStyle>
            <a:lvl1pPr marL="0" indent="0" algn="l">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headline text</a:t>
            </a:r>
          </a:p>
        </p:txBody>
      </p:sp>
      <p:sp>
        <p:nvSpPr>
          <p:cNvPr id="15"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0.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228601" y="127002"/>
            <a:ext cx="4114802" cy="4479346"/>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8393812" y="4705352"/>
            <a:ext cx="521591" cy="211455"/>
          </a:xfrm>
          <a:prstGeom prst="rect">
            <a:avLst/>
          </a:prstGeom>
          <a:ln w="12700">
            <a:miter lim="400000"/>
          </a:ln>
        </p:spPr>
      </p:pic>
      <p:pic>
        <p:nvPicPr>
          <p:cNvPr id="848" name="Picture 5"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2" y="4705334"/>
            <a:ext cx="521591" cy="211473"/>
          </a:xfrm>
          <a:prstGeom prst="rect">
            <a:avLst/>
          </a:prstGeom>
          <a:ln w="12700">
            <a:miter lim="400000"/>
          </a:ln>
        </p:spPr>
      </p:pic>
      <p:sp>
        <p:nvSpPr>
          <p:cNvPr id="849"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02926441"/>
      </p:ext>
    </p:extLst>
  </p:cSld>
  <p:clrMapOvr>
    <a:masterClrMapping/>
  </p:clrMapOvr>
  <p:transition spd="med"/>
</p:sldLayout>
</file>

<file path=ppt/slideLayouts/slideLayout2351.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228600" y="127002"/>
            <a:ext cx="4114800" cy="4493753"/>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84911061"/>
      </p:ext>
    </p:extLst>
  </p:cSld>
  <p:clrMapOvr>
    <a:masterClrMapping/>
  </p:clrMapOvr>
  <p:transition spd="med"/>
</p:sldLayout>
</file>

<file path=ppt/slideLayouts/slideLayout2352.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000" algn="r"/>
              </a:tabLst>
              <a:defRPr>
                <a:solidFill>
                  <a:srgbClr val="000000"/>
                </a:solidFill>
              </a:defRPr>
            </a:lvl1pPr>
            <a:lvl2pPr>
              <a:spcBef>
                <a:spcPts val="0"/>
              </a:spcBef>
              <a:tabLst>
                <a:tab pos="4013000" algn="r"/>
              </a:tabLst>
              <a:defRPr>
                <a:solidFill>
                  <a:srgbClr val="000000"/>
                </a:solidFill>
              </a:defRPr>
            </a:lvl2pPr>
            <a:lvl3pPr>
              <a:spcBef>
                <a:spcPts val="0"/>
              </a:spcBef>
              <a:tabLst>
                <a:tab pos="4013000" algn="r"/>
              </a:tabLst>
              <a:defRPr>
                <a:solidFill>
                  <a:srgbClr val="000000"/>
                </a:solidFill>
              </a:defRPr>
            </a:lvl3pPr>
            <a:lvl4pPr>
              <a:spcBef>
                <a:spcPts val="0"/>
              </a:spcBef>
              <a:tabLst>
                <a:tab pos="4013000" algn="r"/>
              </a:tabLst>
              <a:defRPr>
                <a:solidFill>
                  <a:srgbClr val="000000"/>
                </a:solidFill>
              </a:defRPr>
            </a:lvl4pPr>
            <a:lvl5pPr>
              <a:spcBef>
                <a:spcPts val="0"/>
              </a:spcBef>
              <a:tabLst>
                <a:tab pos="40130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64815846"/>
      </p:ext>
    </p:extLst>
  </p:cSld>
  <p:clrMapOvr>
    <a:masterClrMapping/>
  </p:clrMapOvr>
  <p:transition spd="med"/>
</p:sldLayout>
</file>

<file path=ppt/slideLayouts/slideLayout2353.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74"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75"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485" indent="-1186485">
              <a:lnSpc>
                <a:spcPct val="90000"/>
              </a:lnSpc>
              <a:spcBef>
                <a:spcPts val="0"/>
              </a:spcBef>
              <a:defRPr sz="9600" b="1">
                <a:solidFill>
                  <a:srgbClr val="000000"/>
                </a:solidFill>
              </a:defRPr>
            </a:lvl2pPr>
            <a:lvl3pPr marL="1410313" indent="-1186485">
              <a:lnSpc>
                <a:spcPct val="90000"/>
              </a:lnSpc>
              <a:spcBef>
                <a:spcPts val="0"/>
              </a:spcBef>
              <a:defRPr sz="9600" b="1">
                <a:solidFill>
                  <a:srgbClr val="000000"/>
                </a:solidFill>
              </a:defRPr>
            </a:lvl3pPr>
            <a:lvl4pPr marL="1611004" indent="-1153827">
              <a:lnSpc>
                <a:spcPct val="90000"/>
              </a:lnSpc>
              <a:spcBef>
                <a:spcPts val="0"/>
              </a:spcBef>
              <a:defRPr sz="9600" b="1">
                <a:solidFill>
                  <a:srgbClr val="000000"/>
                </a:solidFill>
              </a:defRPr>
            </a:lvl4pPr>
            <a:lvl5pPr marL="1816691" indent="-118648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35951270"/>
      </p:ext>
    </p:extLst>
  </p:cSld>
  <p:clrMapOvr>
    <a:masterClrMapping/>
  </p:clrMapOvr>
  <p:transition spd="med"/>
</p:sldLayout>
</file>

<file path=ppt/slideLayouts/slideLayout2354.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84"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485" indent="-1186485">
              <a:lnSpc>
                <a:spcPct val="90000"/>
              </a:lnSpc>
              <a:spcBef>
                <a:spcPts val="0"/>
              </a:spcBef>
              <a:defRPr sz="9600" b="1">
                <a:solidFill>
                  <a:srgbClr val="000000"/>
                </a:solidFill>
              </a:defRPr>
            </a:lvl2pPr>
            <a:lvl3pPr marL="1410313" indent="-1186485">
              <a:lnSpc>
                <a:spcPct val="90000"/>
              </a:lnSpc>
              <a:spcBef>
                <a:spcPts val="0"/>
              </a:spcBef>
              <a:defRPr sz="9600" b="1">
                <a:solidFill>
                  <a:srgbClr val="000000"/>
                </a:solidFill>
              </a:defRPr>
            </a:lvl3pPr>
            <a:lvl4pPr marL="1611004" indent="-1153827">
              <a:lnSpc>
                <a:spcPct val="90000"/>
              </a:lnSpc>
              <a:spcBef>
                <a:spcPts val="0"/>
              </a:spcBef>
              <a:defRPr sz="9600" b="1">
                <a:solidFill>
                  <a:srgbClr val="000000"/>
                </a:solidFill>
              </a:defRPr>
            </a:lvl4pPr>
            <a:lvl5pPr marL="1816691" indent="-118648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91641678"/>
      </p:ext>
    </p:extLst>
  </p:cSld>
  <p:clrMapOvr>
    <a:masterClrMapping/>
  </p:clrMapOvr>
  <p:transition spd="med"/>
</p:sldLayout>
</file>

<file path=ppt/slideLayouts/slideLayout2355.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228600" y="50802"/>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61941431"/>
      </p:ext>
    </p:extLst>
  </p:cSld>
  <p:clrMapOvr>
    <a:masterClrMapping/>
  </p:clrMapOvr>
  <p:transition spd="med"/>
</p:sldLayout>
</file>

<file path=ppt/slideLayouts/slideLayout2356.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228602" y="127002"/>
            <a:ext cx="5187463" cy="4520806"/>
          </a:xfrm>
          <a:prstGeom prst="rect">
            <a:avLst/>
          </a:prstGeom>
        </p:spPr>
        <p:txBody>
          <a:bodyPr/>
          <a:lstStyle>
            <a:lvl1pPr marL="117469" indent="-117469">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28149462"/>
      </p:ext>
    </p:extLst>
  </p:cSld>
  <p:clrMapOvr>
    <a:masterClrMapping/>
  </p:clrMapOvr>
  <p:transition spd="med"/>
</p:sldLayout>
</file>

<file path=ppt/slideLayouts/slideLayout2357.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228600" y="342902"/>
            <a:ext cx="4114800" cy="4328051"/>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4800600" y="493778"/>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53918738"/>
      </p:ext>
    </p:extLst>
  </p:cSld>
  <p:clrMapOvr>
    <a:masterClrMapping/>
  </p:clrMapOvr>
  <p:transition spd="med"/>
</p:sldLayout>
</file>

<file path=ppt/slideLayouts/slideLayout2358.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228600" y="127002"/>
            <a:ext cx="4114800" cy="959359"/>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228600" y="1124713"/>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4800600" y="1124713"/>
            <a:ext cx="4114800" cy="3585848"/>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87105871"/>
      </p:ext>
    </p:extLst>
  </p:cSld>
  <p:clrMapOvr>
    <a:masterClrMapping/>
  </p:clrMapOvr>
  <p:transition spd="med"/>
</p:sldLayout>
</file>

<file path=ppt/slideLayouts/slideLayout2359.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228600" y="342902"/>
            <a:ext cx="6400800" cy="64008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46" indent="-197746">
              <a:defRPr sz="1600">
                <a:solidFill>
                  <a:srgbClr val="000000"/>
                </a:solidFill>
              </a:defRPr>
            </a:lvl2pPr>
            <a:lvl3pPr marL="421573" indent="-197746">
              <a:defRPr sz="1600">
                <a:solidFill>
                  <a:srgbClr val="000000"/>
                </a:solidFill>
              </a:defRPr>
            </a:lvl3pPr>
            <a:lvl4pPr marL="649481" indent="-192303">
              <a:defRPr sz="1600">
                <a:solidFill>
                  <a:srgbClr val="000000"/>
                </a:solidFill>
              </a:defRPr>
            </a:lvl4pPr>
            <a:lvl5pPr marL="827952" indent="-19774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932"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37388889"/>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lstStyle>
            <a:lvl1pPr>
              <a:defRPr/>
            </a:lvl1pPr>
          </a:lstStyle>
          <a:p>
            <a:r>
              <a:rPr lang="en-US" dirty="0"/>
              <a:t>Click to add title (one line only)</a:t>
            </a:r>
          </a:p>
        </p:txBody>
      </p:sp>
      <p:sp>
        <p:nvSpPr>
          <p:cNvPr id="4" name="Text 1"/>
          <p:cNvSpPr>
            <a:spLocks noGrp="1"/>
          </p:cNvSpPr>
          <p:nvPr>
            <p:ph sz="half" idx="2" hasCustomPrompt="1"/>
          </p:nvPr>
        </p:nvSpPr>
        <p:spPr>
          <a:xfrm>
            <a:off x="36576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2"/>
          <p:cNvSpPr>
            <a:spLocks noGrp="1"/>
          </p:cNvSpPr>
          <p:nvPr>
            <p:ph sz="quarter" idx="4" hasCustomPrompt="1"/>
          </p:nvPr>
        </p:nvSpPr>
        <p:spPr>
          <a:xfrm>
            <a:off x="329184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3"/>
          <p:cNvSpPr>
            <a:spLocks noGrp="1"/>
          </p:cNvSpPr>
          <p:nvPr>
            <p:ph sz="quarter" idx="14" hasCustomPrompt="1"/>
          </p:nvPr>
        </p:nvSpPr>
        <p:spPr>
          <a:xfrm>
            <a:off x="621792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b="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ubtitle 1"/>
          <p:cNvSpPr>
            <a:spLocks noGrp="1"/>
          </p:cNvSpPr>
          <p:nvPr>
            <p:ph type="body" idx="1" hasCustomPrompt="1"/>
          </p:nvPr>
        </p:nvSpPr>
        <p:spPr>
          <a:xfrm>
            <a:off x="365760" y="914400"/>
            <a:ext cx="2697480" cy="276999"/>
          </a:xfrm>
        </p:spPr>
        <p:txBody>
          <a:bodyPr wrap="square"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Subtitle 2"/>
          <p:cNvSpPr>
            <a:spLocks noGrp="1"/>
          </p:cNvSpPr>
          <p:nvPr>
            <p:ph type="body" sz="quarter" idx="3" hasCustomPrompt="1"/>
          </p:nvPr>
        </p:nvSpPr>
        <p:spPr>
          <a:xfrm>
            <a:off x="3291840" y="914400"/>
            <a:ext cx="269748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3" name="Subtitle 3"/>
          <p:cNvSpPr>
            <a:spLocks noGrp="1"/>
          </p:cNvSpPr>
          <p:nvPr>
            <p:ph type="body" sz="quarter" idx="13" hasCustomPrompt="1"/>
          </p:nvPr>
        </p:nvSpPr>
        <p:spPr>
          <a:xfrm>
            <a:off x="6217920" y="914400"/>
            <a:ext cx="269748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9" name="Source line"/>
          <p:cNvSpPr>
            <a:spLocks noGrp="1"/>
          </p:cNvSpPr>
          <p:nvPr>
            <p:ph type="body" sz="half" idx="15"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2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0.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28600" y="127002"/>
            <a:ext cx="4114800" cy="502159"/>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1" indent="-296621">
              <a:defRPr sz="2400">
                <a:solidFill>
                  <a:srgbClr val="000000"/>
                </a:solidFill>
              </a:defRPr>
            </a:lvl2pPr>
            <a:lvl3pPr marL="520446" indent="-296621">
              <a:defRPr sz="2400">
                <a:solidFill>
                  <a:srgbClr val="000000"/>
                </a:solidFill>
              </a:defRPr>
            </a:lvl3pPr>
            <a:lvl4pPr marL="745634" indent="-288457">
              <a:defRPr sz="2400">
                <a:solidFill>
                  <a:srgbClr val="000000"/>
                </a:solidFill>
              </a:defRPr>
            </a:lvl4pPr>
            <a:lvl5pPr marL="926826" indent="-296621">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64623093"/>
      </p:ext>
    </p:extLst>
  </p:cSld>
  <p:clrMapOvr>
    <a:masterClrMapping/>
  </p:clrMapOvr>
  <p:transition spd="med"/>
</p:sldLayout>
</file>

<file path=ppt/slideLayouts/slideLayout2361.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228600" y="342902"/>
            <a:ext cx="6400800" cy="64008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952"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953"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954"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83894225"/>
      </p:ext>
    </p:extLst>
  </p:cSld>
  <p:clrMapOvr>
    <a:masterClrMapping/>
  </p:clrMapOvr>
  <p:transition spd="med"/>
</p:sldLayout>
</file>

<file path=ppt/slideLayouts/slideLayout2362.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228600" y="342902"/>
            <a:ext cx="4114800" cy="64008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228600" y="201170"/>
            <a:ext cx="4114800" cy="300037"/>
          </a:xfrm>
          <a:prstGeom prst="rect">
            <a:avLst/>
          </a:prstGeom>
        </p:spPr>
        <p:txBody>
          <a:bodyPr>
            <a:normAutofit/>
          </a:bodyPr>
          <a:lstStyle>
            <a:lvl1pPr>
              <a:defRPr sz="1100">
                <a:solidFill>
                  <a:srgbClr val="000000"/>
                </a:solidFill>
              </a:defRPr>
            </a:lvl1pPr>
            <a:lvl2pPr marL="135952" indent="-135952">
              <a:defRPr sz="1100">
                <a:solidFill>
                  <a:srgbClr val="000000"/>
                </a:solidFill>
              </a:defRPr>
            </a:lvl2pPr>
            <a:lvl3pPr marL="359776" indent="-135952">
              <a:defRPr sz="1100">
                <a:solidFill>
                  <a:srgbClr val="000000"/>
                </a:solidFill>
              </a:defRPr>
            </a:lvl3pPr>
            <a:lvl4pPr marL="589386" indent="-132210">
              <a:defRPr sz="1100">
                <a:solidFill>
                  <a:srgbClr val="000000"/>
                </a:solidFill>
              </a:defRPr>
            </a:lvl4pPr>
            <a:lvl5pPr marL="766156" indent="-135950">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228600" y="1097280"/>
            <a:ext cx="4114800" cy="3585846"/>
          </a:xfrm>
          <a:prstGeom prst="rect">
            <a:avLst/>
          </a:prstGeom>
        </p:spPr>
        <p:txBody>
          <a:bodyPr>
            <a:normAutofit/>
          </a:bodyPr>
          <a:lstStyle/>
          <a:p>
            <a:endParaRPr/>
          </a:p>
        </p:txBody>
      </p:sp>
      <p:sp>
        <p:nvSpPr>
          <p:cNvPr id="965"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71957050"/>
      </p:ext>
    </p:extLst>
  </p:cSld>
  <p:clrMapOvr>
    <a:masterClrMapping/>
  </p:clrMapOvr>
  <p:transition spd="med"/>
</p:sldLayout>
</file>

<file path=ppt/slideLayouts/slideLayout2363.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228600" y="127002"/>
            <a:ext cx="4114800" cy="64008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2514600" y="1097278"/>
            <a:ext cx="1828800" cy="3585848"/>
          </a:xfrm>
          <a:prstGeom prst="rect">
            <a:avLst/>
          </a:prstGeom>
        </p:spPr>
        <p:txBody>
          <a:bodyPr>
            <a:normAutofit/>
          </a:bodyPr>
          <a:lstStyle/>
          <a:p>
            <a:endParaRPr/>
          </a:p>
        </p:txBody>
      </p:sp>
      <p:sp>
        <p:nvSpPr>
          <p:cNvPr id="976"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34370827"/>
      </p:ext>
    </p:extLst>
  </p:cSld>
  <p:clrMapOvr>
    <a:masterClrMapping/>
  </p:clrMapOvr>
  <p:transition spd="med"/>
</p:sldLayout>
</file>

<file path=ppt/slideLayouts/slideLayout2364.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987"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03362836"/>
      </p:ext>
    </p:extLst>
  </p:cSld>
  <p:clrMapOvr>
    <a:masterClrMapping/>
  </p:clrMapOvr>
  <p:transition spd="med"/>
</p:sldLayout>
</file>

<file path=ppt/slideLayouts/slideLayout2365.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66"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996"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83271517"/>
      </p:ext>
    </p:extLst>
  </p:cSld>
  <p:clrMapOvr>
    <a:masterClrMapping/>
  </p:clrMapOvr>
  <p:transition spd="med"/>
</p:sldLayout>
</file>

<file path=ppt/slideLayouts/slideLayout2366.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228600" y="127002"/>
            <a:ext cx="4114800" cy="4402900"/>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82670030"/>
      </p:ext>
    </p:extLst>
  </p:cSld>
  <p:clrMapOvr>
    <a:masterClrMapping/>
  </p:clrMapOvr>
  <p:transition spd="med"/>
</p:sldLayout>
</file>

<file path=ppt/slideLayouts/slideLayout2367.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228600" y="127002"/>
            <a:ext cx="4114800" cy="4402900"/>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87651187"/>
      </p:ext>
    </p:extLst>
  </p:cSld>
  <p:clrMapOvr>
    <a:masterClrMapping/>
  </p:clrMapOvr>
  <p:transition spd="med"/>
</p:sldLayout>
</file>

<file path=ppt/slideLayouts/slideLayout2368.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228600" y="127000"/>
            <a:ext cx="4114800" cy="381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31448757"/>
      </p:ext>
    </p:extLst>
  </p:cSld>
  <p:clrMapOvr>
    <a:masterClrMapping/>
  </p:clrMapOvr>
  <p:transition spd="med"/>
</p:sldLayout>
</file>

<file path=ppt/slideLayouts/slideLayout2369.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228600" y="1097282"/>
            <a:ext cx="4114800" cy="348873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26787983"/>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3665" cy="1586264"/>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6" name="Freeform 6"/>
          <p:cNvSpPr>
            <a:spLocks noChangeAspect="1"/>
          </p:cNvSpPr>
          <p:nvPr userDrawn="1"/>
        </p:nvSpPr>
        <p:spPr bwMode="auto">
          <a:xfrm>
            <a:off x="137161" y="0"/>
            <a:ext cx="4090812" cy="2492599"/>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2" name="Rectangle 21"/>
          <p:cNvSpPr>
            <a:spLocks noChangeArrowheads="1"/>
          </p:cNvSpPr>
          <p:nvPr userDrawn="1"/>
        </p:nvSpPr>
        <p:spPr bwMode="auto">
          <a:xfrm>
            <a:off x="137160" y="1234123"/>
            <a:ext cx="9006840" cy="368395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1584887" y="320040"/>
            <a:ext cx="4572000" cy="304699"/>
          </a:xfrm>
        </p:spPr>
        <p:txBody>
          <a:bodyPr/>
          <a:lstStyle>
            <a:lvl1pPr>
              <a:defRPr sz="2200" baseline="0">
                <a:solidFill>
                  <a:schemeClr val="bg1"/>
                </a:solidFill>
              </a:defRPr>
            </a:lvl1pPr>
          </a:lstStyle>
          <a:p>
            <a:r>
              <a:rPr lang="en-US" dirty="0"/>
              <a:t>Click to add name</a:t>
            </a:r>
          </a:p>
        </p:txBody>
      </p:sp>
      <p:sp>
        <p:nvSpPr>
          <p:cNvPr id="13" name="Text"/>
          <p:cNvSpPr>
            <a:spLocks noGrp="1"/>
          </p:cNvSpPr>
          <p:nvPr>
            <p:ph idx="11" hasCustomPrompt="1"/>
          </p:nvPr>
        </p:nvSpPr>
        <p:spPr>
          <a:xfrm>
            <a:off x="4800600" y="1508760"/>
            <a:ext cx="4114800" cy="3200400"/>
          </a:xfrm>
        </p:spPr>
        <p:txBody>
          <a:bodyPr/>
          <a:lstStyle>
            <a:lvl1pPr marL="0" indent="0">
              <a:spcBef>
                <a:spcPts val="300"/>
              </a:spcBef>
              <a:buClr>
                <a:srgbClr val="669933"/>
              </a:buClr>
              <a:buFontTx/>
              <a:buNone/>
              <a:defRPr sz="1200" b="1" i="0">
                <a:solidFill>
                  <a:schemeClr val="accent4"/>
                </a:solidFill>
                <a:latin typeface="Arial" pitchFamily="34" charset="0"/>
                <a:cs typeface="Arial" pitchFamily="34" charset="0"/>
              </a:defRPr>
            </a:lvl1pPr>
            <a:lvl2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2pPr>
            <a:lvl3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3pPr>
            <a:lvl4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4pPr>
            <a:lvl5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5pPr>
          </a:lstStyle>
          <a:p>
            <a:pPr lvl="0"/>
            <a:r>
              <a:rPr lang="en-US" dirty="0"/>
              <a:t>Click to add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cNvSpPr>
            <a:spLocks noGrp="1"/>
          </p:cNvSpPr>
          <p:nvPr>
            <p:ph idx="1" hasCustomPrompt="1"/>
          </p:nvPr>
        </p:nvSpPr>
        <p:spPr>
          <a:xfrm>
            <a:off x="365760" y="1508760"/>
            <a:ext cx="4114800" cy="3200400"/>
          </a:xfrm>
        </p:spPr>
        <p:txBody>
          <a:bodyPr/>
          <a:lstStyle>
            <a:lvl1pPr marL="0" indent="0">
              <a:spcBef>
                <a:spcPts val="300"/>
              </a:spcBef>
              <a:buClr>
                <a:srgbClr val="669933"/>
              </a:buClr>
              <a:buFontTx/>
              <a:buNone/>
              <a:defRPr sz="1200" b="1" i="0">
                <a:solidFill>
                  <a:schemeClr val="accent4"/>
                </a:solidFill>
                <a:latin typeface="Arial" pitchFamily="34" charset="0"/>
                <a:cs typeface="Arial" pitchFamily="34" charset="0"/>
              </a:defRPr>
            </a:lvl1pPr>
            <a:lvl2pPr marL="0" indent="0">
              <a:spcBef>
                <a:spcPts val="0"/>
              </a:spcBef>
              <a:spcAft>
                <a:spcPts val="500"/>
              </a:spcAft>
              <a:buClr>
                <a:srgbClr val="669933"/>
              </a:buClr>
              <a:buFontTx/>
              <a:buNone/>
              <a:defRPr sz="1200" b="0" i="0">
                <a:solidFill>
                  <a:schemeClr val="tx1"/>
                </a:solidFill>
                <a:latin typeface="Arial" pitchFamily="34" charset="0"/>
                <a:cs typeface="Arial" pitchFamily="34" charset="0"/>
              </a:defRPr>
            </a:lvl2pPr>
            <a:lvl3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3pPr>
            <a:lvl4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4pPr>
            <a:lvl5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5pPr>
          </a:lstStyle>
          <a:p>
            <a:pPr lvl="0"/>
            <a:r>
              <a:rPr lang="en-US" dirty="0"/>
              <a:t>Click to add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2" hasCustomPrompt="1"/>
          </p:nvPr>
        </p:nvSpPr>
        <p:spPr>
          <a:xfrm>
            <a:off x="1584887" y="640080"/>
            <a:ext cx="4572000" cy="310551"/>
          </a:xfrm>
        </p:spPr>
        <p:txBody>
          <a:bodyPr/>
          <a:lstStyle>
            <a:lvl1pPr marL="0" indent="0">
              <a:spcBef>
                <a:spcPts val="0"/>
              </a:spcBef>
              <a:spcAft>
                <a:spcPts val="0"/>
              </a:spcAft>
              <a:buFontTx/>
              <a:buNone/>
              <a:defRPr sz="1400" b="0">
                <a:solidFill>
                  <a:schemeClr val="bg1"/>
                </a:solidFill>
              </a:defRPr>
            </a:lvl1pPr>
            <a:lvl2pPr marL="0" indent="0">
              <a:spcBef>
                <a:spcPts val="0"/>
              </a:spcBef>
              <a:spcAft>
                <a:spcPts val="0"/>
              </a:spcAft>
              <a:buFontTx/>
              <a:buNone/>
              <a:defRPr sz="1400" b="0">
                <a:solidFill>
                  <a:schemeClr val="accent2"/>
                </a:solidFill>
              </a:defRPr>
            </a:lvl2pPr>
            <a:lvl3pPr marL="0" indent="0">
              <a:spcBef>
                <a:spcPts val="0"/>
              </a:spcBef>
              <a:spcAft>
                <a:spcPts val="0"/>
              </a:spcAft>
              <a:buFontTx/>
              <a:buNone/>
              <a:defRPr sz="1400" b="0">
                <a:solidFill>
                  <a:schemeClr val="accent2"/>
                </a:solidFill>
              </a:defRPr>
            </a:lvl3pPr>
            <a:lvl4pPr marL="0" indent="0">
              <a:spcBef>
                <a:spcPts val="0"/>
              </a:spcBef>
              <a:spcAft>
                <a:spcPts val="0"/>
              </a:spcAft>
              <a:buFontTx/>
              <a:buNone/>
              <a:defRPr sz="1400" b="0">
                <a:solidFill>
                  <a:schemeClr val="accent2"/>
                </a:solidFill>
              </a:defRPr>
            </a:lvl4pPr>
            <a:lvl5pPr marL="0" indent="0">
              <a:spcBef>
                <a:spcPts val="0"/>
              </a:spcBef>
              <a:spcAft>
                <a:spcPts val="0"/>
              </a:spcAft>
              <a:buFontTx/>
              <a:buNone/>
              <a:defRPr sz="1400" b="0">
                <a:solidFill>
                  <a:schemeClr val="accent2"/>
                </a:solidFill>
              </a:defRPr>
            </a:lvl5pPr>
          </a:lstStyle>
          <a:p>
            <a:pPr lvl="0"/>
            <a:r>
              <a:rPr lang="en-US" dirty="0"/>
              <a:t>Click to add Forrester title</a:t>
            </a:r>
          </a:p>
        </p:txBody>
      </p:sp>
      <p:sp>
        <p:nvSpPr>
          <p:cNvPr id="3" name="Picture Placeholder 2"/>
          <p:cNvSpPr>
            <a:spLocks noGrp="1"/>
          </p:cNvSpPr>
          <p:nvPr>
            <p:ph type="pic" sz="quarter" idx="10" hasCustomPrompt="1"/>
          </p:nvPr>
        </p:nvSpPr>
        <p:spPr>
          <a:xfrm>
            <a:off x="365760" y="137160"/>
            <a:ext cx="990527" cy="950631"/>
          </a:xfrm>
        </p:spPr>
        <p:txBody>
          <a:bodyPr anchor="ctr"/>
          <a:lstStyle>
            <a:lvl1pPr marL="0" indent="0" algn="ctr">
              <a:spcBef>
                <a:spcPts val="0"/>
              </a:spcBef>
              <a:spcAft>
                <a:spcPts val="0"/>
              </a:spcAft>
              <a:buFontTx/>
              <a:buNone/>
              <a:defRPr sz="1400">
                <a:solidFill>
                  <a:schemeClr val="bg1"/>
                </a:solidFill>
              </a:defRPr>
            </a:lvl1pPr>
          </a:lstStyle>
          <a:p>
            <a:r>
              <a:rPr lang="en-US" dirty="0"/>
              <a:t>Click to add photo</a:t>
            </a:r>
          </a:p>
        </p:txBody>
      </p:sp>
      <p:sp>
        <p:nvSpPr>
          <p:cNvPr id="2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1"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0.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57748562"/>
      </p:ext>
    </p:extLst>
  </p:cSld>
  <p:clrMapOvr>
    <a:masterClrMapping/>
  </p:clrMapOvr>
  <p:transition spd="med"/>
</p:sldLayout>
</file>

<file path=ppt/slideLayouts/slideLayout2371.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17" indent="-220217">
              <a:defRPr>
                <a:solidFill>
                  <a:srgbClr val="000000"/>
                </a:solidFill>
              </a:defRPr>
            </a:lvl2pPr>
            <a:lvl3pPr marL="444044" indent="-220217">
              <a:defRPr>
                <a:solidFill>
                  <a:srgbClr val="000000"/>
                </a:solidFill>
              </a:defRPr>
            </a:lvl3pPr>
            <a:lvl4pPr marL="671334" indent="-214157">
              <a:defRPr>
                <a:solidFill>
                  <a:srgbClr val="000000"/>
                </a:solidFill>
              </a:defRPr>
            </a:lvl4pPr>
            <a:lvl5pPr marL="850424" indent="-220217">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47942700"/>
      </p:ext>
    </p:extLst>
  </p:cSld>
  <p:clrMapOvr>
    <a:masterClrMapping/>
  </p:clrMapOvr>
  <p:transition spd="med"/>
</p:sldLayout>
</file>

<file path=ppt/slideLayouts/slideLayout2372.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17" indent="-220217">
              <a:defRPr>
                <a:solidFill>
                  <a:srgbClr val="000000"/>
                </a:solidFill>
              </a:defRPr>
            </a:lvl2pPr>
            <a:lvl3pPr marL="444044" indent="-220217">
              <a:defRPr>
                <a:solidFill>
                  <a:srgbClr val="000000"/>
                </a:solidFill>
              </a:defRPr>
            </a:lvl3pPr>
            <a:lvl4pPr marL="671334" indent="-214157">
              <a:defRPr>
                <a:solidFill>
                  <a:srgbClr val="000000"/>
                </a:solidFill>
              </a:defRPr>
            </a:lvl4pPr>
            <a:lvl5pPr marL="850424" indent="-220217">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35300351"/>
      </p:ext>
    </p:extLst>
  </p:cSld>
  <p:clrMapOvr>
    <a:masterClrMapping/>
  </p:clrMapOvr>
  <p:transition spd="med"/>
</p:sldLayout>
</file>

<file path=ppt/slideLayouts/slideLayout2373.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17" indent="-220217">
              <a:defRPr>
                <a:solidFill>
                  <a:srgbClr val="000000"/>
                </a:solidFill>
              </a:defRPr>
            </a:lvl2pPr>
            <a:lvl3pPr marL="444044" indent="-220217">
              <a:defRPr>
                <a:solidFill>
                  <a:srgbClr val="000000"/>
                </a:solidFill>
              </a:defRPr>
            </a:lvl3pPr>
            <a:lvl4pPr marL="671334" indent="-214157">
              <a:defRPr>
                <a:solidFill>
                  <a:srgbClr val="000000"/>
                </a:solidFill>
              </a:defRPr>
            </a:lvl4pPr>
            <a:lvl5pPr marL="850424" indent="-220217">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2305921" y="1173020"/>
            <a:ext cx="2258861" cy="1171617"/>
          </a:xfrm>
          <a:prstGeom prst="rect">
            <a:avLst/>
          </a:prstGeom>
        </p:spPr>
        <p:txBody>
          <a:bodyPr lIns="91439" tIns="45719" rIns="91439" bIns="45719"/>
          <a:lstStyle/>
          <a:p>
            <a:endParaRPr/>
          </a:p>
        </p:txBody>
      </p:sp>
      <p:sp>
        <p:nvSpPr>
          <p:cNvPr id="1070" name="Picture Placeholder 11"/>
          <p:cNvSpPr>
            <a:spLocks noGrp="1"/>
          </p:cNvSpPr>
          <p:nvPr>
            <p:ph type="pic" sz="quarter" idx="14"/>
          </p:nvPr>
        </p:nvSpPr>
        <p:spPr>
          <a:xfrm>
            <a:off x="4572000" y="667492"/>
            <a:ext cx="2284260" cy="1262323"/>
          </a:xfrm>
          <a:prstGeom prst="rect">
            <a:avLst/>
          </a:prstGeom>
        </p:spPr>
        <p:txBody>
          <a:bodyPr lIns="91439" tIns="45719" rIns="91439" bIns="45719"/>
          <a:lstStyle/>
          <a:p>
            <a:endParaRPr/>
          </a:p>
        </p:txBody>
      </p:sp>
      <p:sp>
        <p:nvSpPr>
          <p:cNvPr id="1071" name="Picture Placeholder 11"/>
          <p:cNvSpPr>
            <a:spLocks noGrp="1"/>
          </p:cNvSpPr>
          <p:nvPr>
            <p:ph type="pic" sz="quarter" idx="15"/>
          </p:nvPr>
        </p:nvSpPr>
        <p:spPr>
          <a:xfrm>
            <a:off x="6859982" y="-2"/>
            <a:ext cx="2282505" cy="2346040"/>
          </a:xfrm>
          <a:prstGeom prst="rect">
            <a:avLst/>
          </a:prstGeom>
        </p:spPr>
        <p:txBody>
          <a:bodyPr lIns="91439" tIns="45719" rIns="91439" bIns="45719"/>
          <a:lstStyle/>
          <a:p>
            <a:endParaRPr/>
          </a:p>
        </p:txBody>
      </p:sp>
      <p:sp>
        <p:nvSpPr>
          <p:cNvPr id="1072" name="Picture Placeholder 11"/>
          <p:cNvSpPr>
            <a:spLocks noGrp="1"/>
          </p:cNvSpPr>
          <p:nvPr>
            <p:ph type="pic" sz="quarter" idx="16"/>
          </p:nvPr>
        </p:nvSpPr>
        <p:spPr>
          <a:xfrm>
            <a:off x="4572002" y="2257882"/>
            <a:ext cx="2282503" cy="1171616"/>
          </a:xfrm>
          <a:prstGeom prst="rect">
            <a:avLst/>
          </a:prstGeom>
        </p:spPr>
        <p:txBody>
          <a:bodyPr lIns="91439" tIns="45719" rIns="91439" bIns="45719"/>
          <a:lstStyle/>
          <a:p>
            <a:endParaRPr/>
          </a:p>
        </p:txBody>
      </p:sp>
      <p:sp>
        <p:nvSpPr>
          <p:cNvPr id="1073" name="Picture Placeholder 11"/>
          <p:cNvSpPr>
            <a:spLocks noGrp="1"/>
          </p:cNvSpPr>
          <p:nvPr>
            <p:ph type="pic" sz="quarter" idx="17"/>
          </p:nvPr>
        </p:nvSpPr>
        <p:spPr>
          <a:xfrm>
            <a:off x="6867201" y="3205789"/>
            <a:ext cx="1227810" cy="1287901"/>
          </a:xfrm>
          <a:prstGeom prst="rect">
            <a:avLst/>
          </a:prstGeom>
        </p:spPr>
        <p:txBody>
          <a:bodyPr lIns="91439" tIns="45719" rIns="91439" bIns="45719"/>
          <a:lstStyle/>
          <a:p>
            <a:endParaRPr/>
          </a:p>
        </p:txBody>
      </p:sp>
      <p:sp>
        <p:nvSpPr>
          <p:cNvPr id="1074" name="Picture Placeholder 11"/>
          <p:cNvSpPr>
            <a:spLocks noGrp="1"/>
          </p:cNvSpPr>
          <p:nvPr>
            <p:ph type="pic" sz="quarter" idx="18"/>
          </p:nvPr>
        </p:nvSpPr>
        <p:spPr>
          <a:xfrm>
            <a:off x="2305919" y="2571750"/>
            <a:ext cx="1652511" cy="1733388"/>
          </a:xfrm>
          <a:prstGeom prst="rect">
            <a:avLst/>
          </a:prstGeom>
        </p:spPr>
        <p:txBody>
          <a:bodyPr lIns="91439" tIns="45719" rIns="91439" bIns="45719"/>
          <a:lstStyle/>
          <a:p>
            <a:endParaRPr/>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74336152"/>
      </p:ext>
    </p:extLst>
  </p:cSld>
  <p:clrMapOvr>
    <a:masterClrMapping/>
  </p:clrMapOvr>
  <p:transition spd="med"/>
</p:sldLayout>
</file>

<file path=ppt/slideLayouts/slideLayout2374.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79" indent="-251679">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09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02337367"/>
      </p:ext>
    </p:extLst>
  </p:cSld>
  <p:clrMapOvr>
    <a:masterClrMapping/>
  </p:clrMapOvr>
  <p:transition spd="med"/>
</p:sldLayout>
</file>

<file path=ppt/slideLayouts/slideLayout2375.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79" indent="-251679">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108" name="Text Placeholder 8"/>
          <p:cNvSpPr>
            <a:spLocks noGrp="1"/>
          </p:cNvSpPr>
          <p:nvPr>
            <p:ph type="body" sz="half" idx="14"/>
          </p:nvPr>
        </p:nvSpPr>
        <p:spPr>
          <a:xfrm>
            <a:off x="4700392" y="1090963"/>
            <a:ext cx="4215008" cy="3456433"/>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88424217"/>
      </p:ext>
    </p:extLst>
  </p:cSld>
  <p:clrMapOvr>
    <a:masterClrMapping/>
  </p:clrMapOvr>
  <p:transition spd="med"/>
</p:sldLayout>
</file>

<file path=ppt/slideLayouts/slideLayout2376.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62590556"/>
      </p:ext>
    </p:extLst>
  </p:cSld>
  <p:clrMapOvr>
    <a:masterClrMapping/>
  </p:clrMapOvr>
  <p:transition spd="med"/>
</p:sldLayout>
</file>

<file path=ppt/slideLayouts/slideLayout2377.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97653562"/>
      </p:ext>
    </p:extLst>
  </p:cSld>
  <p:clrMapOvr>
    <a:masterClrMapping/>
  </p:clrMapOvr>
  <p:transition spd="med"/>
</p:sldLayout>
</file>

<file path=ppt/slideLayouts/slideLayout2378.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81663690"/>
      </p:ext>
    </p:extLst>
  </p:cSld>
  <p:clrMapOvr>
    <a:masterClrMapping/>
  </p:clrMapOvr>
  <p:transition spd="med"/>
</p:sldLayout>
</file>

<file path=ppt/slideLayouts/slideLayout2379.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000" algn="r"/>
              </a:tabLst>
              <a:defRPr sz="1100">
                <a:solidFill>
                  <a:srgbClr val="000000"/>
                </a:solidFill>
              </a:defRPr>
            </a:lvl1pPr>
            <a:lvl2pPr marL="135952" indent="-135952">
              <a:spcBef>
                <a:spcPts val="0"/>
              </a:spcBef>
              <a:tabLst>
                <a:tab pos="4013000" algn="r"/>
              </a:tabLst>
              <a:defRPr sz="1100">
                <a:solidFill>
                  <a:srgbClr val="000000"/>
                </a:solidFill>
              </a:defRPr>
            </a:lvl2pPr>
            <a:lvl3pPr marL="359776" indent="-135952">
              <a:spcBef>
                <a:spcPts val="0"/>
              </a:spcBef>
              <a:tabLst>
                <a:tab pos="4013000" algn="r"/>
              </a:tabLst>
              <a:defRPr sz="1100">
                <a:solidFill>
                  <a:srgbClr val="000000"/>
                </a:solidFill>
              </a:defRPr>
            </a:lvl3pPr>
            <a:lvl4pPr marL="589386" indent="-132210">
              <a:spcBef>
                <a:spcPts val="0"/>
              </a:spcBef>
              <a:tabLst>
                <a:tab pos="4013000" algn="r"/>
              </a:tabLst>
              <a:defRPr sz="1100">
                <a:solidFill>
                  <a:srgbClr val="000000"/>
                </a:solidFill>
              </a:defRPr>
            </a:lvl4pPr>
            <a:lvl5pPr marL="766156" indent="-135950">
              <a:spcBef>
                <a:spcPts val="0"/>
              </a:spcBef>
              <a:tabLst>
                <a:tab pos="40130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18756381"/>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liverable page">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320040"/>
            <a:ext cx="8549640" cy="609398"/>
          </a:xfrm>
        </p:spPr>
        <p:txBody>
          <a:bodyPr/>
          <a:lstStyle>
            <a:lvl1pPr>
              <a:defRPr sz="2200" baseline="0"/>
            </a:lvl1pPr>
          </a:lstStyle>
          <a:p>
            <a:r>
              <a:rPr lang="en-US" dirty="0"/>
              <a:t>This slide layout is only for deliverables (one person viewing on their computer), not for presentations to an audience</a:t>
            </a:r>
          </a:p>
        </p:txBody>
      </p:sp>
      <p:sp>
        <p:nvSpPr>
          <p:cNvPr id="6" name="Text Placeholder 5"/>
          <p:cNvSpPr>
            <a:spLocks noGrp="1"/>
          </p:cNvSpPr>
          <p:nvPr>
            <p:ph type="body" sz="quarter" idx="11" hasCustomPrompt="1"/>
          </p:nvPr>
        </p:nvSpPr>
        <p:spPr>
          <a:xfrm>
            <a:off x="365760" y="1097281"/>
            <a:ext cx="4114800" cy="3410712"/>
          </a:xfrm>
        </p:spPr>
        <p:txBody>
          <a:bodyPr/>
          <a:lstStyle>
            <a:lvl1pPr marL="0" indent="0">
              <a:spcBef>
                <a:spcPts val="500"/>
              </a:spcBef>
              <a:spcAft>
                <a:spcPts val="500"/>
              </a:spcAft>
              <a:buNone/>
              <a:defRPr sz="1200" b="1">
                <a:solidFill>
                  <a:schemeClr val="accent4"/>
                </a:solidFill>
              </a:defRPr>
            </a:lvl1pPr>
            <a:lvl2pPr marL="0" indent="0">
              <a:spcBef>
                <a:spcPts val="0"/>
              </a:spcBef>
              <a:spcAft>
                <a:spcPts val="500"/>
              </a:spcAft>
              <a:buNone/>
              <a:defRPr sz="1200"/>
            </a:lvl2pPr>
            <a:lvl3pPr marL="182880" indent="-91440">
              <a:spcBef>
                <a:spcPts val="0"/>
              </a:spcBef>
              <a:spcAft>
                <a:spcPts val="500"/>
              </a:spcAft>
              <a:buClr>
                <a:srgbClr val="669933"/>
              </a:buClr>
              <a:buFont typeface="Arial" panose="020B0604020202020204" pitchFamily="34" charset="0"/>
              <a:buChar char="•"/>
              <a:defRPr sz="1200"/>
            </a:lvl3pPr>
            <a:lvl4pPr marL="365760" indent="-91440">
              <a:spcBef>
                <a:spcPts val="0"/>
              </a:spcBef>
              <a:spcAft>
                <a:spcPts val="500"/>
              </a:spcAft>
              <a:defRPr sz="1200" baseline="0"/>
            </a:lvl4pPr>
            <a:lvl5pPr marL="365760" indent="-91440">
              <a:spcBef>
                <a:spcPts val="0"/>
              </a:spcBef>
              <a:spcAft>
                <a:spcPts val="500"/>
              </a:spcAft>
              <a:defRPr sz="1200"/>
            </a:lvl5pPr>
          </a:lstStyle>
          <a:p>
            <a:pPr lvl="0"/>
            <a:r>
              <a:rPr lang="en-US" dirty="0"/>
              <a:t>Header</a:t>
            </a:r>
          </a:p>
          <a:p>
            <a:pPr lvl="1"/>
            <a:r>
              <a:rPr lang="en-US" dirty="0"/>
              <a:t>Text style</a:t>
            </a:r>
          </a:p>
          <a:p>
            <a:pPr lvl="2"/>
            <a:r>
              <a:rPr lang="en-US" dirty="0"/>
              <a:t>Bullet</a:t>
            </a:r>
          </a:p>
          <a:p>
            <a:pPr lvl="3"/>
            <a:r>
              <a:rPr lang="en-US" dirty="0"/>
              <a:t>Second-level bullet</a:t>
            </a:r>
          </a:p>
        </p:txBody>
      </p:sp>
      <p:sp>
        <p:nvSpPr>
          <p:cNvPr id="15" name="Text Placeholder 5"/>
          <p:cNvSpPr>
            <a:spLocks noGrp="1"/>
          </p:cNvSpPr>
          <p:nvPr>
            <p:ph type="body" sz="quarter" idx="13" hasCustomPrompt="1"/>
          </p:nvPr>
        </p:nvSpPr>
        <p:spPr>
          <a:xfrm>
            <a:off x="4800600" y="1097281"/>
            <a:ext cx="4114800" cy="3410712"/>
          </a:xfrm>
        </p:spPr>
        <p:txBody>
          <a:bodyPr/>
          <a:lstStyle>
            <a:lvl1pPr marL="0" indent="0">
              <a:spcBef>
                <a:spcPts val="500"/>
              </a:spcBef>
              <a:spcAft>
                <a:spcPts val="500"/>
              </a:spcAft>
              <a:buNone/>
              <a:defRPr sz="1200" b="1">
                <a:solidFill>
                  <a:schemeClr val="accent4"/>
                </a:solidFill>
              </a:defRPr>
            </a:lvl1pPr>
            <a:lvl2pPr marL="0" indent="0">
              <a:spcBef>
                <a:spcPts val="0"/>
              </a:spcBef>
              <a:spcAft>
                <a:spcPts val="500"/>
              </a:spcAft>
              <a:buNone/>
              <a:defRPr sz="1200"/>
            </a:lvl2pPr>
            <a:lvl3pPr marL="182880" indent="-91440">
              <a:spcBef>
                <a:spcPts val="0"/>
              </a:spcBef>
              <a:spcAft>
                <a:spcPts val="500"/>
              </a:spcAft>
              <a:buClr>
                <a:srgbClr val="669933"/>
              </a:buClr>
              <a:buFont typeface="Arial" panose="020B0604020202020204" pitchFamily="34" charset="0"/>
              <a:buChar char="•"/>
              <a:defRPr sz="1200"/>
            </a:lvl3pPr>
            <a:lvl4pPr marL="365760" indent="-91440">
              <a:spcBef>
                <a:spcPts val="0"/>
              </a:spcBef>
              <a:spcAft>
                <a:spcPts val="500"/>
              </a:spcAft>
              <a:defRPr sz="1200" baseline="0"/>
            </a:lvl4pPr>
            <a:lvl5pPr marL="365760" indent="-91440">
              <a:spcBef>
                <a:spcPts val="0"/>
              </a:spcBef>
              <a:spcAft>
                <a:spcPts val="500"/>
              </a:spcAft>
              <a:defRPr sz="1200"/>
            </a:lvl5pPr>
          </a:lstStyle>
          <a:p>
            <a:pPr lvl="0"/>
            <a:r>
              <a:rPr lang="en-US" dirty="0"/>
              <a:t>Header</a:t>
            </a:r>
          </a:p>
          <a:p>
            <a:pPr lvl="1"/>
            <a:r>
              <a:rPr lang="en-US" dirty="0"/>
              <a:t>Text style</a:t>
            </a:r>
          </a:p>
          <a:p>
            <a:pPr lvl="2"/>
            <a:r>
              <a:rPr lang="en-US" dirty="0"/>
              <a:t>Bullet</a:t>
            </a:r>
          </a:p>
          <a:p>
            <a:pPr lvl="3"/>
            <a:r>
              <a:rPr lang="en-US" dirty="0"/>
              <a:t>Second-level bullet</a:t>
            </a:r>
          </a:p>
        </p:txBody>
      </p:sp>
      <p:sp>
        <p:nvSpPr>
          <p:cNvPr id="16"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0.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2" y="2186152"/>
            <a:ext cx="1297611" cy="526099"/>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08860556"/>
      </p:ext>
    </p:extLst>
  </p:cSld>
  <p:clrMapOvr>
    <a:masterClrMapping/>
  </p:clrMapOvr>
  <p:transition spd="med"/>
</p:sldLayout>
</file>

<file path=ppt/slideLayouts/slideLayout2381.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6857998" y="2571750"/>
            <a:ext cx="2286002"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3" y="-2"/>
            <a:ext cx="9144002" cy="2571753"/>
          </a:xfrm>
          <a:prstGeom prst="rect">
            <a:avLst/>
          </a:prstGeom>
          <a:solidFill>
            <a:srgbClr val="000000"/>
          </a:solidFill>
        </p:spPr>
        <p:txBody>
          <a:bodyPr lIns="155447" tIns="155447" rIns="155447" bIns="155447"/>
          <a:lstStyle>
            <a:lvl1pPr>
              <a:defRPr sz="48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95224628"/>
      </p:ext>
    </p:extLst>
  </p:cSld>
  <p:clrMapOvr>
    <a:masterClrMapping/>
  </p:clrMapOvr>
  <p:transition spd="med"/>
</p:sldLayout>
</file>

<file path=ppt/slideLayouts/slideLayout2382.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3" y="-3"/>
            <a:ext cx="9144004" cy="5143505"/>
          </a:xfrm>
          <a:prstGeom prst="rect">
            <a:avLst/>
          </a:prstGeom>
          <a:ln w="12700">
            <a:miter lim="400000"/>
          </a:ln>
        </p:spPr>
      </p:pic>
      <p:sp>
        <p:nvSpPr>
          <p:cNvPr id="1165" name="Title Text"/>
          <p:cNvSpPr txBox="1">
            <a:spLocks noGrp="1"/>
          </p:cNvSpPr>
          <p:nvPr>
            <p:ph type="title"/>
          </p:nvPr>
        </p:nvSpPr>
        <p:spPr>
          <a:xfrm>
            <a:off x="0" y="185983"/>
            <a:ext cx="9144000" cy="405690"/>
          </a:xfrm>
          <a:prstGeom prst="rect">
            <a:avLst/>
          </a:prstGeom>
        </p:spPr>
        <p:txBody>
          <a:bodyPr lIns="45718" tIns="45718" rIns="45718" bIns="45718" anchor="ctr"/>
          <a:lstStyle>
            <a:lvl1pPr algn="ctr" defTabSz="685766">
              <a:defRPr sz="2000"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21435219"/>
      </p:ext>
    </p:extLst>
  </p:cSld>
  <p:clrMapOvr>
    <a:masterClrMapping/>
  </p:clrMapOvr>
  <p:transition spd="med"/>
</p:sldLayout>
</file>

<file path=ppt/slideLayouts/slideLayout2383.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3"/>
            <a:ext cx="9137650" cy="5143505"/>
          </a:xfrm>
          <a:prstGeom prst="rect">
            <a:avLst/>
          </a:prstGeom>
          <a:ln w="12700">
            <a:miter lim="400000"/>
          </a:ln>
        </p:spPr>
      </p:pic>
      <p:sp>
        <p:nvSpPr>
          <p:cNvPr id="1174" name="Title Text"/>
          <p:cNvSpPr txBox="1">
            <a:spLocks noGrp="1"/>
          </p:cNvSpPr>
          <p:nvPr>
            <p:ph type="title"/>
          </p:nvPr>
        </p:nvSpPr>
        <p:spPr>
          <a:xfrm>
            <a:off x="228601" y="203781"/>
            <a:ext cx="4114802" cy="4479346"/>
          </a:xfrm>
          <a:prstGeom prst="rect">
            <a:avLst/>
          </a:prstGeom>
        </p:spPr>
        <p:txBody>
          <a:bodyPr/>
          <a:lstStyle/>
          <a:p>
            <a:r>
              <a:t>Title Text</a:t>
            </a:r>
          </a:p>
        </p:txBody>
      </p:sp>
      <p:pic>
        <p:nvPicPr>
          <p:cNvPr id="1175" name="image7.png" descr="image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2931" y="216481"/>
            <a:ext cx="1297870" cy="179018"/>
          </a:xfrm>
          <a:prstGeom prst="rect">
            <a:avLst/>
          </a:prstGeom>
          <a:ln w="12700">
            <a:miter lim="400000"/>
          </a:ln>
        </p:spPr>
      </p:pic>
      <p:pic>
        <p:nvPicPr>
          <p:cNvPr id="1176" name="image2.png" descr="image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93812" y="4705352"/>
            <a:ext cx="521591" cy="211455"/>
          </a:xfrm>
          <a:prstGeom prst="rect">
            <a:avLst/>
          </a:prstGeom>
          <a:ln w="12700">
            <a:miter lim="400000"/>
          </a:ln>
        </p:spPr>
      </p:pic>
      <p:sp>
        <p:nvSpPr>
          <p:cNvPr id="1177"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85993237"/>
      </p:ext>
    </p:extLst>
  </p:cSld>
  <p:clrMapOvr>
    <a:masterClrMapping/>
  </p:clrMapOvr>
  <p:transition spd="med"/>
</p:sldLayout>
</file>

<file path=ppt/slideLayouts/slideLayout2384.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01376355"/>
      </p:ext>
    </p:extLst>
  </p:cSld>
  <p:clrMapOvr>
    <a:masterClrMapping/>
  </p:clrMapOvr>
  <p:transition spd="med"/>
</p:sldLayout>
</file>

<file path=ppt/slideLayouts/slideLayout2385.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4"/>
            <a:ext cx="9137650" cy="5143506"/>
          </a:xfrm>
          <a:prstGeom prst="rect">
            <a:avLst/>
          </a:prstGeom>
          <a:ln w="12700">
            <a:miter lim="400000"/>
          </a:ln>
        </p:spPr>
      </p:pic>
      <p:sp>
        <p:nvSpPr>
          <p:cNvPr id="1192" name="Title Text"/>
          <p:cNvSpPr txBox="1">
            <a:spLocks noGrp="1"/>
          </p:cNvSpPr>
          <p:nvPr>
            <p:ph type="title"/>
          </p:nvPr>
        </p:nvSpPr>
        <p:spPr>
          <a:xfrm>
            <a:off x="228601" y="203781"/>
            <a:ext cx="4114802" cy="4479346"/>
          </a:xfrm>
          <a:prstGeom prst="rect">
            <a:avLst/>
          </a:prstGeom>
        </p:spPr>
        <p:txBody>
          <a:bodyPr/>
          <a:lstStyle/>
          <a:p>
            <a:r>
              <a:t>Title Text</a:t>
            </a:r>
          </a:p>
        </p:txBody>
      </p:sp>
      <p:pic>
        <p:nvPicPr>
          <p:cNvPr id="1193" name="image7.png" descr="image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2932" y="216482"/>
            <a:ext cx="1297871" cy="179019"/>
          </a:xfrm>
          <a:prstGeom prst="rect">
            <a:avLst/>
          </a:prstGeom>
          <a:ln w="12700">
            <a:miter lim="400000"/>
          </a:ln>
        </p:spPr>
      </p:pic>
      <p:pic>
        <p:nvPicPr>
          <p:cNvPr id="1194" name="image2.png" descr="image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93810" y="4705352"/>
            <a:ext cx="521592" cy="211455"/>
          </a:xfrm>
          <a:prstGeom prst="rect">
            <a:avLst/>
          </a:prstGeom>
          <a:ln w="12700">
            <a:miter lim="400000"/>
          </a:ln>
        </p:spPr>
      </p:pic>
      <p:sp>
        <p:nvSpPr>
          <p:cNvPr id="1195"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7000979"/>
      </p:ext>
    </p:extLst>
  </p:cSld>
  <p:clrMapOvr>
    <a:masterClrMapping/>
  </p:clrMapOvr>
  <p:transition spd="med"/>
</p:sldLayout>
</file>

<file path=ppt/slideLayouts/slideLayout2386.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1203" name="Body Level One…"/>
          <p:cNvSpPr txBox="1">
            <a:spLocks noGrp="1"/>
          </p:cNvSpPr>
          <p:nvPr>
            <p:ph type="body" sz="half" idx="1"/>
          </p:nvPr>
        </p:nvSpPr>
        <p:spPr>
          <a:xfrm>
            <a:off x="228600" y="1325881"/>
            <a:ext cx="4114800" cy="3108962"/>
          </a:xfrm>
          <a:prstGeom prst="rect">
            <a:avLst/>
          </a:prstGeom>
        </p:spPr>
        <p:txBody>
          <a:bodyPr>
            <a:normAutofit/>
          </a:bodyPr>
          <a:lstStyle>
            <a:lvl1pPr>
              <a:lnSpc>
                <a:spcPct val="90000"/>
              </a:lnSpc>
              <a:spcBef>
                <a:spcPts val="0"/>
              </a:spcBef>
              <a:defRPr sz="9600" b="1"/>
            </a:lvl1pPr>
            <a:lvl2pPr marL="1186485" indent="-1186485">
              <a:lnSpc>
                <a:spcPct val="90000"/>
              </a:lnSpc>
              <a:spcBef>
                <a:spcPts val="0"/>
              </a:spcBef>
              <a:defRPr sz="9600" b="1"/>
            </a:lvl2pPr>
            <a:lvl3pPr marL="1410313" indent="-1186485">
              <a:lnSpc>
                <a:spcPct val="90000"/>
              </a:lnSpc>
              <a:spcBef>
                <a:spcPts val="0"/>
              </a:spcBef>
              <a:defRPr sz="9600" b="1"/>
            </a:lvl3pPr>
            <a:lvl4pPr marL="1611004" indent="-1153827">
              <a:lnSpc>
                <a:spcPct val="90000"/>
              </a:lnSpc>
              <a:spcBef>
                <a:spcPts val="0"/>
              </a:spcBef>
              <a:defRPr sz="9600" b="1"/>
            </a:lvl4pPr>
            <a:lvl5pPr marL="1816691" indent="-118648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43680010"/>
      </p:ext>
    </p:extLst>
  </p:cSld>
  <p:clrMapOvr>
    <a:masterClrMapping/>
  </p:clrMapOvr>
  <p:transition spd="med"/>
</p:sldLayout>
</file>

<file path=ppt/slideLayouts/slideLayout2387.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228602" y="127002"/>
            <a:ext cx="5187463" cy="4520806"/>
          </a:xfrm>
          <a:prstGeom prst="rect">
            <a:avLst/>
          </a:prstGeom>
        </p:spPr>
        <p:txBody>
          <a:bodyPr/>
          <a:lstStyle>
            <a:lvl1pPr marL="117469" indent="-117469"/>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56453233"/>
      </p:ext>
    </p:extLst>
  </p:cSld>
  <p:clrMapOvr>
    <a:masterClrMapping/>
  </p:clrMapOvr>
  <p:transition spd="med"/>
</p:sldLayout>
</file>

<file path=ppt/slideLayouts/slideLayout2388.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0"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42070929"/>
      </p:ext>
    </p:extLst>
  </p:cSld>
  <p:clrMapOvr>
    <a:masterClrMapping/>
  </p:clrMapOvr>
  <p:transition spd="med"/>
</p:sldLayout>
</file>

<file path=ppt/slideLayouts/slideLayout2389.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1" y="2"/>
            <a:ext cx="4572002" cy="2578101"/>
          </a:xfrm>
          <a:prstGeom prst="rect">
            <a:avLst/>
          </a:prstGeom>
        </p:spPr>
        <p:txBody>
          <a:bodyPr lIns="91439" tIns="45719" rIns="91439" bIns="45719"/>
          <a:lstStyle/>
          <a:p>
            <a:endParaRPr/>
          </a:p>
        </p:txBody>
      </p:sp>
      <p:sp>
        <p:nvSpPr>
          <p:cNvPr id="1228" name="Picture Placeholder 11"/>
          <p:cNvSpPr>
            <a:spLocks noGrp="1"/>
          </p:cNvSpPr>
          <p:nvPr>
            <p:ph type="pic" sz="half" idx="14"/>
          </p:nvPr>
        </p:nvSpPr>
        <p:spPr>
          <a:xfrm>
            <a:off x="1" y="2571751"/>
            <a:ext cx="4572002" cy="2578100"/>
          </a:xfrm>
          <a:prstGeom prst="rect">
            <a:avLst/>
          </a:prstGeom>
        </p:spPr>
        <p:txBody>
          <a:bodyPr lIns="91439" tIns="45719" rIns="91439" bIns="45719"/>
          <a:lstStyle/>
          <a:p>
            <a:endParaRPr/>
          </a:p>
        </p:txBody>
      </p:sp>
      <p:sp>
        <p:nvSpPr>
          <p:cNvPr id="1229"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4572000" y="1"/>
            <a:ext cx="4572000" cy="2578100"/>
          </a:xfrm>
          <a:prstGeom prst="rect">
            <a:avLst/>
          </a:prstGeom>
        </p:spPr>
        <p:txBody>
          <a:bodyPr lIns="91439" tIns="45719" rIns="91439" bIns="45719"/>
          <a:lstStyle/>
          <a:p>
            <a:endParaRPr/>
          </a:p>
        </p:txBody>
      </p:sp>
      <p:sp>
        <p:nvSpPr>
          <p:cNvPr id="1231" name="Picture Placeholder 11"/>
          <p:cNvSpPr>
            <a:spLocks noGrp="1"/>
          </p:cNvSpPr>
          <p:nvPr>
            <p:ph type="pic" sz="half" idx="16"/>
          </p:nvPr>
        </p:nvSpPr>
        <p:spPr>
          <a:xfrm>
            <a:off x="4572000" y="2571751"/>
            <a:ext cx="4572000" cy="2578100"/>
          </a:xfrm>
          <a:prstGeom prst="rect">
            <a:avLst/>
          </a:prstGeom>
        </p:spPr>
        <p:txBody>
          <a:bodyPr lIns="91439" tIns="45719" rIns="91439" bIns="45719"/>
          <a:lstStyle/>
          <a:p>
            <a:endParaRPr/>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2438831"/>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w/ photo, logo">
    <p:spTree>
      <p:nvGrpSpPr>
        <p:cNvPr id="1" name=""/>
        <p:cNvGrpSpPr/>
        <p:nvPr/>
      </p:nvGrpSpPr>
      <p:grpSpPr>
        <a:xfrm>
          <a:off x="0" y="0"/>
          <a:ext cx="0" cy="0"/>
          <a:chOff x="0" y="0"/>
          <a:chExt cx="0" cy="0"/>
        </a:xfrm>
      </p:grpSpPr>
      <p:sp>
        <p:nvSpPr>
          <p:cNvPr id="26" name="Rectangle 25"/>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9" name="Freeform 6"/>
          <p:cNvSpPr>
            <a:spLocks noChangeAspect="1"/>
          </p:cNvSpPr>
          <p:nvPr userDrawn="1"/>
        </p:nvSpPr>
        <p:spPr bwMode="auto">
          <a:xfrm>
            <a:off x="137160" y="0"/>
            <a:ext cx="4090812" cy="2492599"/>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baseline="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2560320" y="3895344"/>
            <a:ext cx="2560320" cy="387798"/>
          </a:xfrm>
        </p:spPr>
        <p:txBody>
          <a:bodyPr wrap="square" anchor="t" anchorCtr="0">
            <a:spAutoFit/>
          </a:bodyPr>
          <a:lstStyle>
            <a:lvl1pPr marL="0" indent="0" algn="l">
              <a:lnSpc>
                <a:spcPct val="90000"/>
              </a:lnSpc>
              <a:spcBef>
                <a:spcPts val="0"/>
              </a:spcBef>
              <a:spcAft>
                <a:spcPts val="0"/>
              </a:spcAft>
              <a:buNone/>
              <a:defRPr sz="1400" b="1" baseline="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1188720" tIns="274320" rIns="82296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4" name="Picture Placeholder 3"/>
          <p:cNvSpPr>
            <a:spLocks noGrp="1"/>
          </p:cNvSpPr>
          <p:nvPr>
            <p:ph type="pic" sz="quarter" idx="11" hasCustomPrompt="1"/>
          </p:nvPr>
        </p:nvSpPr>
        <p:spPr>
          <a:xfrm>
            <a:off x="594360" y="1920240"/>
            <a:ext cx="731520" cy="731520"/>
          </a:xfrm>
        </p:spPr>
        <p:txBody>
          <a:bodyPr anchor="ctr" anchorCtr="0"/>
          <a:lstStyle>
            <a:lvl1pPr marL="0" indent="0" algn="ctr">
              <a:buNone/>
              <a:defRPr sz="1200"/>
            </a:lvl1pPr>
          </a:lstStyle>
          <a:p>
            <a:r>
              <a:rPr lang="en-US" dirty="0"/>
              <a:t>Click to add logo</a:t>
            </a:r>
          </a:p>
        </p:txBody>
      </p:sp>
      <p:sp>
        <p:nvSpPr>
          <p:cNvPr id="17" name="Picture Placeholder 6"/>
          <p:cNvSpPr>
            <a:spLocks noGrp="1"/>
          </p:cNvSpPr>
          <p:nvPr>
            <p:ph type="pic" sz="quarter" idx="10" hasCustomPrompt="1"/>
          </p:nvPr>
        </p:nvSpPr>
        <p:spPr>
          <a:xfrm>
            <a:off x="1645920" y="3895344"/>
            <a:ext cx="731520" cy="731520"/>
          </a:xfrm>
        </p:spPr>
        <p:txBody>
          <a:bodyPr anchor="ctr"/>
          <a:lstStyle>
            <a:lvl1pPr marL="0" indent="0" algn="ctr">
              <a:spcBef>
                <a:spcPts val="0"/>
              </a:spcBef>
              <a:spcAft>
                <a:spcPts val="0"/>
              </a:spcAft>
              <a:buFontTx/>
              <a:buNone/>
              <a:defRPr sz="1200">
                <a:solidFill>
                  <a:schemeClr val="bg1"/>
                </a:solidFill>
              </a:defRPr>
            </a:lvl1pPr>
          </a:lstStyle>
          <a:p>
            <a:r>
              <a:rPr lang="en-US" dirty="0"/>
              <a:t>Click to add photo</a:t>
            </a:r>
          </a:p>
        </p:txBody>
      </p:sp>
      <p:sp>
        <p:nvSpPr>
          <p:cNvPr id="2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390.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228600" y="50802"/>
            <a:ext cx="8686800" cy="4473575"/>
          </a:xfrm>
          <a:prstGeom prst="rect">
            <a:avLst/>
          </a:prstGeom>
        </p:spPr>
        <p:txBody>
          <a:bodyPr/>
          <a:lstStyle>
            <a:lvl1pPr>
              <a:lnSpc>
                <a:spcPct val="80000"/>
              </a:lnSpc>
              <a:defRPr sz="96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49055423"/>
      </p:ext>
    </p:extLst>
  </p:cSld>
  <p:clrMapOvr>
    <a:masterClrMapping/>
  </p:clrMapOvr>
  <p:transition spd="med"/>
</p:sldLayout>
</file>

<file path=ppt/slideLayouts/slideLayout2391.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8158680"/>
      </p:ext>
    </p:extLst>
  </p:cSld>
  <p:clrMapOvr>
    <a:masterClrMapping/>
  </p:clrMapOvr>
  <p:transition spd="med"/>
</p:sldLayout>
</file>

<file path=ppt/slideLayouts/slideLayout2392.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955504638"/>
      </p:ext>
    </p:extLst>
  </p:cSld>
  <p:clrMapOvr>
    <a:masterClrMapping/>
  </p:clrMapOvr>
  <p:hf hdr="0" dt="0"/>
</p:sldLayout>
</file>

<file path=ppt/slideLayouts/slideLayout23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a:xfrm>
            <a:off x="5759053" y="4412457"/>
            <a:ext cx="2057400" cy="273844"/>
          </a:xfrm>
          <a:prstGeom prst="rect">
            <a:avLst/>
          </a:prstGeom>
        </p:spPr>
        <p:txBody>
          <a:bodyPr/>
          <a:lstStyle/>
          <a:p>
            <a:pPr defTabSz="455462">
              <a:defRPr/>
            </a:pPr>
            <a:endParaRPr lang="en-US" dirty="0">
              <a:solidFill>
                <a:srgbClr val="000000"/>
              </a:solidFill>
            </a:endParaRPr>
          </a:p>
        </p:txBody>
      </p:sp>
      <p:sp>
        <p:nvSpPr>
          <p:cNvPr id="3" name="Footer Placeholder 2"/>
          <p:cNvSpPr>
            <a:spLocks noGrp="1"/>
          </p:cNvSpPr>
          <p:nvPr>
            <p:ph type="ftr" sz="quarter" idx="11"/>
          </p:nvPr>
        </p:nvSpPr>
        <p:spPr/>
        <p:txBody>
          <a:bodyPr/>
          <a:lstStyle/>
          <a:p>
            <a:pPr defTabSz="455462">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defTabSz="455462">
              <a:defRPr/>
            </a:pPr>
            <a:fld id="{D0BE6F14-FF48-0F4F-A8AA-2E3F25371E4A}" type="slidenum">
              <a:rPr lang="en-US" smtClean="0">
                <a:solidFill>
                  <a:srgbClr val="000000"/>
                </a:solidFill>
              </a:rPr>
              <a:pPr defTabSz="455462">
                <a:defRPr/>
              </a:pPr>
              <a:t>‹#›</a:t>
            </a:fld>
            <a:endParaRPr lang="en-US">
              <a:solidFill>
                <a:srgbClr val="000000"/>
              </a:solidFill>
            </a:endParaRPr>
          </a:p>
        </p:txBody>
      </p:sp>
    </p:spTree>
    <p:extLst>
      <p:ext uri="{BB962C8B-B14F-4D97-AF65-F5344CB8AC3E}">
        <p14:creationId xmlns:p14="http://schemas.microsoft.com/office/powerpoint/2010/main" val="700121273"/>
      </p:ext>
    </p:extLst>
  </p:cSld>
  <p:clrMapOvr>
    <a:masterClrMapping/>
  </p:clrMapOvr>
</p:sldLayout>
</file>

<file path=ppt/slideLayouts/slideLayout2394.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339674960"/>
      </p:ext>
    </p:extLst>
  </p:cSld>
  <p:clrMapOvr>
    <a:masterClrMapping/>
  </p:clrMapOvr>
  <p:hf hdr="0" dt="0"/>
</p:sldLayout>
</file>

<file path=ppt/slideLayouts/slideLayout239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4"/>
            <a:ext cx="4114734" cy="166687"/>
          </a:xfrm>
          <a:prstGeom prst="rect">
            <a:avLst/>
          </a:prstGeom>
        </p:spPr>
        <p:txBody>
          <a:bodyPr/>
          <a:lstStyle/>
          <a:p>
            <a:pPr defTabSz="455444">
              <a:defRPr/>
            </a:pPr>
            <a:endParaRPr lang="en-US" dirty="0">
              <a:solidFill>
                <a:srgbClr val="FFFFFF"/>
              </a:solidFill>
            </a:endParaRPr>
          </a:p>
        </p:txBody>
      </p:sp>
      <p:sp>
        <p:nvSpPr>
          <p:cNvPr id="4" name="Slide Number Placeholder 3"/>
          <p:cNvSpPr>
            <a:spLocks noGrp="1"/>
          </p:cNvSpPr>
          <p:nvPr>
            <p:ph type="sldNum" sz="quarter" idx="11"/>
          </p:nvPr>
        </p:nvSpPr>
        <p:spPr/>
        <p:txBody>
          <a:bodyPr/>
          <a:lstStyle/>
          <a:p>
            <a:pPr defTabSz="455444">
              <a:defRPr/>
            </a:pPr>
            <a:fld id="{59395FB3-9C97-154F-86B2-7E381B951268}" type="slidenum">
              <a:rPr lang="en-US" smtClean="0"/>
              <a:pPr defTabSz="455444">
                <a:defRPr/>
              </a:pPr>
              <a:t>‹#›</a:t>
            </a:fld>
            <a:endParaRPr lang="en-US" dirty="0"/>
          </a:p>
        </p:txBody>
      </p:sp>
    </p:spTree>
    <p:extLst>
      <p:ext uri="{BB962C8B-B14F-4D97-AF65-F5344CB8AC3E}">
        <p14:creationId xmlns:p14="http://schemas.microsoft.com/office/powerpoint/2010/main" val="174214716"/>
      </p:ext>
    </p:extLst>
  </p:cSld>
  <p:clrMapOvr>
    <a:masterClrMapping/>
  </p:clrMapOvr>
</p:sldLayout>
</file>

<file path=ppt/slideLayouts/slideLayout23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27013" indent="-227013">
              <a:defRPr/>
            </a:lvl1pPr>
            <a:lvl2pPr marL="403225" indent="-174625">
              <a:defRPr/>
            </a:lvl2pPr>
            <a:lvl3pPr marL="403225" indent="168275">
              <a:tabLst>
                <a:tab pos="631825" algn="l"/>
              </a:tabLst>
              <a:defRPr/>
            </a:lvl3pPr>
            <a:lvl4pPr marL="746125" indent="-174625">
              <a:buFont typeface="Arial"/>
              <a:buChar cha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Box 7">
            <a:extLst>
              <a:ext uri="{FF2B5EF4-FFF2-40B4-BE49-F238E27FC236}">
                <a16:creationId xmlns:a16="http://schemas.microsoft.com/office/drawing/2014/main" id="{BA0DC492-0EF9-44AE-8AA0-8B10AE80F189}"/>
              </a:ext>
            </a:extLst>
          </p:cNvPr>
          <p:cNvSpPr txBox="1"/>
          <p:nvPr userDrawn="1"/>
        </p:nvSpPr>
        <p:spPr>
          <a:xfrm>
            <a:off x="0" y="4725599"/>
            <a:ext cx="9143999" cy="418294"/>
          </a:xfrm>
          <a:prstGeom prst="rect">
            <a:avLst/>
          </a:prstGeom>
          <a:solidFill>
            <a:srgbClr val="004255"/>
          </a:solidFill>
        </p:spPr>
        <p:txBody>
          <a:bodyPr wrap="none"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panose="020B0503050000000000" pitchFamily="34" charset="0"/>
              </a:rPr>
              <a:t>IBM</a:t>
            </a:r>
            <a:r>
              <a:rPr kumimoji="0" lang="en-US" sz="1200" b="0" i="0" u="none" strike="noStrike" kern="0" cap="none" spc="0" normalizeH="0" baseline="0" noProof="0" dirty="0">
                <a:ln>
                  <a:noFill/>
                </a:ln>
                <a:solidFill>
                  <a:prstClr val="white"/>
                </a:solidFill>
                <a:effectLst/>
                <a:uLnTx/>
                <a:uFillTx/>
              </a:rPr>
              <a:t> </a:t>
            </a:r>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Watson Studio      </a:t>
            </a:r>
            <a:fld id="{FB40EF1C-D4BA-4A9D-9180-8E7B61F716B0}" type="slidenum">
              <a:rPr kumimoji="0" lang="en-US" sz="1200" b="0" i="0" u="none" strike="noStrike" kern="0" cap="none" spc="0" normalizeH="0" baseline="0" noProof="0" smtClean="0">
                <a:ln>
                  <a:noFill/>
                </a:ln>
                <a:solidFill>
                  <a:prstClr val="white"/>
                </a:solidFill>
                <a:effectLst/>
                <a:uLnTx/>
                <a:uFillTx/>
                <a:latin typeface="IBM Plex Sans SemiBold" panose="020B0703050203000203" pitchFamily="34" charset="0"/>
              </a:rPr>
              <a:t>‹#›</a:t>
            </a:fld>
            <a:r>
              <a:rPr kumimoji="0" lang="en-US" sz="1200" b="0" i="0" u="none" strike="noStrike" kern="0" cap="none" spc="0" normalizeH="0" baseline="0" noProof="0" dirty="0">
                <a:ln>
                  <a:noFill/>
                </a:ln>
                <a:solidFill>
                  <a:prstClr val="white"/>
                </a:solidFill>
                <a:effectLst/>
                <a:uLnTx/>
                <a:uFillTx/>
                <a:latin typeface="IBM Plex Sans SemiBold" panose="020B0703050203000203" pitchFamily="34" charset="0"/>
              </a:rPr>
              <a:t>  </a:t>
            </a:r>
            <a:endParaRPr kumimoji="0" lang="en-GB" sz="1200" b="0" i="0" u="none" strike="noStrike" kern="0" cap="none" spc="0" normalizeH="0" baseline="0" noProof="0" dirty="0">
              <a:ln>
                <a:noFill/>
              </a:ln>
              <a:solidFill>
                <a:prstClr val="white"/>
              </a:solidFill>
              <a:effectLst/>
              <a:uLnTx/>
              <a:uFillTx/>
              <a:latin typeface="IBM Plex Sans SemiBold" panose="020B0703050203000203" pitchFamily="34" charset="0"/>
            </a:endParaRPr>
          </a:p>
        </p:txBody>
      </p:sp>
      <p:pic>
        <p:nvPicPr>
          <p:cNvPr id="9" name="Graphic 8">
            <a:extLst>
              <a:ext uri="{FF2B5EF4-FFF2-40B4-BE49-F238E27FC236}">
                <a16:creationId xmlns:a16="http://schemas.microsoft.com/office/drawing/2014/main" id="{8781E5BD-3BD7-4479-9C6A-E2F316B018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987" y="4785438"/>
            <a:ext cx="703695" cy="298616"/>
          </a:xfrm>
          <a:prstGeom prst="rect">
            <a:avLst/>
          </a:prstGeom>
        </p:spPr>
      </p:pic>
    </p:spTree>
    <p:extLst>
      <p:ext uri="{BB962C8B-B14F-4D97-AF65-F5344CB8AC3E}">
        <p14:creationId xmlns:p14="http://schemas.microsoft.com/office/powerpoint/2010/main" val="942313703"/>
      </p:ext>
    </p:extLst>
  </p:cSld>
  <p:clrMapOvr>
    <a:masterClrMapping/>
  </p:clrMapOvr>
</p:sldLayout>
</file>

<file path=ppt/slideLayouts/slideLayout239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lumMod val="95000"/>
                    <a:lumOff val="5000"/>
                  </a:schemeClr>
                </a:solidFill>
              </a:defRPr>
            </a:lvl1pPr>
          </a:lstStyle>
          <a:p>
            <a:r>
              <a:rPr lang="en-US">
                <a:solidFill>
                  <a:srgbClr val="000000">
                    <a:lumMod val="95000"/>
                    <a:lumOff val="5000"/>
                  </a:srgbClr>
                </a:solidFill>
              </a:rPr>
              <a:t>Think 2019 / 6525 / February 13, 2019 / © 2019 IBM Corporation</a:t>
            </a:r>
            <a:endParaRPr lang="en-US" dirty="0">
              <a:solidFill>
                <a:srgbClr val="000000">
                  <a:lumMod val="95000"/>
                  <a:lumOff val="5000"/>
                </a:srgbClr>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10" name="Picture 9" descr="ibm_gry.png"/>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pic>
        <p:nvPicPr>
          <p:cNvPr id="8" name="Picture 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74331" y="53645"/>
            <a:ext cx="1599820" cy="505236"/>
          </a:xfrm>
          <a:prstGeom prst="rect">
            <a:avLst/>
          </a:prstGeom>
        </p:spPr>
      </p:pic>
    </p:spTree>
    <p:extLst>
      <p:ext uri="{BB962C8B-B14F-4D97-AF65-F5344CB8AC3E}">
        <p14:creationId xmlns:p14="http://schemas.microsoft.com/office/powerpoint/2010/main" val="3496848654"/>
      </p:ext>
    </p:extLst>
  </p:cSld>
  <p:clrMapOvr>
    <a:masterClrMapping/>
  </p:clrMapOvr>
</p:sldLayout>
</file>

<file path=ppt/slideLayouts/slideLayout2398.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Think 2019 / 6525 / February 13,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89409791"/>
      </p:ext>
    </p:extLst>
  </p:cSld>
  <p:clrMapOvr>
    <a:masterClrMapping/>
  </p:clrMapOvr>
</p:sldLayout>
</file>

<file path=ppt/slideLayouts/slideLayout239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1148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73844659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w/ photo">
    <p:spTree>
      <p:nvGrpSpPr>
        <p:cNvPr id="1" name=""/>
        <p:cNvGrpSpPr/>
        <p:nvPr/>
      </p:nvGrpSpPr>
      <p:grpSpPr>
        <a:xfrm>
          <a:off x="0" y="0"/>
          <a:ext cx="0" cy="0"/>
          <a:chOff x="0" y="0"/>
          <a:chExt cx="0" cy="0"/>
        </a:xfrm>
      </p:grpSpPr>
      <p:sp>
        <p:nvSpPr>
          <p:cNvPr id="22" name="Rectangle 21"/>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3"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2194560" y="389534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822960" tIns="274320" rIns="118872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17" name="Picture Placeholder 6"/>
          <p:cNvSpPr>
            <a:spLocks noGrp="1"/>
          </p:cNvSpPr>
          <p:nvPr>
            <p:ph type="pic" sz="quarter" idx="10" hasCustomPrompt="1"/>
          </p:nvPr>
        </p:nvSpPr>
        <p:spPr>
          <a:xfrm>
            <a:off x="1280160" y="3895344"/>
            <a:ext cx="731520" cy="731520"/>
          </a:xfrm>
        </p:spPr>
        <p:txBody>
          <a:bodyPr anchor="ctr"/>
          <a:lstStyle>
            <a:lvl1pPr marL="0" indent="0" algn="ctr">
              <a:spcBef>
                <a:spcPts val="0"/>
              </a:spcBef>
              <a:spcAft>
                <a:spcPts val="0"/>
              </a:spcAft>
              <a:buFontTx/>
              <a:buNone/>
              <a:defRPr sz="1200">
                <a:solidFill>
                  <a:schemeClr val="bg1"/>
                </a:solidFill>
              </a:defRPr>
            </a:lvl1pPr>
          </a:lstStyle>
          <a:p>
            <a:r>
              <a:rPr lang="en-US" dirty="0"/>
              <a:t>Click to add photo</a:t>
            </a:r>
          </a:p>
        </p:txBody>
      </p:sp>
      <p:sp>
        <p:nvSpPr>
          <p:cNvPr id="2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1"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40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6525 / February 13,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541634585"/>
      </p:ext>
    </p:extLst>
  </p:cSld>
  <p:clrMapOvr>
    <a:masterClrMapping/>
  </p:clrMapOvr>
</p:sldLayout>
</file>

<file path=ppt/slideLayouts/slideLayout240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6525 / February 13,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341000585"/>
      </p:ext>
    </p:extLst>
  </p:cSld>
  <p:clrMapOvr>
    <a:masterClrMapping/>
  </p:clrMapOvr>
</p:sldLayout>
</file>

<file path=ppt/slideLayouts/slideLayout240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150311893"/>
      </p:ext>
    </p:extLst>
  </p:cSld>
  <p:clrMapOvr>
    <a:masterClrMapping/>
  </p:clrMapOvr>
</p:sldLayout>
</file>

<file path=ppt/slideLayouts/slideLayout2403.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503391837"/>
      </p:ext>
    </p:extLst>
  </p:cSld>
  <p:clrMapOvr>
    <a:masterClrMapping/>
  </p:clrMapOvr>
</p:sldLayout>
</file>

<file path=ppt/slideLayouts/slideLayout240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283866979"/>
      </p:ext>
    </p:extLst>
  </p:cSld>
  <p:clrMapOvr>
    <a:masterClrMapping/>
  </p:clrMapOvr>
</p:sldLayout>
</file>

<file path=ppt/slideLayouts/slideLayout240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9834649"/>
      </p:ext>
    </p:extLst>
  </p:cSld>
  <p:clrMapOvr>
    <a:masterClrMapping/>
  </p:clrMapOvr>
</p:sldLayout>
</file>

<file path=ppt/slideLayouts/slideLayout240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7911620"/>
      </p:ext>
    </p:extLst>
  </p:cSld>
  <p:clrMapOvr>
    <a:masterClrMapping/>
  </p:clrMapOvr>
</p:sldLayout>
</file>

<file path=ppt/slideLayouts/slideLayout24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3586434"/>
      </p:ext>
    </p:extLst>
  </p:cSld>
  <p:clrMapOvr>
    <a:masterClrMapping/>
  </p:clrMapOvr>
</p:sldLayout>
</file>

<file path=ppt/slideLayouts/slideLayout240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1579552"/>
      </p:ext>
    </p:extLst>
  </p:cSld>
  <p:clrMapOvr>
    <a:masterClrMapping/>
  </p:clrMapOvr>
</p:sldLayout>
</file>

<file path=ppt/slideLayouts/slideLayout240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091098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w/ logo">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2"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1645920" y="394106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1188720" tIns="274320" rIns="82296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4" name="Picture Placeholder 3"/>
          <p:cNvSpPr>
            <a:spLocks noGrp="1"/>
          </p:cNvSpPr>
          <p:nvPr>
            <p:ph type="pic" sz="quarter" idx="11" hasCustomPrompt="1"/>
          </p:nvPr>
        </p:nvSpPr>
        <p:spPr>
          <a:xfrm>
            <a:off x="594360" y="1920240"/>
            <a:ext cx="731520" cy="731520"/>
          </a:xfrm>
        </p:spPr>
        <p:txBody>
          <a:bodyPr anchor="ctr" anchorCtr="0"/>
          <a:lstStyle>
            <a:lvl1pPr marL="0" indent="0" algn="ctr">
              <a:buNone/>
              <a:defRPr sz="1200"/>
            </a:lvl1pPr>
          </a:lstStyle>
          <a:p>
            <a:r>
              <a:rPr lang="en-US" dirty="0"/>
              <a:t>Click to add logo</a:t>
            </a:r>
          </a:p>
        </p:txBody>
      </p:sp>
      <p:sp>
        <p:nvSpPr>
          <p:cNvPr id="19"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41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4976445"/>
      </p:ext>
    </p:extLst>
  </p:cSld>
  <p:clrMapOvr>
    <a:masterClrMapping/>
  </p:clrMapOvr>
</p:sldLayout>
</file>

<file path=ppt/slideLayouts/slideLayout241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8083028"/>
      </p:ext>
    </p:extLst>
  </p:cSld>
  <p:clrMapOvr>
    <a:masterClrMapping/>
  </p:clrMapOvr>
</p:sldLayout>
</file>

<file path=ppt/slideLayouts/slideLayout241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466648280"/>
      </p:ext>
    </p:extLst>
  </p:cSld>
  <p:clrMapOvr>
    <a:masterClrMapping/>
  </p:clrMapOvr>
</p:sldLayout>
</file>

<file path=ppt/slideLayouts/slideLayout241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325533134"/>
      </p:ext>
    </p:extLst>
  </p:cSld>
  <p:clrMapOvr>
    <a:masterClrMapping/>
  </p:clrMapOvr>
</p:sldLayout>
</file>

<file path=ppt/slideLayouts/slideLayout241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2528953785"/>
      </p:ext>
    </p:extLst>
  </p:cSld>
  <p:clrMapOvr>
    <a:masterClrMapping/>
  </p:clrMapOvr>
</p:sldLayout>
</file>

<file path=ppt/slideLayouts/slideLayout241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4024480985"/>
      </p:ext>
    </p:extLst>
  </p:cSld>
  <p:clrMapOvr>
    <a:masterClrMapping/>
  </p:clrMapOvr>
</p:sldLayout>
</file>

<file path=ppt/slideLayouts/slideLayout241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202998695"/>
      </p:ext>
    </p:extLst>
  </p:cSld>
  <p:clrMapOvr>
    <a:masterClrMapping/>
  </p:clrMapOvr>
</p:sldLayout>
</file>

<file path=ppt/slideLayouts/slideLayout241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88038965"/>
      </p:ext>
    </p:extLst>
  </p:cSld>
  <p:clrMapOvr>
    <a:masterClrMapping/>
  </p:clrMapOvr>
</p:sldLayout>
</file>

<file path=ppt/slideLayouts/slideLayout241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5662397"/>
      </p:ext>
    </p:extLst>
  </p:cSld>
  <p:clrMapOvr>
    <a:masterClrMapping/>
  </p:clrMapOvr>
</p:sldLayout>
</file>

<file path=ppt/slideLayouts/slideLayout241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6791316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4" name="Rectangle 23"/>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5"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1280160" y="394106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822960" tIns="274320" rIns="118872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2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42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3169812748"/>
      </p:ext>
    </p:extLst>
  </p:cSld>
  <p:clrMapOvr>
    <a:masterClrMapping/>
  </p:clrMapOvr>
</p:sldLayout>
</file>

<file path=ppt/slideLayouts/slideLayout242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1084703226"/>
      </p:ext>
    </p:extLst>
  </p:cSld>
  <p:clrMapOvr>
    <a:masterClrMapping/>
  </p:clrMapOvr>
</p:sldLayout>
</file>

<file path=ppt/slideLayouts/slideLayout242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7528770"/>
      </p:ext>
    </p:extLst>
  </p:cSld>
  <p:clrMapOvr>
    <a:masterClrMapping/>
  </p:clrMapOvr>
</p:sldLayout>
</file>

<file path=ppt/slideLayouts/slideLayout242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631390"/>
      </p:ext>
    </p:extLst>
  </p:cSld>
  <p:clrMapOvr>
    <a:masterClrMapping/>
  </p:clrMapOvr>
</p:sldLayout>
</file>

<file path=ppt/slideLayouts/slideLayout242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5356978"/>
      </p:ext>
    </p:extLst>
  </p:cSld>
  <p:clrMapOvr>
    <a:masterClrMapping/>
  </p:clrMapOvr>
</p:sldLayout>
</file>

<file path=ppt/slideLayouts/slideLayout242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709959981"/>
      </p:ext>
    </p:extLst>
  </p:cSld>
  <p:clrMapOvr>
    <a:masterClrMapping/>
  </p:clrMapOvr>
</p:sldLayout>
</file>

<file path=ppt/slideLayouts/slideLayout242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7340153"/>
      </p:ext>
    </p:extLst>
  </p:cSld>
  <p:clrMapOvr>
    <a:masterClrMapping/>
  </p:clrMapOvr>
</p:sldLayout>
</file>

<file path=ppt/slideLayouts/slideLayout242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311132923"/>
      </p:ext>
    </p:extLst>
  </p:cSld>
  <p:clrMapOvr>
    <a:masterClrMapping/>
  </p:clrMapOvr>
</p:sldLayout>
</file>

<file path=ppt/slideLayouts/slideLayout242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1551300078"/>
      </p:ext>
    </p:extLst>
  </p:cSld>
  <p:clrMapOvr>
    <a:masterClrMapping/>
  </p:clrMapOvr>
</p:sldLayout>
</file>

<file path=ppt/slideLayouts/slideLayout242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62370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eople 7-8">
    <p:spTree>
      <p:nvGrpSpPr>
        <p:cNvPr id="1" name=""/>
        <p:cNvGrpSpPr/>
        <p:nvPr/>
      </p:nvGrpSpPr>
      <p:grpSpPr>
        <a:xfrm>
          <a:off x="0" y="0"/>
          <a:ext cx="0" cy="0"/>
          <a:chOff x="0" y="0"/>
          <a:chExt cx="0" cy="0"/>
        </a:xfrm>
      </p:grpSpPr>
      <p:sp>
        <p:nvSpPr>
          <p:cNvPr id="27" name="Rectangle 26"/>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lvl1pPr>
          </a:lstStyle>
          <a:p>
            <a:r>
              <a:rPr lang="en-US" dirty="0"/>
              <a:t>Click to add one-line title</a:t>
            </a:r>
          </a:p>
        </p:txBody>
      </p:sp>
      <p:sp>
        <p:nvSpPr>
          <p:cNvPr id="22" name="Text Placeholder 21"/>
          <p:cNvSpPr>
            <a:spLocks noGrp="1"/>
          </p:cNvSpPr>
          <p:nvPr>
            <p:ph type="body" sz="quarter" idx="11" hasCustomPrompt="1"/>
          </p:nvPr>
        </p:nvSpPr>
        <p:spPr>
          <a:xfrm>
            <a:off x="365759"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4" name="Text Placeholder 21"/>
          <p:cNvSpPr>
            <a:spLocks noGrp="1"/>
          </p:cNvSpPr>
          <p:nvPr>
            <p:ph type="body" sz="quarter" idx="13" hasCustomPrompt="1"/>
          </p:nvPr>
        </p:nvSpPr>
        <p:spPr>
          <a:xfrm>
            <a:off x="2618231"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6" name="Text Placeholder 21"/>
          <p:cNvSpPr>
            <a:spLocks noGrp="1"/>
          </p:cNvSpPr>
          <p:nvPr>
            <p:ph type="body" sz="quarter" idx="15" hasCustomPrompt="1"/>
          </p:nvPr>
        </p:nvSpPr>
        <p:spPr>
          <a:xfrm>
            <a:off x="4870703"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0" name="Text Placeholder 21"/>
          <p:cNvSpPr>
            <a:spLocks noGrp="1"/>
          </p:cNvSpPr>
          <p:nvPr>
            <p:ph type="body" sz="quarter" idx="17" hasCustomPrompt="1"/>
          </p:nvPr>
        </p:nvSpPr>
        <p:spPr>
          <a:xfrm>
            <a:off x="7123176"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2" name="Text Placeholder 21"/>
          <p:cNvSpPr>
            <a:spLocks noGrp="1"/>
          </p:cNvSpPr>
          <p:nvPr>
            <p:ph type="body" sz="quarter" idx="19" hasCustomPrompt="1"/>
          </p:nvPr>
        </p:nvSpPr>
        <p:spPr>
          <a:xfrm>
            <a:off x="365759"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4" name="Text Placeholder 21"/>
          <p:cNvSpPr>
            <a:spLocks noGrp="1"/>
          </p:cNvSpPr>
          <p:nvPr>
            <p:ph type="body" sz="quarter" idx="21" hasCustomPrompt="1"/>
          </p:nvPr>
        </p:nvSpPr>
        <p:spPr>
          <a:xfrm>
            <a:off x="2618231"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6" name="Text Placeholder 21"/>
          <p:cNvSpPr>
            <a:spLocks noGrp="1"/>
          </p:cNvSpPr>
          <p:nvPr>
            <p:ph type="body" sz="quarter" idx="23" hasCustomPrompt="1"/>
          </p:nvPr>
        </p:nvSpPr>
        <p:spPr>
          <a:xfrm>
            <a:off x="4870703"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8" name="Text Placeholder 21"/>
          <p:cNvSpPr>
            <a:spLocks noGrp="1"/>
          </p:cNvSpPr>
          <p:nvPr>
            <p:ph type="body" sz="quarter" idx="25" hasCustomPrompt="1"/>
          </p:nvPr>
        </p:nvSpPr>
        <p:spPr>
          <a:xfrm>
            <a:off x="7123176"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0" name="Picture Placeholder 19"/>
          <p:cNvSpPr>
            <a:spLocks noGrp="1"/>
          </p:cNvSpPr>
          <p:nvPr>
            <p:ph type="pic" sz="quarter" idx="10" hasCustomPrompt="1"/>
          </p:nvPr>
        </p:nvSpPr>
        <p:spPr>
          <a:xfrm>
            <a:off x="365760" y="914400"/>
            <a:ext cx="941832" cy="914400"/>
          </a:xfrm>
        </p:spPr>
        <p:txBody>
          <a:bodyPr anchor="ctr"/>
          <a:lstStyle>
            <a:lvl1pPr marL="0" indent="0" algn="ctr">
              <a:buNone/>
              <a:defRPr sz="1000" baseline="0"/>
            </a:lvl1pPr>
          </a:lstStyle>
          <a:p>
            <a:r>
              <a:rPr lang="en-US" dirty="0"/>
              <a:t>Click to add picture</a:t>
            </a:r>
          </a:p>
        </p:txBody>
      </p:sp>
      <p:sp>
        <p:nvSpPr>
          <p:cNvPr id="23" name="Picture Placeholder 19"/>
          <p:cNvSpPr>
            <a:spLocks noGrp="1"/>
          </p:cNvSpPr>
          <p:nvPr>
            <p:ph type="pic" sz="quarter" idx="12" hasCustomPrompt="1"/>
          </p:nvPr>
        </p:nvSpPr>
        <p:spPr>
          <a:xfrm>
            <a:off x="2618232" y="914400"/>
            <a:ext cx="941832" cy="914400"/>
          </a:xfrm>
        </p:spPr>
        <p:txBody>
          <a:bodyPr anchor="ctr"/>
          <a:lstStyle>
            <a:lvl1pPr marL="0" indent="0" algn="ctr">
              <a:buNone/>
              <a:defRPr sz="1000" baseline="0"/>
            </a:lvl1pPr>
          </a:lstStyle>
          <a:p>
            <a:r>
              <a:rPr lang="en-US" dirty="0"/>
              <a:t>Click to add picture</a:t>
            </a:r>
          </a:p>
        </p:txBody>
      </p:sp>
      <p:sp>
        <p:nvSpPr>
          <p:cNvPr id="25" name="Picture Placeholder 19"/>
          <p:cNvSpPr>
            <a:spLocks noGrp="1"/>
          </p:cNvSpPr>
          <p:nvPr>
            <p:ph type="pic" sz="quarter" idx="14" hasCustomPrompt="1"/>
          </p:nvPr>
        </p:nvSpPr>
        <p:spPr>
          <a:xfrm>
            <a:off x="4870704" y="914400"/>
            <a:ext cx="941832" cy="914400"/>
          </a:xfrm>
        </p:spPr>
        <p:txBody>
          <a:bodyPr anchor="ctr"/>
          <a:lstStyle>
            <a:lvl1pPr marL="0" indent="0" algn="ctr">
              <a:buNone/>
              <a:defRPr sz="1000" baseline="0"/>
            </a:lvl1pPr>
          </a:lstStyle>
          <a:p>
            <a:r>
              <a:rPr lang="en-US" dirty="0"/>
              <a:t>Click to add picture</a:t>
            </a:r>
          </a:p>
        </p:txBody>
      </p:sp>
      <p:sp>
        <p:nvSpPr>
          <p:cNvPr id="29" name="Picture Placeholder 19"/>
          <p:cNvSpPr>
            <a:spLocks noGrp="1"/>
          </p:cNvSpPr>
          <p:nvPr>
            <p:ph type="pic" sz="quarter" idx="16" hasCustomPrompt="1"/>
          </p:nvPr>
        </p:nvSpPr>
        <p:spPr>
          <a:xfrm>
            <a:off x="7123176" y="914400"/>
            <a:ext cx="941832" cy="914400"/>
          </a:xfrm>
        </p:spPr>
        <p:txBody>
          <a:bodyPr anchor="ctr"/>
          <a:lstStyle>
            <a:lvl1pPr marL="0" indent="0" algn="ctr">
              <a:buNone/>
              <a:defRPr sz="1000" baseline="0"/>
            </a:lvl1pPr>
          </a:lstStyle>
          <a:p>
            <a:r>
              <a:rPr lang="en-US" dirty="0"/>
              <a:t>Click to add picture</a:t>
            </a:r>
          </a:p>
        </p:txBody>
      </p:sp>
      <p:sp>
        <p:nvSpPr>
          <p:cNvPr id="31" name="Picture Placeholder 19"/>
          <p:cNvSpPr>
            <a:spLocks noGrp="1"/>
          </p:cNvSpPr>
          <p:nvPr>
            <p:ph type="pic" sz="quarter" idx="18" hasCustomPrompt="1"/>
          </p:nvPr>
        </p:nvSpPr>
        <p:spPr>
          <a:xfrm>
            <a:off x="365760" y="2743200"/>
            <a:ext cx="941832" cy="914400"/>
          </a:xfrm>
        </p:spPr>
        <p:txBody>
          <a:bodyPr anchor="ctr"/>
          <a:lstStyle>
            <a:lvl1pPr marL="0" indent="0" algn="ctr">
              <a:buNone/>
              <a:defRPr sz="1000" baseline="0"/>
            </a:lvl1pPr>
          </a:lstStyle>
          <a:p>
            <a:r>
              <a:rPr lang="en-US" dirty="0"/>
              <a:t>Click to add picture</a:t>
            </a:r>
          </a:p>
        </p:txBody>
      </p:sp>
      <p:sp>
        <p:nvSpPr>
          <p:cNvPr id="33" name="Picture Placeholder 19"/>
          <p:cNvSpPr>
            <a:spLocks noGrp="1"/>
          </p:cNvSpPr>
          <p:nvPr>
            <p:ph type="pic" sz="quarter" idx="20" hasCustomPrompt="1"/>
          </p:nvPr>
        </p:nvSpPr>
        <p:spPr>
          <a:xfrm>
            <a:off x="2618232" y="2743200"/>
            <a:ext cx="941832" cy="914400"/>
          </a:xfrm>
        </p:spPr>
        <p:txBody>
          <a:bodyPr anchor="ctr"/>
          <a:lstStyle>
            <a:lvl1pPr marL="0" indent="0" algn="ctr">
              <a:buNone/>
              <a:defRPr sz="1000" baseline="0"/>
            </a:lvl1pPr>
          </a:lstStyle>
          <a:p>
            <a:r>
              <a:rPr lang="en-US" dirty="0"/>
              <a:t>Click to add picture</a:t>
            </a:r>
          </a:p>
        </p:txBody>
      </p:sp>
      <p:sp>
        <p:nvSpPr>
          <p:cNvPr id="35" name="Picture Placeholder 19"/>
          <p:cNvSpPr>
            <a:spLocks noGrp="1"/>
          </p:cNvSpPr>
          <p:nvPr>
            <p:ph type="pic" sz="quarter" idx="22" hasCustomPrompt="1"/>
          </p:nvPr>
        </p:nvSpPr>
        <p:spPr>
          <a:xfrm>
            <a:off x="4870704" y="2743200"/>
            <a:ext cx="941832" cy="914400"/>
          </a:xfrm>
        </p:spPr>
        <p:txBody>
          <a:bodyPr anchor="ctr"/>
          <a:lstStyle>
            <a:lvl1pPr marL="0" indent="0" algn="ctr">
              <a:buNone/>
              <a:defRPr sz="1000" baseline="0"/>
            </a:lvl1pPr>
          </a:lstStyle>
          <a:p>
            <a:r>
              <a:rPr lang="en-US" dirty="0"/>
              <a:t>Click to add picture</a:t>
            </a:r>
          </a:p>
        </p:txBody>
      </p:sp>
      <p:sp>
        <p:nvSpPr>
          <p:cNvPr id="37" name="Picture Placeholder 19"/>
          <p:cNvSpPr>
            <a:spLocks noGrp="1"/>
          </p:cNvSpPr>
          <p:nvPr>
            <p:ph type="pic" sz="quarter" idx="24" hasCustomPrompt="1"/>
          </p:nvPr>
        </p:nvSpPr>
        <p:spPr>
          <a:xfrm>
            <a:off x="7123176" y="2743200"/>
            <a:ext cx="941832" cy="914400"/>
          </a:xfrm>
        </p:spPr>
        <p:txBody>
          <a:bodyPr anchor="ctr"/>
          <a:lstStyle>
            <a:lvl1pPr marL="0" indent="0" algn="ctr">
              <a:buNone/>
              <a:defRPr sz="1000" baseline="0"/>
            </a:lvl1pPr>
          </a:lstStyle>
          <a:p>
            <a:r>
              <a:rPr lang="en-US" dirty="0"/>
              <a:t>Click to add picture</a:t>
            </a:r>
          </a:p>
        </p:txBody>
      </p:sp>
      <p:sp>
        <p:nvSpPr>
          <p:cNvPr id="2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4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692314603"/>
      </p:ext>
    </p:extLst>
  </p:cSld>
  <p:clrMapOvr>
    <a:masterClrMapping/>
  </p:clrMapOvr>
</p:sldLayout>
</file>

<file path=ppt/slideLayouts/slideLayout243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458870347"/>
      </p:ext>
    </p:extLst>
  </p:cSld>
  <p:clrMapOvr>
    <a:masterClrMapping/>
  </p:clrMapOvr>
</p:sldLayout>
</file>

<file path=ppt/slideLayouts/slideLayout243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8"/>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561641212"/>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eople 9-12">
    <p:spTree>
      <p:nvGrpSpPr>
        <p:cNvPr id="1" name=""/>
        <p:cNvGrpSpPr/>
        <p:nvPr/>
      </p:nvGrpSpPr>
      <p:grpSpPr>
        <a:xfrm>
          <a:off x="0" y="0"/>
          <a:ext cx="0" cy="0"/>
          <a:chOff x="0" y="0"/>
          <a:chExt cx="0" cy="0"/>
        </a:xfrm>
      </p:grpSpPr>
      <p:sp>
        <p:nvSpPr>
          <p:cNvPr id="29" name="Rectangle 28"/>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0" name="Title"/>
          <p:cNvSpPr>
            <a:spLocks noGrp="1"/>
          </p:cNvSpPr>
          <p:nvPr>
            <p:ph type="title" hasCustomPrompt="1"/>
          </p:nvPr>
        </p:nvSpPr>
        <p:spPr>
          <a:xfrm>
            <a:off x="365760" y="274320"/>
            <a:ext cx="8549640" cy="364998"/>
          </a:xfrm>
        </p:spPr>
        <p:txBody>
          <a:bodyPr/>
          <a:lstStyle>
            <a:lvl1pPr>
              <a:defRPr/>
            </a:lvl1pPr>
          </a:lstStyle>
          <a:p>
            <a:r>
              <a:rPr lang="en-US" dirty="0"/>
              <a:t>Click to add one-line title</a:t>
            </a:r>
          </a:p>
        </p:txBody>
      </p:sp>
      <p:sp>
        <p:nvSpPr>
          <p:cNvPr id="44" name="Text Placeholder 43"/>
          <p:cNvSpPr>
            <a:spLocks noGrp="1"/>
          </p:cNvSpPr>
          <p:nvPr>
            <p:ph type="body" sz="quarter" idx="11" hasCustomPrompt="1"/>
          </p:nvPr>
        </p:nvSpPr>
        <p:spPr>
          <a:xfrm>
            <a:off x="128016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48" name="Text Placeholder 43"/>
          <p:cNvSpPr>
            <a:spLocks noGrp="1"/>
          </p:cNvSpPr>
          <p:nvPr>
            <p:ph type="body" sz="quarter" idx="13" hasCustomPrompt="1"/>
          </p:nvPr>
        </p:nvSpPr>
        <p:spPr>
          <a:xfrm>
            <a:off x="128016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0" name="Text Placeholder 43"/>
          <p:cNvSpPr>
            <a:spLocks noGrp="1"/>
          </p:cNvSpPr>
          <p:nvPr>
            <p:ph type="body" sz="quarter" idx="15" hasCustomPrompt="1"/>
          </p:nvPr>
        </p:nvSpPr>
        <p:spPr>
          <a:xfrm>
            <a:off x="128016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2" name="Text Placeholder 43"/>
          <p:cNvSpPr>
            <a:spLocks noGrp="1"/>
          </p:cNvSpPr>
          <p:nvPr>
            <p:ph type="body" sz="quarter" idx="17" hasCustomPrompt="1"/>
          </p:nvPr>
        </p:nvSpPr>
        <p:spPr>
          <a:xfrm>
            <a:off x="128016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4" name="Text Placeholder 43"/>
          <p:cNvSpPr>
            <a:spLocks noGrp="1"/>
          </p:cNvSpPr>
          <p:nvPr>
            <p:ph type="body" sz="quarter" idx="19" hasCustomPrompt="1"/>
          </p:nvPr>
        </p:nvSpPr>
        <p:spPr>
          <a:xfrm>
            <a:off x="420624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6" name="Text Placeholder 43"/>
          <p:cNvSpPr>
            <a:spLocks noGrp="1"/>
          </p:cNvSpPr>
          <p:nvPr>
            <p:ph type="body" sz="quarter" idx="21" hasCustomPrompt="1"/>
          </p:nvPr>
        </p:nvSpPr>
        <p:spPr>
          <a:xfrm>
            <a:off x="420624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8" name="Text Placeholder 43"/>
          <p:cNvSpPr>
            <a:spLocks noGrp="1"/>
          </p:cNvSpPr>
          <p:nvPr>
            <p:ph type="body" sz="quarter" idx="23" hasCustomPrompt="1"/>
          </p:nvPr>
        </p:nvSpPr>
        <p:spPr>
          <a:xfrm>
            <a:off x="420624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0" name="Text Placeholder 43"/>
          <p:cNvSpPr>
            <a:spLocks noGrp="1"/>
          </p:cNvSpPr>
          <p:nvPr>
            <p:ph type="body" sz="quarter" idx="25" hasCustomPrompt="1"/>
          </p:nvPr>
        </p:nvSpPr>
        <p:spPr>
          <a:xfrm>
            <a:off x="420624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3" name="Text Placeholder 43"/>
          <p:cNvSpPr>
            <a:spLocks noGrp="1"/>
          </p:cNvSpPr>
          <p:nvPr>
            <p:ph type="body" sz="quarter" idx="27" hasCustomPrompt="1"/>
          </p:nvPr>
        </p:nvSpPr>
        <p:spPr>
          <a:xfrm>
            <a:off x="713232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5" name="Text Placeholder 43"/>
          <p:cNvSpPr>
            <a:spLocks noGrp="1"/>
          </p:cNvSpPr>
          <p:nvPr>
            <p:ph type="body" sz="quarter" idx="29" hasCustomPrompt="1"/>
          </p:nvPr>
        </p:nvSpPr>
        <p:spPr>
          <a:xfrm>
            <a:off x="713232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7" name="Text Placeholder 43"/>
          <p:cNvSpPr>
            <a:spLocks noGrp="1"/>
          </p:cNvSpPr>
          <p:nvPr>
            <p:ph type="body" sz="quarter" idx="31" hasCustomPrompt="1"/>
          </p:nvPr>
        </p:nvSpPr>
        <p:spPr>
          <a:xfrm>
            <a:off x="713232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9" name="Text Placeholder 43"/>
          <p:cNvSpPr>
            <a:spLocks noGrp="1"/>
          </p:cNvSpPr>
          <p:nvPr>
            <p:ph type="body" sz="quarter" idx="33" hasCustomPrompt="1"/>
          </p:nvPr>
        </p:nvSpPr>
        <p:spPr>
          <a:xfrm>
            <a:off x="713232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42" name="Picture Placeholder 41"/>
          <p:cNvSpPr>
            <a:spLocks noGrp="1"/>
          </p:cNvSpPr>
          <p:nvPr>
            <p:ph type="pic" sz="quarter" idx="10" hasCustomPrompt="1"/>
          </p:nvPr>
        </p:nvSpPr>
        <p:spPr>
          <a:xfrm>
            <a:off x="365760" y="914400"/>
            <a:ext cx="822960" cy="795528"/>
          </a:xfrm>
        </p:spPr>
        <p:txBody>
          <a:bodyPr/>
          <a:lstStyle>
            <a:lvl1pPr marL="0" indent="0">
              <a:buNone/>
              <a:defRPr sz="800" baseline="0"/>
            </a:lvl1pPr>
          </a:lstStyle>
          <a:p>
            <a:r>
              <a:rPr lang="en-US" dirty="0"/>
              <a:t>Click to add picture</a:t>
            </a:r>
          </a:p>
        </p:txBody>
      </p:sp>
      <p:sp>
        <p:nvSpPr>
          <p:cNvPr id="47" name="Picture Placeholder 41"/>
          <p:cNvSpPr>
            <a:spLocks noGrp="1"/>
          </p:cNvSpPr>
          <p:nvPr>
            <p:ph type="pic" sz="quarter" idx="12" hasCustomPrompt="1"/>
          </p:nvPr>
        </p:nvSpPr>
        <p:spPr>
          <a:xfrm>
            <a:off x="365760" y="1908048"/>
            <a:ext cx="822960" cy="795528"/>
          </a:xfrm>
        </p:spPr>
        <p:txBody>
          <a:bodyPr/>
          <a:lstStyle>
            <a:lvl1pPr marL="0" indent="0">
              <a:buNone/>
              <a:defRPr sz="800" baseline="0"/>
            </a:lvl1pPr>
          </a:lstStyle>
          <a:p>
            <a:r>
              <a:rPr lang="en-US" dirty="0"/>
              <a:t>Click to add picture</a:t>
            </a:r>
          </a:p>
        </p:txBody>
      </p:sp>
      <p:sp>
        <p:nvSpPr>
          <p:cNvPr id="49" name="Picture Placeholder 41"/>
          <p:cNvSpPr>
            <a:spLocks noGrp="1"/>
          </p:cNvSpPr>
          <p:nvPr>
            <p:ph type="pic" sz="quarter" idx="14" hasCustomPrompt="1"/>
          </p:nvPr>
        </p:nvSpPr>
        <p:spPr>
          <a:xfrm>
            <a:off x="365760" y="2901696"/>
            <a:ext cx="822960" cy="795528"/>
          </a:xfrm>
        </p:spPr>
        <p:txBody>
          <a:bodyPr/>
          <a:lstStyle>
            <a:lvl1pPr marL="0" indent="0">
              <a:buNone/>
              <a:defRPr sz="800" baseline="0"/>
            </a:lvl1pPr>
          </a:lstStyle>
          <a:p>
            <a:r>
              <a:rPr lang="en-US" dirty="0"/>
              <a:t>Click to add picture</a:t>
            </a:r>
          </a:p>
        </p:txBody>
      </p:sp>
      <p:sp>
        <p:nvSpPr>
          <p:cNvPr id="51" name="Picture Placeholder 41"/>
          <p:cNvSpPr>
            <a:spLocks noGrp="1"/>
          </p:cNvSpPr>
          <p:nvPr>
            <p:ph type="pic" sz="quarter" idx="16" hasCustomPrompt="1"/>
          </p:nvPr>
        </p:nvSpPr>
        <p:spPr>
          <a:xfrm>
            <a:off x="365760" y="3895344"/>
            <a:ext cx="822960" cy="795528"/>
          </a:xfrm>
        </p:spPr>
        <p:txBody>
          <a:bodyPr/>
          <a:lstStyle>
            <a:lvl1pPr marL="0" indent="0">
              <a:buNone/>
              <a:defRPr sz="800" baseline="0"/>
            </a:lvl1pPr>
          </a:lstStyle>
          <a:p>
            <a:r>
              <a:rPr lang="en-US" dirty="0"/>
              <a:t>Click to add picture</a:t>
            </a:r>
          </a:p>
        </p:txBody>
      </p:sp>
      <p:sp>
        <p:nvSpPr>
          <p:cNvPr id="53" name="Picture Placeholder 41"/>
          <p:cNvSpPr>
            <a:spLocks noGrp="1"/>
          </p:cNvSpPr>
          <p:nvPr>
            <p:ph type="pic" sz="quarter" idx="18" hasCustomPrompt="1"/>
          </p:nvPr>
        </p:nvSpPr>
        <p:spPr>
          <a:xfrm>
            <a:off x="3291840" y="914400"/>
            <a:ext cx="822960" cy="795528"/>
          </a:xfrm>
        </p:spPr>
        <p:txBody>
          <a:bodyPr/>
          <a:lstStyle>
            <a:lvl1pPr marL="0" indent="0">
              <a:buNone/>
              <a:defRPr sz="800" baseline="0"/>
            </a:lvl1pPr>
          </a:lstStyle>
          <a:p>
            <a:r>
              <a:rPr lang="en-US" dirty="0"/>
              <a:t>Click to add picture</a:t>
            </a:r>
          </a:p>
        </p:txBody>
      </p:sp>
      <p:sp>
        <p:nvSpPr>
          <p:cNvPr id="55" name="Picture Placeholder 41"/>
          <p:cNvSpPr>
            <a:spLocks noGrp="1"/>
          </p:cNvSpPr>
          <p:nvPr>
            <p:ph type="pic" sz="quarter" idx="20" hasCustomPrompt="1"/>
          </p:nvPr>
        </p:nvSpPr>
        <p:spPr>
          <a:xfrm>
            <a:off x="3291840" y="1908048"/>
            <a:ext cx="822960" cy="795528"/>
          </a:xfrm>
        </p:spPr>
        <p:txBody>
          <a:bodyPr/>
          <a:lstStyle>
            <a:lvl1pPr marL="0" indent="0">
              <a:buNone/>
              <a:defRPr sz="800" baseline="0"/>
            </a:lvl1pPr>
          </a:lstStyle>
          <a:p>
            <a:r>
              <a:rPr lang="en-US" dirty="0"/>
              <a:t>Click to add picture</a:t>
            </a:r>
          </a:p>
        </p:txBody>
      </p:sp>
      <p:sp>
        <p:nvSpPr>
          <p:cNvPr id="57" name="Picture Placeholder 41"/>
          <p:cNvSpPr>
            <a:spLocks noGrp="1"/>
          </p:cNvSpPr>
          <p:nvPr>
            <p:ph type="pic" sz="quarter" idx="22" hasCustomPrompt="1"/>
          </p:nvPr>
        </p:nvSpPr>
        <p:spPr>
          <a:xfrm>
            <a:off x="3291840" y="2901696"/>
            <a:ext cx="822960" cy="795528"/>
          </a:xfrm>
        </p:spPr>
        <p:txBody>
          <a:bodyPr/>
          <a:lstStyle>
            <a:lvl1pPr marL="0" indent="0">
              <a:buNone/>
              <a:defRPr sz="800" baseline="0"/>
            </a:lvl1pPr>
          </a:lstStyle>
          <a:p>
            <a:r>
              <a:rPr lang="en-US" dirty="0"/>
              <a:t>Click to add picture</a:t>
            </a:r>
          </a:p>
        </p:txBody>
      </p:sp>
      <p:sp>
        <p:nvSpPr>
          <p:cNvPr id="59" name="Picture Placeholder 41"/>
          <p:cNvSpPr>
            <a:spLocks noGrp="1"/>
          </p:cNvSpPr>
          <p:nvPr>
            <p:ph type="pic" sz="quarter" idx="24" hasCustomPrompt="1"/>
          </p:nvPr>
        </p:nvSpPr>
        <p:spPr>
          <a:xfrm>
            <a:off x="3291840" y="3895344"/>
            <a:ext cx="822960" cy="795528"/>
          </a:xfrm>
        </p:spPr>
        <p:txBody>
          <a:bodyPr/>
          <a:lstStyle>
            <a:lvl1pPr marL="0" indent="0">
              <a:buNone/>
              <a:defRPr sz="800" baseline="0"/>
            </a:lvl1pPr>
          </a:lstStyle>
          <a:p>
            <a:r>
              <a:rPr lang="en-US" dirty="0"/>
              <a:t>Click to add picture</a:t>
            </a:r>
          </a:p>
        </p:txBody>
      </p:sp>
      <p:sp>
        <p:nvSpPr>
          <p:cNvPr id="62" name="Picture Placeholder 41"/>
          <p:cNvSpPr>
            <a:spLocks noGrp="1"/>
          </p:cNvSpPr>
          <p:nvPr>
            <p:ph type="pic" sz="quarter" idx="26" hasCustomPrompt="1"/>
          </p:nvPr>
        </p:nvSpPr>
        <p:spPr>
          <a:xfrm>
            <a:off x="6217920" y="914400"/>
            <a:ext cx="822960" cy="795528"/>
          </a:xfrm>
        </p:spPr>
        <p:txBody>
          <a:bodyPr/>
          <a:lstStyle>
            <a:lvl1pPr marL="0" indent="0">
              <a:buNone/>
              <a:defRPr sz="800" baseline="0"/>
            </a:lvl1pPr>
          </a:lstStyle>
          <a:p>
            <a:r>
              <a:rPr lang="en-US" dirty="0"/>
              <a:t>Click to add picture</a:t>
            </a:r>
          </a:p>
        </p:txBody>
      </p:sp>
      <p:sp>
        <p:nvSpPr>
          <p:cNvPr id="64" name="Picture Placeholder 41"/>
          <p:cNvSpPr>
            <a:spLocks noGrp="1"/>
          </p:cNvSpPr>
          <p:nvPr>
            <p:ph type="pic" sz="quarter" idx="28" hasCustomPrompt="1"/>
          </p:nvPr>
        </p:nvSpPr>
        <p:spPr>
          <a:xfrm>
            <a:off x="6217920" y="1908048"/>
            <a:ext cx="822960" cy="795528"/>
          </a:xfrm>
        </p:spPr>
        <p:txBody>
          <a:bodyPr/>
          <a:lstStyle>
            <a:lvl1pPr marL="0" indent="0">
              <a:buNone/>
              <a:defRPr sz="800" baseline="0"/>
            </a:lvl1pPr>
          </a:lstStyle>
          <a:p>
            <a:r>
              <a:rPr lang="en-US" dirty="0"/>
              <a:t>Click to add picture</a:t>
            </a:r>
          </a:p>
        </p:txBody>
      </p:sp>
      <p:sp>
        <p:nvSpPr>
          <p:cNvPr id="66" name="Picture Placeholder 41"/>
          <p:cNvSpPr>
            <a:spLocks noGrp="1"/>
          </p:cNvSpPr>
          <p:nvPr>
            <p:ph type="pic" sz="quarter" idx="30" hasCustomPrompt="1"/>
          </p:nvPr>
        </p:nvSpPr>
        <p:spPr>
          <a:xfrm>
            <a:off x="6217920" y="2901696"/>
            <a:ext cx="822960" cy="795528"/>
          </a:xfrm>
        </p:spPr>
        <p:txBody>
          <a:bodyPr/>
          <a:lstStyle>
            <a:lvl1pPr marL="0" indent="0">
              <a:buNone/>
              <a:defRPr sz="800" baseline="0"/>
            </a:lvl1pPr>
          </a:lstStyle>
          <a:p>
            <a:r>
              <a:rPr lang="en-US" dirty="0"/>
              <a:t>Click to add picture</a:t>
            </a:r>
          </a:p>
        </p:txBody>
      </p:sp>
      <p:sp>
        <p:nvSpPr>
          <p:cNvPr id="68" name="Picture Placeholder 41"/>
          <p:cNvSpPr>
            <a:spLocks noGrp="1"/>
          </p:cNvSpPr>
          <p:nvPr>
            <p:ph type="pic" sz="quarter" idx="32" hasCustomPrompt="1"/>
          </p:nvPr>
        </p:nvSpPr>
        <p:spPr>
          <a:xfrm>
            <a:off x="6217920" y="3895344"/>
            <a:ext cx="822960" cy="795528"/>
          </a:xfrm>
        </p:spPr>
        <p:txBody>
          <a:bodyPr/>
          <a:lstStyle>
            <a:lvl1pPr marL="0" indent="0">
              <a:buNone/>
              <a:defRPr sz="800" baseline="0"/>
            </a:lvl1pPr>
          </a:lstStyle>
          <a:p>
            <a:r>
              <a:rPr lang="en-US" dirty="0"/>
              <a:t>Click to add picture</a:t>
            </a:r>
          </a:p>
        </p:txBody>
      </p:sp>
      <p:sp>
        <p:nvSpPr>
          <p:cNvPr id="3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3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otally blan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14400"/>
            <a:endParaRPr lang="en-US" dirty="0">
              <a:solidFill>
                <a:srgbClr val="FFFFFF"/>
              </a:solidFill>
            </a:endParaRPr>
          </a:p>
        </p:txBody>
      </p:sp>
      <p:sp>
        <p:nvSpPr>
          <p:cNvPr id="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467F1A"/>
                </a:solidFill>
                <a:cs typeface="Arial" panose="020B0604020202020204" pitchFamily="34" charset="0"/>
              </a:rPr>
              <a:pPr algn="r" defTabSz="914400"/>
              <a:t>‹#›</a:t>
            </a:fld>
            <a:endParaRPr lang="en-US" sz="600" b="1" kern="600" spc="70" dirty="0" err="1">
              <a:solidFill>
                <a:srgbClr val="467F1A"/>
              </a:solidFill>
              <a:cs typeface="Arial" panose="020B0604020202020204" pitchFamily="34" charset="0"/>
            </a:endParaRPr>
          </a:p>
        </p:txBody>
      </p:sp>
      <p:sp>
        <p:nvSpPr>
          <p:cNvPr id="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467F1A"/>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research graphic">
    <p:bg>
      <p:bgPr>
        <a:solidFill>
          <a:schemeClr val="bg1"/>
        </a:solidFill>
        <a:effectLst/>
      </p:bgPr>
    </p:bg>
    <p:spTree>
      <p:nvGrpSpPr>
        <p:cNvPr id="1" name=""/>
        <p:cNvGrpSpPr/>
        <p:nvPr/>
      </p:nvGrpSpPr>
      <p:grpSpPr>
        <a:xfrm>
          <a:off x="0" y="0"/>
          <a:ext cx="0" cy="0"/>
          <a:chOff x="0" y="0"/>
          <a:chExt cx="0" cy="0"/>
        </a:xfrm>
      </p:grpSpPr>
      <p:sp>
        <p:nvSpPr>
          <p:cNvPr id="7"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8"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11"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9"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3" name="Image"/>
          <p:cNvSpPr>
            <a:spLocks noGrp="1"/>
          </p:cNvSpPr>
          <p:nvPr>
            <p:ph type="pic" sz="quarter" idx="10" hasCustomPrompt="1"/>
          </p:nvPr>
        </p:nvSpPr>
        <p:spPr>
          <a:xfrm>
            <a:off x="594360" y="1143000"/>
            <a:ext cx="7954644" cy="3200400"/>
          </a:xfrm>
        </p:spPr>
        <p:txBody>
          <a:bodyPr/>
          <a:lstStyle>
            <a:lvl1pPr marL="0" indent="0">
              <a:buNone/>
              <a:defRPr/>
            </a:lvl1pPr>
          </a:lstStyle>
          <a:p>
            <a:r>
              <a:rPr lang="en-US" dirty="0"/>
              <a:t>Picture</a:t>
            </a:r>
          </a:p>
        </p:txBody>
      </p:sp>
      <p:sp>
        <p:nvSpPr>
          <p:cNvPr id="5" name="Title"/>
          <p:cNvSpPr>
            <a:spLocks noGrp="1"/>
          </p:cNvSpPr>
          <p:nvPr>
            <p:ph type="title" hasCustomPrompt="1"/>
          </p:nvPr>
        </p:nvSpPr>
        <p:spPr>
          <a:xfrm>
            <a:off x="594360" y="347472"/>
            <a:ext cx="7955280" cy="443198"/>
          </a:xfrm>
        </p:spPr>
        <p:txBody>
          <a:bodyPr/>
          <a:lstStyle>
            <a:lvl1pPr>
              <a:defRPr sz="3200">
                <a:solidFill>
                  <a:schemeClr val="tx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137160" y="0"/>
            <a:ext cx="9003665"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2"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pic>
        <p:nvPicPr>
          <p:cNvPr id="6" name="Logo" descr="C:\Users\rchernick\Desktop\Lock-up 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5332" y="1693018"/>
            <a:ext cx="7716838" cy="1230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59" y="274320"/>
            <a:ext cx="8549640" cy="365760"/>
          </a:xfrm>
        </p:spPr>
        <p:txBody>
          <a:bodyPr/>
          <a:lstStyle>
            <a:lvl1pPr>
              <a:defRPr sz="2600" baseline="0">
                <a:solidFill>
                  <a:schemeClr val="tx1"/>
                </a:solidFill>
              </a:defRPr>
            </a:lvl1pPr>
          </a:lstStyle>
          <a:p>
            <a:r>
              <a:rPr lang="en-US" dirty="0"/>
              <a:t>Slide title: No more than one line</a:t>
            </a:r>
          </a:p>
        </p:txBody>
      </p:sp>
      <p:sp>
        <p:nvSpPr>
          <p:cNvPr id="9" name="Text"/>
          <p:cNvSpPr>
            <a:spLocks noGrp="1"/>
          </p:cNvSpPr>
          <p:nvPr>
            <p:ph idx="1" hasCustomPrompt="1"/>
          </p:nvPr>
        </p:nvSpPr>
        <p:spPr>
          <a:xfrm>
            <a:off x="365760" y="914400"/>
            <a:ext cx="8549640" cy="3593592"/>
          </a:xfrm>
        </p:spPr>
        <p:txBody>
          <a:bodyPr/>
          <a:lstStyle>
            <a:lvl1pPr marL="164592" indent="-164592">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59" y="274320"/>
            <a:ext cx="8549640" cy="360099"/>
          </a:xfrm>
        </p:spPr>
        <p:txBody>
          <a:bodyPr/>
          <a:lstStyle>
            <a:lvl1pPr>
              <a:defRPr sz="2600" baseline="0">
                <a:solidFill>
                  <a:schemeClr val="tx1"/>
                </a:solidFill>
              </a:defRPr>
            </a:lvl1pPr>
          </a:lstStyle>
          <a:p>
            <a:r>
              <a:rPr lang="en-US" dirty="0"/>
              <a:t>Slide title: Two lines</a:t>
            </a:r>
          </a:p>
        </p:txBody>
      </p:sp>
      <p:sp>
        <p:nvSpPr>
          <p:cNvPr id="9" name="Text"/>
          <p:cNvSpPr>
            <a:spLocks noGrp="1"/>
          </p:cNvSpPr>
          <p:nvPr>
            <p:ph idx="1" hasCustomPrompt="1"/>
          </p:nvPr>
        </p:nvSpPr>
        <p:spPr>
          <a:xfrm>
            <a:off x="365760" y="1271016"/>
            <a:ext cx="8549640" cy="3236976"/>
          </a:xfrm>
        </p:spPr>
        <p:txBody>
          <a:bodyPr/>
          <a:lstStyle>
            <a:lvl1pPr marL="164592" indent="-164592">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51265074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15" name="Rectangle 14"/>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baseline="0"/>
            </a:lvl1pPr>
          </a:lstStyle>
          <a:p>
            <a:r>
              <a:rPr lang="en-US" dirty="0"/>
              <a:t>Slide title: No more than one line</a:t>
            </a:r>
          </a:p>
        </p:txBody>
      </p:sp>
      <p:sp>
        <p:nvSpPr>
          <p:cNvPr id="10" name="Text"/>
          <p:cNvSpPr>
            <a:spLocks noGrp="1"/>
          </p:cNvSpPr>
          <p:nvPr>
            <p:ph idx="1" hasCustomPrompt="1"/>
          </p:nvPr>
        </p:nvSpPr>
        <p:spPr>
          <a:xfrm>
            <a:off x="365760" y="1097280"/>
            <a:ext cx="8549640" cy="3410712"/>
          </a:xfrm>
        </p:spPr>
        <p:txBody>
          <a:bodyPr/>
          <a:lstStyle>
            <a:lvl1pPr marL="164592" indent="-164592">
              <a:spcAft>
                <a:spcPts val="300"/>
              </a:spcAft>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9" name="Subtitle"/>
          <p:cNvSpPr>
            <a:spLocks noGrp="1"/>
          </p:cNvSpPr>
          <p:nvPr>
            <p:ph type="body" sz="quarter" idx="12" hasCustomPrompt="1"/>
          </p:nvPr>
        </p:nvSpPr>
        <p:spPr>
          <a:xfrm>
            <a:off x="365760" y="685800"/>
            <a:ext cx="8549640" cy="274320"/>
          </a:xfrm>
        </p:spPr>
        <p:txBody>
          <a:bodyPr/>
          <a:lstStyle>
            <a:lvl1pPr marL="0" indent="0">
              <a:lnSpc>
                <a:spcPct val="100000"/>
              </a:lnSpc>
              <a:spcAft>
                <a:spcPts val="0"/>
              </a:spcAft>
              <a:buFontTx/>
              <a:buNone/>
              <a:defRPr sz="1400" b="1" baseline="0">
                <a:solidFill>
                  <a:schemeClr val="accent4"/>
                </a:solidFill>
                <a:latin typeface="Arial" pitchFamily="34" charset="0"/>
                <a:cs typeface="Arial" pitchFamily="34" charset="0"/>
              </a:defRPr>
            </a:lvl1pPr>
            <a:lvl2pPr marL="0" indent="0">
              <a:lnSpc>
                <a:spcPct val="100000"/>
              </a:lnSpc>
              <a:spcAft>
                <a:spcPts val="0"/>
              </a:spcAft>
              <a:buFontTx/>
              <a:buNone/>
              <a:defRPr sz="1400" b="1">
                <a:solidFill>
                  <a:schemeClr val="accent4"/>
                </a:solidFill>
                <a:latin typeface="Arial" pitchFamily="34" charset="0"/>
                <a:cs typeface="Arial" pitchFamily="34" charset="0"/>
              </a:defRPr>
            </a:lvl2pPr>
            <a:lvl3pPr marL="0" indent="0">
              <a:lnSpc>
                <a:spcPct val="100000"/>
              </a:lnSpc>
              <a:spcAft>
                <a:spcPts val="0"/>
              </a:spcAft>
              <a:buFontTx/>
              <a:buNone/>
              <a:defRPr sz="1400" b="1">
                <a:solidFill>
                  <a:schemeClr val="accent4"/>
                </a:solidFill>
                <a:latin typeface="Arial" pitchFamily="34" charset="0"/>
                <a:cs typeface="Arial" pitchFamily="34" charset="0"/>
              </a:defRPr>
            </a:lvl3pPr>
            <a:lvl4pPr marL="0" indent="0">
              <a:lnSpc>
                <a:spcPct val="100000"/>
              </a:lnSpc>
              <a:spcAft>
                <a:spcPts val="0"/>
              </a:spcAft>
              <a:buFontTx/>
              <a:buNone/>
              <a:defRPr sz="1400" b="1">
                <a:solidFill>
                  <a:schemeClr val="accent4"/>
                </a:solidFill>
                <a:latin typeface="Arial" pitchFamily="34" charset="0"/>
                <a:cs typeface="Arial" pitchFamily="34" charset="0"/>
              </a:defRPr>
            </a:lvl4pPr>
            <a:lvl5pPr marL="0" indent="0">
              <a:lnSpc>
                <a:spcPct val="100000"/>
              </a:lnSpc>
              <a:spcAft>
                <a:spcPts val="0"/>
              </a:spcAft>
              <a:buFontTx/>
              <a:buNone/>
              <a:defRPr sz="1400" b="1">
                <a:solidFill>
                  <a:schemeClr val="accent4"/>
                </a:solidFill>
                <a:latin typeface="Arial" pitchFamily="34" charset="0"/>
                <a:cs typeface="Arial" pitchFamily="34" charset="0"/>
              </a:defRPr>
            </a:lvl5pPr>
          </a:lstStyle>
          <a:p>
            <a:pPr lvl="0"/>
            <a:r>
              <a:rPr lang="en-US" dirty="0"/>
              <a:t>SLIDE SUBTITLE: ALL CAPS &amp; NO MORE THAN ONE LINE</a:t>
            </a:r>
          </a:p>
        </p:txBody>
      </p:sp>
      <p:sp>
        <p:nvSpPr>
          <p:cNvPr id="16"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7"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60" y="274320"/>
            <a:ext cx="8549640" cy="365760"/>
          </a:xfrm>
        </p:spPr>
        <p:txBody>
          <a:bodyPr/>
          <a:lstStyle>
            <a:lvl1pPr>
              <a:defRPr/>
            </a:lvl1pPr>
          </a:lstStyle>
          <a:p>
            <a:r>
              <a:rPr lang="en-US" dirty="0"/>
              <a:t>Click to add slide title</a:t>
            </a:r>
          </a:p>
        </p:txBody>
      </p:sp>
      <p:sp>
        <p:nvSpPr>
          <p:cNvPr id="6"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tatement of 1">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2340610" y="1531869"/>
            <a:ext cx="6309360" cy="1239837"/>
          </a:xfrm>
        </p:spPr>
        <p:txBody>
          <a:bodyPr anchor="ctr" anchorCtr="0"/>
          <a:lstStyle>
            <a:lvl1pPr marL="0" indent="0" algn="l">
              <a:spcBef>
                <a:spcPts val="0"/>
              </a:spcBef>
              <a:spcAft>
                <a:spcPts val="0"/>
              </a:spcAft>
              <a:buClr>
                <a:srgbClr val="669933"/>
              </a:buClr>
              <a:buFont typeface="Arial Black" pitchFamily="34" charset="0"/>
              <a:buNone/>
              <a:defRPr sz="28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1-4 line blurb</a:t>
            </a:r>
          </a:p>
        </p:txBody>
      </p:sp>
      <p:sp>
        <p:nvSpPr>
          <p:cNvPr id="3" name="Picture Placeholder 2"/>
          <p:cNvSpPr>
            <a:spLocks noGrp="1"/>
          </p:cNvSpPr>
          <p:nvPr>
            <p:ph type="pic" sz="quarter" idx="10"/>
          </p:nvPr>
        </p:nvSpPr>
        <p:spPr>
          <a:xfrm>
            <a:off x="365760" y="1531869"/>
            <a:ext cx="1746250" cy="1239837"/>
          </a:xfrm>
        </p:spPr>
        <p:txBody>
          <a:bodyPr anchor="ctr"/>
          <a:lstStyle>
            <a:lvl1pPr marL="0" indent="0" algn="ctr">
              <a:buNone/>
              <a:defRPr sz="1400"/>
            </a:lvl1pPr>
          </a:lstStyle>
          <a:p>
            <a:r>
              <a:rPr lang="en-US"/>
              <a:t>Click icon to add picture</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tatement of 2">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2340610" y="731520"/>
            <a:ext cx="6217920" cy="1239837"/>
          </a:xfrm>
        </p:spPr>
        <p:txBody>
          <a:bodyPr anchor="ctr" anchorCtr="0"/>
          <a:lstStyle>
            <a:lvl1pPr marL="0" indent="0" algn="l">
              <a:spcBef>
                <a:spcPts val="0"/>
              </a:spcBef>
              <a:spcAft>
                <a:spcPts val="0"/>
              </a:spcAft>
              <a:buClr>
                <a:srgbClr val="669933"/>
              </a:buClr>
              <a:buFont typeface="Arial Black" pitchFamily="34" charset="0"/>
              <a:buNone/>
              <a:defRPr sz="26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8" name="Text"/>
          <p:cNvSpPr>
            <a:spLocks noGrp="1"/>
          </p:cNvSpPr>
          <p:nvPr>
            <p:ph idx="11" hasCustomPrompt="1"/>
          </p:nvPr>
        </p:nvSpPr>
        <p:spPr>
          <a:xfrm>
            <a:off x="2340610" y="2558137"/>
            <a:ext cx="6217920" cy="1239837"/>
          </a:xfrm>
        </p:spPr>
        <p:txBody>
          <a:bodyPr anchor="ctr" anchorCtr="0"/>
          <a:lstStyle>
            <a:lvl1pPr marL="0" indent="0" algn="l">
              <a:spcBef>
                <a:spcPts val="0"/>
              </a:spcBef>
              <a:spcAft>
                <a:spcPts val="0"/>
              </a:spcAft>
              <a:buClr>
                <a:srgbClr val="669933"/>
              </a:buClr>
              <a:buFont typeface="Arial Black" pitchFamily="34" charset="0"/>
              <a:buNone/>
              <a:defRPr sz="26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2" name="Picture Placeholder 2"/>
          <p:cNvSpPr>
            <a:spLocks noGrp="1"/>
          </p:cNvSpPr>
          <p:nvPr>
            <p:ph type="pic" sz="quarter" idx="12"/>
          </p:nvPr>
        </p:nvSpPr>
        <p:spPr>
          <a:xfrm>
            <a:off x="365760" y="2558137"/>
            <a:ext cx="1746250" cy="1239837"/>
          </a:xfrm>
        </p:spPr>
        <p:txBody>
          <a:bodyPr anchor="ctr"/>
          <a:lstStyle>
            <a:lvl1pPr marL="0" indent="0" algn="ctr">
              <a:buNone/>
              <a:defRPr sz="1400"/>
            </a:lvl1pPr>
          </a:lstStyle>
          <a:p>
            <a:r>
              <a:rPr lang="en-US"/>
              <a:t>Click icon to add picture</a:t>
            </a:r>
            <a:endParaRPr lang="en-US" dirty="0"/>
          </a:p>
        </p:txBody>
      </p:sp>
      <p:sp>
        <p:nvSpPr>
          <p:cNvPr id="3" name="Picture Placeholder 2"/>
          <p:cNvSpPr>
            <a:spLocks noGrp="1"/>
          </p:cNvSpPr>
          <p:nvPr>
            <p:ph type="pic" sz="quarter" idx="10"/>
          </p:nvPr>
        </p:nvSpPr>
        <p:spPr>
          <a:xfrm>
            <a:off x="365760" y="731520"/>
            <a:ext cx="1746250" cy="1239837"/>
          </a:xfrm>
        </p:spPr>
        <p:txBody>
          <a:bodyPr anchor="ctr"/>
          <a:lstStyle>
            <a:lvl1pPr marL="0" indent="0" algn="ctr">
              <a:buNone/>
              <a:defRPr sz="1400"/>
            </a:lvl1pPr>
          </a:lstStyle>
          <a:p>
            <a:r>
              <a:rPr lang="en-US"/>
              <a:t>Click icon to add picture</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tatement of 3">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365759"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2" name="Text"/>
          <p:cNvSpPr>
            <a:spLocks noGrp="1"/>
          </p:cNvSpPr>
          <p:nvPr>
            <p:ph idx="11" hasCustomPrompt="1"/>
          </p:nvPr>
        </p:nvSpPr>
        <p:spPr>
          <a:xfrm>
            <a:off x="3406139"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4" name="Text"/>
          <p:cNvSpPr>
            <a:spLocks noGrp="1"/>
          </p:cNvSpPr>
          <p:nvPr>
            <p:ph idx="13" hasCustomPrompt="1"/>
          </p:nvPr>
        </p:nvSpPr>
        <p:spPr>
          <a:xfrm>
            <a:off x="6446520"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3" name="Picture Placeholder 2"/>
          <p:cNvSpPr>
            <a:spLocks noGrp="1"/>
          </p:cNvSpPr>
          <p:nvPr>
            <p:ph type="pic" sz="quarter" idx="10"/>
          </p:nvPr>
        </p:nvSpPr>
        <p:spPr>
          <a:xfrm>
            <a:off x="727074" y="880111"/>
            <a:ext cx="1746250" cy="1239837"/>
          </a:xfrm>
        </p:spPr>
        <p:txBody>
          <a:bodyPr anchor="ctr"/>
          <a:lstStyle>
            <a:lvl1pPr marL="0" indent="0" algn="ctr">
              <a:buNone/>
              <a:defRPr sz="1400"/>
            </a:lvl1pPr>
          </a:lstStyle>
          <a:p>
            <a:r>
              <a:rPr lang="en-US"/>
              <a:t>Click icon to add picture</a:t>
            </a:r>
            <a:endParaRPr lang="en-US" dirty="0"/>
          </a:p>
        </p:txBody>
      </p:sp>
      <p:sp>
        <p:nvSpPr>
          <p:cNvPr id="13" name="Picture Placeholder 2"/>
          <p:cNvSpPr>
            <a:spLocks noGrp="1"/>
          </p:cNvSpPr>
          <p:nvPr>
            <p:ph type="pic" sz="quarter" idx="12"/>
          </p:nvPr>
        </p:nvSpPr>
        <p:spPr>
          <a:xfrm>
            <a:off x="3767454" y="880111"/>
            <a:ext cx="1746250" cy="1239837"/>
          </a:xfrm>
        </p:spPr>
        <p:txBody>
          <a:bodyPr anchor="ctr"/>
          <a:lstStyle>
            <a:lvl1pPr marL="0" indent="0" algn="ctr">
              <a:buNone/>
              <a:defRPr sz="1400"/>
            </a:lvl1pPr>
          </a:lstStyle>
          <a:p>
            <a:r>
              <a:rPr lang="en-US"/>
              <a:t>Click icon to add picture</a:t>
            </a:r>
            <a:endParaRPr lang="en-US" dirty="0"/>
          </a:p>
        </p:txBody>
      </p:sp>
      <p:sp>
        <p:nvSpPr>
          <p:cNvPr id="15" name="Picture Placeholder 2"/>
          <p:cNvSpPr>
            <a:spLocks noGrp="1"/>
          </p:cNvSpPr>
          <p:nvPr>
            <p:ph type="pic" sz="quarter" idx="14"/>
          </p:nvPr>
        </p:nvSpPr>
        <p:spPr>
          <a:xfrm>
            <a:off x="6807835" y="880111"/>
            <a:ext cx="1746250" cy="1239837"/>
          </a:xfrm>
        </p:spPr>
        <p:txBody>
          <a:bodyPr anchor="ctr"/>
          <a:lstStyle>
            <a:lvl1pPr marL="0" indent="0" algn="ctr">
              <a:buNone/>
              <a:defRPr sz="1400"/>
            </a:lvl1pPr>
          </a:lstStyle>
          <a:p>
            <a:r>
              <a:rPr lang="en-US"/>
              <a:t>Click icon to add picture</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Agenda - first instance">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baseline="0">
                <a:solidFill>
                  <a:schemeClr val="tx1"/>
                </a:solidFill>
              </a:defRPr>
            </a:lvl1pPr>
          </a:lstStyle>
          <a:p>
            <a:r>
              <a:rPr lang="en-US" dirty="0"/>
              <a:t>Agenda: First appearance in the deck</a:t>
            </a:r>
          </a:p>
        </p:txBody>
      </p:sp>
      <p:sp>
        <p:nvSpPr>
          <p:cNvPr id="3" name="Agenda"/>
          <p:cNvSpPr>
            <a:spLocks noGrp="1"/>
          </p:cNvSpPr>
          <p:nvPr>
            <p:ph idx="1" hasCustomPrompt="1"/>
          </p:nvPr>
        </p:nvSpPr>
        <p:spPr>
          <a:xfrm>
            <a:off x="365760" y="914400"/>
            <a:ext cx="8549640" cy="3776472"/>
          </a:xfrm>
        </p:spPr>
        <p:txBody>
          <a:bodyPr/>
          <a:lstStyle>
            <a:lvl1pPr marL="182880" indent="-182880">
              <a:spcBef>
                <a:spcPts val="900"/>
              </a:spcBef>
              <a:spcAft>
                <a:spcPts val="900"/>
              </a:spcAft>
              <a:buClrTx/>
              <a:buSzPct val="100000"/>
              <a:buFont typeface="Arial Black" pitchFamily="34" charset="0"/>
              <a:buChar char="›"/>
              <a:defRPr sz="2400" b="0" i="1">
                <a:solidFill>
                  <a:schemeClr val="accent4"/>
                </a:solidFill>
                <a:latin typeface="Georgia" pitchFamily="18" charset="0"/>
                <a:cs typeface="Adobe Arabic" pitchFamily="18" charset="-78"/>
              </a:defRPr>
            </a:lvl1pPr>
            <a:lvl2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2pPr>
            <a:lvl3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3pPr>
            <a:lvl4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4pPr>
            <a:lvl5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5pPr>
          </a:lstStyle>
          <a:p>
            <a:pPr lvl="0"/>
            <a:r>
              <a:rPr lang="en-US" dirty="0"/>
              <a:t>Click to add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Agenda - instance 2+">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solidFill>
                  <a:schemeClr val="tx1"/>
                </a:solidFill>
              </a:defRPr>
            </a:lvl1pPr>
          </a:lstStyle>
          <a:p>
            <a:r>
              <a:rPr lang="en-US" dirty="0"/>
              <a:t>Agenda: Second and subsequent appearances</a:t>
            </a:r>
          </a:p>
        </p:txBody>
      </p:sp>
      <p:sp>
        <p:nvSpPr>
          <p:cNvPr id="3" name="Agenda"/>
          <p:cNvSpPr>
            <a:spLocks noGrp="1"/>
          </p:cNvSpPr>
          <p:nvPr>
            <p:ph idx="1" hasCustomPrompt="1"/>
          </p:nvPr>
        </p:nvSpPr>
        <p:spPr>
          <a:xfrm>
            <a:off x="365760" y="914400"/>
            <a:ext cx="8549640" cy="3776472"/>
          </a:xfrm>
        </p:spPr>
        <p:txBody>
          <a:bodyPr/>
          <a:lstStyle>
            <a:lvl1pPr marL="182880" indent="-182880">
              <a:spcBef>
                <a:spcPts val="900"/>
              </a:spcBef>
              <a:spcAft>
                <a:spcPts val="900"/>
              </a:spcAft>
              <a:buClrTx/>
              <a:buSzPct val="100000"/>
              <a:buFont typeface="Arial Black" pitchFamily="34" charset="0"/>
              <a:buChar char="›"/>
              <a:defRPr sz="2400" b="0" i="1">
                <a:solidFill>
                  <a:srgbClr val="AAAAAA"/>
                </a:solidFill>
                <a:latin typeface="Georgia" pitchFamily="18" charset="0"/>
                <a:cs typeface="Adobe Arabic" pitchFamily="18" charset="-78"/>
              </a:defRPr>
            </a:lvl1pPr>
            <a:lvl2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2pPr>
            <a:lvl3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3pPr>
            <a:lvl4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4pPr>
            <a:lvl5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5pPr>
          </a:lstStyle>
          <a:p>
            <a:pPr lvl="0"/>
            <a:r>
              <a:rPr lang="en-US" dirty="0"/>
              <a:t>Click to add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2"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ll graphic Layout">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3" name="Rectangle 2"/>
          <p:cNvSpPr/>
          <p:nvPr userDrawn="1"/>
        </p:nvSpPr>
        <p:spPr>
          <a:xfrm>
            <a:off x="137160" y="-1"/>
            <a:ext cx="2743200" cy="4918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2" name="Title 1"/>
          <p:cNvSpPr>
            <a:spLocks noGrp="1"/>
          </p:cNvSpPr>
          <p:nvPr>
            <p:ph type="title" hasCustomPrompt="1"/>
          </p:nvPr>
        </p:nvSpPr>
        <p:spPr>
          <a:xfrm>
            <a:off x="365760" y="274320"/>
            <a:ext cx="2286000" cy="914096"/>
          </a:xfrm>
        </p:spPr>
        <p:txBody>
          <a:bodyPr/>
          <a:lstStyle>
            <a:lvl1pPr>
              <a:defRPr sz="2200" baseline="0">
                <a:solidFill>
                  <a:schemeClr val="tx1"/>
                </a:solidFill>
              </a:defRPr>
            </a:lvl1pPr>
          </a:lstStyle>
          <a:p>
            <a:r>
              <a:rPr lang="en-US" dirty="0"/>
              <a:t>Click to add title of the research graphic</a:t>
            </a:r>
          </a:p>
        </p:txBody>
      </p:sp>
      <p:sp>
        <p:nvSpPr>
          <p:cNvPr id="5" name="Content Placeholder 4"/>
          <p:cNvSpPr>
            <a:spLocks noGrp="1"/>
          </p:cNvSpPr>
          <p:nvPr>
            <p:ph sz="quarter" idx="10" hasCustomPrompt="1"/>
          </p:nvPr>
        </p:nvSpPr>
        <p:spPr>
          <a:xfrm>
            <a:off x="3108960" y="274319"/>
            <a:ext cx="5806440" cy="4233672"/>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dirty="0"/>
              <a:t>Click icon to add a research graphic</a:t>
            </a:r>
          </a:p>
        </p:txBody>
      </p:sp>
      <p:sp>
        <p:nvSpPr>
          <p:cNvPr id="6" name="Source line"/>
          <p:cNvSpPr>
            <a:spLocks noGrp="1"/>
          </p:cNvSpPr>
          <p:nvPr>
            <p:ph type="body" sz="half" idx="2" hasCustomPrompt="1"/>
          </p:nvPr>
        </p:nvSpPr>
        <p:spPr>
          <a:xfrm>
            <a:off x="3108960" y="4662101"/>
            <a:ext cx="58064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 name="Title"/>
          <p:cNvSpPr>
            <a:spLocks noGrp="1"/>
          </p:cNvSpPr>
          <p:nvPr>
            <p:ph type="title" hasCustomPrompt="1"/>
          </p:nvPr>
        </p:nvSpPr>
        <p:spPr>
          <a:xfrm>
            <a:off x="365760" y="274320"/>
            <a:ext cx="8549640" cy="365760"/>
          </a:xfrm>
        </p:spPr>
        <p:txBody>
          <a:bodyPr/>
          <a:lstStyle>
            <a:lvl1pPr>
              <a:defRPr baseline="0"/>
            </a:lvl1pPr>
          </a:lstStyle>
          <a:p>
            <a:r>
              <a:rPr lang="en-US" dirty="0"/>
              <a:t>Next steps slide: Click to edit title</a:t>
            </a:r>
          </a:p>
        </p:txBody>
      </p:sp>
      <p:sp>
        <p:nvSpPr>
          <p:cNvPr id="3" name="Next Steps"/>
          <p:cNvSpPr>
            <a:spLocks noGrp="1"/>
          </p:cNvSpPr>
          <p:nvPr>
            <p:ph idx="1" hasCustomPrompt="1"/>
          </p:nvPr>
        </p:nvSpPr>
        <p:spPr>
          <a:xfrm>
            <a:off x="365760" y="914400"/>
            <a:ext cx="8549640" cy="3776472"/>
          </a:xfrm>
        </p:spPr>
        <p:txBody>
          <a:bodyPr/>
          <a:lstStyle>
            <a:lvl1pPr marL="365760" indent="-365760">
              <a:spcBef>
                <a:spcPts val="900"/>
              </a:spcBef>
              <a:buClr>
                <a:schemeClr val="accent4"/>
              </a:buClr>
              <a:buSzPct val="100000"/>
              <a:buFont typeface="+mj-lt"/>
              <a:buAutoNum type="arabicPeriod"/>
              <a:defRPr sz="2200" b="0" i="0">
                <a:solidFill>
                  <a:schemeClr val="tx1"/>
                </a:solidFill>
                <a:latin typeface="Arial" pitchFamily="34" charset="0"/>
                <a:cs typeface="Arial" pitchFamily="34" charset="0"/>
              </a:defRPr>
            </a:lvl1pPr>
            <a:lvl2pPr marL="685800" indent="-164592">
              <a:spcBef>
                <a:spcPts val="300"/>
              </a:spcBef>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1930278"/>
            <a:ext cx="8549640" cy="461665"/>
          </a:xfrm>
        </p:spPr>
        <p:txBody>
          <a:bodyPr anchor="b" anchorCtr="0">
            <a:spAutoFit/>
          </a:bodyPr>
          <a:lstStyle>
            <a:lvl1pPr algn="l">
              <a:lnSpc>
                <a:spcPct val="100000"/>
              </a:lnSpc>
              <a:defRPr sz="3000" b="1" cap="none">
                <a:solidFill>
                  <a:srgbClr val="1E1E1E"/>
                </a:solidFill>
              </a:defRPr>
            </a:lvl1pPr>
          </a:lstStyle>
          <a:p>
            <a:r>
              <a:rPr lang="en-US" dirty="0"/>
              <a:t>Section name</a:t>
            </a:r>
          </a:p>
        </p:txBody>
      </p:sp>
      <p:sp>
        <p:nvSpPr>
          <p:cNvPr id="3" name="Subtitle"/>
          <p:cNvSpPr>
            <a:spLocks noGrp="1"/>
          </p:cNvSpPr>
          <p:nvPr>
            <p:ph type="body" idx="1" hasCustomPrompt="1"/>
          </p:nvPr>
        </p:nvSpPr>
        <p:spPr>
          <a:xfrm>
            <a:off x="365760" y="2432305"/>
            <a:ext cx="8549640" cy="369332"/>
          </a:xfrm>
        </p:spPr>
        <p:txBody>
          <a:bodyPr anchor="t" anchorCtr="0">
            <a:spAutoFit/>
          </a:bodyPr>
          <a:lstStyle>
            <a:lvl1pPr marL="0" indent="0">
              <a:buNone/>
              <a:defRPr sz="2400" b="0" i="1" baseline="0">
                <a:solidFill>
                  <a:srgbClr val="1E1E1E"/>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 is optional</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62" y="204927"/>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100"/>
            </a:lvl1pPr>
            <a:lvl2pPr marL="340895" indent="0">
              <a:buNone/>
              <a:defRPr sz="900"/>
            </a:lvl2pPr>
            <a:lvl3pPr marL="681902" indent="0">
              <a:buNone/>
              <a:defRPr sz="800"/>
            </a:lvl3pPr>
            <a:lvl4pPr marL="1022860" indent="0">
              <a:buNone/>
              <a:defRPr sz="700"/>
            </a:lvl4pPr>
            <a:lvl5pPr marL="1363809" indent="0">
              <a:buNone/>
              <a:defRPr sz="700"/>
            </a:lvl5pPr>
            <a:lvl6pPr marL="1704812" indent="0">
              <a:buNone/>
              <a:defRPr sz="700"/>
            </a:lvl6pPr>
            <a:lvl7pPr marL="2045715" indent="0">
              <a:buNone/>
              <a:defRPr sz="700"/>
            </a:lvl7pPr>
            <a:lvl8pPr marL="2386608" indent="0">
              <a:buNone/>
              <a:defRPr sz="700"/>
            </a:lvl8pPr>
            <a:lvl9pPr marL="2727617" indent="0">
              <a:buNone/>
              <a:defRPr sz="700"/>
            </a:lvl9pPr>
          </a:lstStyle>
          <a:p>
            <a:pPr lvl="0"/>
            <a:r>
              <a:rPr lang="en-US"/>
              <a:t>Click to edit Master text styles</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56039628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ull-slide imag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7" name="Bottom caption"/>
          <p:cNvSpPr>
            <a:spLocks noGrp="1"/>
          </p:cNvSpPr>
          <p:nvPr>
            <p:ph type="body" sz="quarter" idx="12" hasCustomPrompt="1"/>
          </p:nvPr>
        </p:nvSpPr>
        <p:spPr>
          <a:xfrm>
            <a:off x="365760" y="3467802"/>
            <a:ext cx="8412480" cy="1261884"/>
          </a:xfrm>
          <a:solidFill>
            <a:schemeClr val="tx1">
              <a:alpha val="70000"/>
            </a:schemeClr>
          </a:solidFill>
        </p:spPr>
        <p:txBody>
          <a:bodyPr wrap="square" lIns="137160" tIns="228600" rIns="137160" bIns="228600" anchor="b"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3rd option: Don’t use for large-room presentations where heads will block view of lower screen area.</a:t>
            </a:r>
          </a:p>
        </p:txBody>
      </p:sp>
      <p:sp>
        <p:nvSpPr>
          <p:cNvPr id="4" name="Middle caption"/>
          <p:cNvSpPr>
            <a:spLocks noGrp="1"/>
          </p:cNvSpPr>
          <p:nvPr>
            <p:ph type="body" sz="quarter" idx="11" hasCustomPrompt="1"/>
          </p:nvPr>
        </p:nvSpPr>
        <p:spPr>
          <a:xfrm>
            <a:off x="365760" y="2140863"/>
            <a:ext cx="8412480" cy="861774"/>
          </a:xfrm>
          <a:solidFill>
            <a:schemeClr val="tx1">
              <a:alpha val="70000"/>
            </a:schemeClr>
          </a:solidFill>
        </p:spPr>
        <p:txBody>
          <a:bodyPr wrap="square" lIns="137160" tIns="228600" rIns="137160" bIns="228600" anchor="ctr"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Text here when the image has a quiet middle.</a:t>
            </a:r>
          </a:p>
        </p:txBody>
      </p:sp>
      <p:sp>
        <p:nvSpPr>
          <p:cNvPr id="3" name="Top caption"/>
          <p:cNvSpPr>
            <a:spLocks noGrp="1"/>
          </p:cNvSpPr>
          <p:nvPr>
            <p:ph type="body" sz="quarter" idx="10" hasCustomPrompt="1"/>
          </p:nvPr>
        </p:nvSpPr>
        <p:spPr>
          <a:xfrm>
            <a:off x="365760" y="411480"/>
            <a:ext cx="8412480" cy="861774"/>
          </a:xfrm>
          <a:solidFill>
            <a:schemeClr val="tx1">
              <a:alpha val="70000"/>
            </a:schemeClr>
          </a:solidFill>
        </p:spPr>
        <p:txBody>
          <a:bodyPr wrap="square" lIns="137160" tIns="228600" rIns="137160" bIns="22860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Text here when the image has a quiet area at top. </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CCCCCC"/>
                </a:solidFill>
                <a:cs typeface="Arial" panose="020B0604020202020204" pitchFamily="34" charset="0"/>
              </a:rPr>
              <a:pPr algn="r" defTabSz="914400"/>
              <a:t>‹#›</a:t>
            </a:fld>
            <a:endParaRPr lang="en-US" sz="600" b="1" kern="600" spc="70" dirty="0" err="1">
              <a:solidFill>
                <a:srgbClr val="CCCCCC"/>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CCCCCC"/>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ull-slide image option 2">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9" name="Right caption"/>
          <p:cNvSpPr>
            <a:spLocks noGrp="1"/>
          </p:cNvSpPr>
          <p:nvPr>
            <p:ph type="body" sz="quarter" idx="12" hasCustomPrompt="1"/>
          </p:nvPr>
        </p:nvSpPr>
        <p:spPr>
          <a:xfrm>
            <a:off x="6172200" y="1340643"/>
            <a:ext cx="2971800" cy="2462213"/>
          </a:xfrm>
          <a:solidFill>
            <a:schemeClr val="tx1">
              <a:alpha val="70000"/>
            </a:schemeClr>
          </a:solidFill>
        </p:spPr>
        <p:txBody>
          <a:bodyPr wrap="square" lIns="274320" tIns="228600" rIns="182880" bIns="228600" anchor="ctr" anchorCtr="0">
            <a:spAutoFit/>
          </a:bodyPr>
          <a:lstStyle>
            <a:lvl1pPr marL="0" indent="0">
              <a:spcBef>
                <a:spcPts val="0"/>
              </a:spcBef>
              <a:spcAft>
                <a:spcPts val="0"/>
              </a:spcAft>
              <a:buFontTx/>
              <a:buNone/>
              <a:defRPr sz="2600" b="1">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Use this text box when focus is on the left side of the image.</a:t>
            </a:r>
          </a:p>
        </p:txBody>
      </p:sp>
      <p:sp>
        <p:nvSpPr>
          <p:cNvPr id="4" name="Left caption"/>
          <p:cNvSpPr>
            <a:spLocks noGrp="1"/>
          </p:cNvSpPr>
          <p:nvPr>
            <p:ph type="body" sz="quarter" idx="11" hasCustomPrompt="1"/>
          </p:nvPr>
        </p:nvSpPr>
        <p:spPr>
          <a:xfrm>
            <a:off x="0" y="1340644"/>
            <a:ext cx="2971800" cy="2462213"/>
          </a:xfrm>
          <a:solidFill>
            <a:schemeClr val="tx1">
              <a:alpha val="70000"/>
            </a:schemeClr>
          </a:solidFill>
        </p:spPr>
        <p:txBody>
          <a:bodyPr wrap="square" lIns="274320" tIns="228600" rIns="137160" bIns="228600" anchor="ctr"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Use this text box when focus is on the right side of the image.</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CCCCCC"/>
                </a:solidFill>
                <a:cs typeface="Arial" panose="020B0604020202020204" pitchFamily="34" charset="0"/>
              </a:rPr>
              <a:pPr algn="r" defTabSz="914400"/>
              <a:t>‹#›</a:t>
            </a:fld>
            <a:endParaRPr lang="en-US" sz="600" b="1" kern="600" spc="70" dirty="0" err="1">
              <a:solidFill>
                <a:srgbClr val="CCCCCC"/>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CCCCCC"/>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6"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5332" y="1830502"/>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5332" y="2624328"/>
            <a:ext cx="8092440" cy="369332"/>
          </a:xfrm>
        </p:spPr>
        <p:txBody>
          <a:bodyPr wrap="square" lIns="0" tIns="0" rIns="0" bIns="0">
            <a:spAutoFit/>
          </a:bodyPr>
          <a:lstStyle>
            <a:lvl1pPr marL="0" indent="0" algn="l">
              <a:lnSpc>
                <a:spcPct val="100000"/>
              </a:lnSpc>
              <a:spcBef>
                <a:spcPts val="0"/>
              </a:spcBef>
              <a:buNone/>
              <a:defRPr sz="2400" b="1"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5332"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Research">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0"/>
            <a:ext cx="4206940"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Data">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49"/>
            <a:ext cx="3184420"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Consultin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1"/>
            <a:ext cx="4538041"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7"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4360" y="361950"/>
            <a:ext cx="2173224"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Research: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0"/>
            <a:ext cx="4206940"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Data: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49"/>
            <a:ext cx="3184420"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0895" indent="0">
              <a:buNone/>
              <a:defRPr sz="2100"/>
            </a:lvl2pPr>
            <a:lvl3pPr marL="681902" indent="0">
              <a:buNone/>
              <a:defRPr sz="1800"/>
            </a:lvl3pPr>
            <a:lvl4pPr marL="1022860" indent="0">
              <a:buNone/>
              <a:defRPr sz="1500"/>
            </a:lvl4pPr>
            <a:lvl5pPr marL="1363809" indent="0">
              <a:buNone/>
              <a:defRPr sz="1500"/>
            </a:lvl5pPr>
            <a:lvl6pPr marL="1704812" indent="0">
              <a:buNone/>
              <a:defRPr sz="1500"/>
            </a:lvl6pPr>
            <a:lvl7pPr marL="2045715" indent="0">
              <a:buNone/>
              <a:defRPr sz="1500"/>
            </a:lvl7pPr>
            <a:lvl8pPr marL="2386608" indent="0">
              <a:buNone/>
              <a:defRPr sz="1500"/>
            </a:lvl8pPr>
            <a:lvl9pPr marL="2727617" indent="0">
              <a:buNone/>
              <a:defRPr sz="1500"/>
            </a:lvl9pPr>
          </a:lstStyle>
          <a:p>
            <a:pPr lvl="0"/>
            <a:endParaRPr lang="en-US" noProof="0" dirty="0"/>
          </a:p>
        </p:txBody>
      </p:sp>
      <p:sp>
        <p:nvSpPr>
          <p:cNvPr id="4" name="Text Placeholder 3"/>
          <p:cNvSpPr>
            <a:spLocks noGrp="1"/>
          </p:cNvSpPr>
          <p:nvPr>
            <p:ph type="body" sz="half" idx="2"/>
          </p:nvPr>
        </p:nvSpPr>
        <p:spPr>
          <a:xfrm>
            <a:off x="1792288" y="4025621"/>
            <a:ext cx="5486400" cy="603647"/>
          </a:xfrm>
        </p:spPr>
        <p:txBody>
          <a:bodyPr/>
          <a:lstStyle>
            <a:lvl1pPr marL="0" indent="0">
              <a:buNone/>
              <a:defRPr sz="1100"/>
            </a:lvl1pPr>
            <a:lvl2pPr marL="340895" indent="0">
              <a:buNone/>
              <a:defRPr sz="900"/>
            </a:lvl2pPr>
            <a:lvl3pPr marL="681902" indent="0">
              <a:buNone/>
              <a:defRPr sz="800"/>
            </a:lvl3pPr>
            <a:lvl4pPr marL="1022860" indent="0">
              <a:buNone/>
              <a:defRPr sz="700"/>
            </a:lvl4pPr>
            <a:lvl5pPr marL="1363809" indent="0">
              <a:buNone/>
              <a:defRPr sz="700"/>
            </a:lvl5pPr>
            <a:lvl6pPr marL="1704812" indent="0">
              <a:buNone/>
              <a:defRPr sz="700"/>
            </a:lvl6pPr>
            <a:lvl7pPr marL="2045715" indent="0">
              <a:buNone/>
              <a:defRPr sz="700"/>
            </a:lvl7pPr>
            <a:lvl8pPr marL="2386608" indent="0">
              <a:buNone/>
              <a:defRPr sz="700"/>
            </a:lvl8pPr>
            <a:lvl9pPr marL="2727617" indent="0">
              <a:buNone/>
              <a:defRPr sz="700"/>
            </a:lvl9pPr>
          </a:lstStyle>
          <a:p>
            <a:pPr lvl="0"/>
            <a:r>
              <a:rPr lang="en-US"/>
              <a:t>Click to edit Master text styles</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59639273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consulting: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1"/>
            <a:ext cx="4538041"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7" name="Rectangle 16"/>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 name="Speaker 2"/>
          <p:cNvSpPr>
            <a:spLocks noGrp="1"/>
          </p:cNvSpPr>
          <p:nvPr>
            <p:ph type="body" sz="quarter" idx="12" hasCustomPrompt="1"/>
          </p:nvPr>
        </p:nvSpPr>
        <p:spPr>
          <a:xfrm>
            <a:off x="4869180" y="1403342"/>
            <a:ext cx="36576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15" name="Speaker 1"/>
          <p:cNvSpPr>
            <a:spLocks noGrp="1"/>
          </p:cNvSpPr>
          <p:nvPr>
            <p:ph type="body" sz="quarter" idx="11" hasCustomPrompt="1"/>
          </p:nvPr>
        </p:nvSpPr>
        <p:spPr>
          <a:xfrm>
            <a:off x="594360" y="1403342"/>
            <a:ext cx="36576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baseline="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5"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2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Slide with photo">
    <p:spTree>
      <p:nvGrpSpPr>
        <p:cNvPr id="1" name=""/>
        <p:cNvGrpSpPr/>
        <p:nvPr/>
      </p:nvGrpSpPr>
      <p:grpSpPr>
        <a:xfrm>
          <a:off x="0" y="0"/>
          <a:ext cx="0" cy="0"/>
          <a:chOff x="0" y="0"/>
          <a:chExt cx="0" cy="0"/>
        </a:xfrm>
      </p:grpSpPr>
      <p:sp>
        <p:nvSpPr>
          <p:cNvPr id="15" name="Rectangle 14"/>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9" name="Analyst"/>
          <p:cNvSpPr>
            <a:spLocks noGrp="1"/>
          </p:cNvSpPr>
          <p:nvPr>
            <p:ph type="body" sz="quarter" idx="12" hasCustomPrompt="1"/>
          </p:nvPr>
        </p:nvSpPr>
        <p:spPr>
          <a:xfrm>
            <a:off x="2057400" y="1408176"/>
            <a:ext cx="50292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20" name="Photo"/>
          <p:cNvSpPr>
            <a:spLocks noGrp="1"/>
          </p:cNvSpPr>
          <p:nvPr>
            <p:ph type="pic" sz="quarter" idx="13"/>
          </p:nvPr>
        </p:nvSpPr>
        <p:spPr>
          <a:xfrm>
            <a:off x="594360" y="1408176"/>
            <a:ext cx="1280160" cy="1280160"/>
          </a:xfrm>
        </p:spPr>
        <p:txBody>
          <a:bodyPr anchor="ctr"/>
          <a:lstStyle>
            <a:lvl1pPr marL="0" indent="0" algn="ctr">
              <a:spcBef>
                <a:spcPts val="0"/>
              </a:spcBef>
              <a:spcAft>
                <a:spcPts val="0"/>
              </a:spcAft>
              <a:buFontTx/>
              <a:buNone/>
              <a:defRPr sz="2000">
                <a:solidFill>
                  <a:schemeClr val="bg1"/>
                </a:solidFill>
              </a:defRPr>
            </a:lvl1pPr>
          </a:lstStyle>
          <a:p>
            <a:r>
              <a:rPr lang="en-US"/>
              <a:t>Click icon to add picture</a:t>
            </a:r>
            <a:endParaRPr lang="en-US" dirty="0"/>
          </a:p>
        </p:txBody>
      </p:sp>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1"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4"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Slide with 2  photos">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9" name="Analyst"/>
          <p:cNvSpPr>
            <a:spLocks noGrp="1"/>
          </p:cNvSpPr>
          <p:nvPr>
            <p:ph type="body" sz="quarter" idx="12" hasCustomPrompt="1"/>
          </p:nvPr>
        </p:nvSpPr>
        <p:spPr>
          <a:xfrm>
            <a:off x="1691639" y="1408176"/>
            <a:ext cx="2751259" cy="1384995"/>
          </a:xfrm>
        </p:spPr>
        <p:txBody>
          <a:bodyPr wrap="square" lIns="0" tIns="0" rIns="0" bIns="0">
            <a:spAutoFit/>
          </a:bodyPr>
          <a:lstStyle>
            <a:lvl1pPr marL="0" indent="0">
              <a:lnSpc>
                <a:spcPct val="100000"/>
              </a:lnSpc>
              <a:spcBef>
                <a:spcPts val="0"/>
              </a:spcBef>
              <a:spcAft>
                <a:spcPts val="0"/>
              </a:spcAft>
              <a:buNone/>
              <a:defRPr sz="1800" b="1">
                <a:solidFill>
                  <a:schemeClr val="bg1"/>
                </a:solidFill>
                <a:latin typeface="Arial" pitchFamily="34" charset="0"/>
                <a:cs typeface="Arial" pitchFamily="34" charset="0"/>
              </a:defRPr>
            </a:lvl1pPr>
            <a:lvl2pPr marL="0" indent="0">
              <a:lnSpc>
                <a:spcPct val="100000"/>
              </a:lnSpc>
              <a:spcBef>
                <a:spcPts val="0"/>
              </a:spcBef>
              <a:spcAft>
                <a:spcPts val="0"/>
              </a:spcAft>
              <a:buNone/>
              <a:defRPr sz="18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20" name="Photo"/>
          <p:cNvSpPr>
            <a:spLocks noGrp="1"/>
          </p:cNvSpPr>
          <p:nvPr>
            <p:ph type="pic" sz="quarter" idx="13"/>
          </p:nvPr>
        </p:nvSpPr>
        <p:spPr>
          <a:xfrm>
            <a:off x="594360" y="1408176"/>
            <a:ext cx="914400" cy="914400"/>
          </a:xfrm>
        </p:spPr>
        <p:txBody>
          <a:bodyPr anchor="ctr"/>
          <a:lstStyle>
            <a:lvl1pPr marL="0" indent="0" algn="ctr">
              <a:spcBef>
                <a:spcPts val="0"/>
              </a:spcBef>
              <a:spcAft>
                <a:spcPts val="0"/>
              </a:spcAft>
              <a:buFontTx/>
              <a:buNone/>
              <a:defRPr sz="1200">
                <a:solidFill>
                  <a:schemeClr val="bg1"/>
                </a:solidFill>
              </a:defRPr>
            </a:lvl1pPr>
          </a:lstStyle>
          <a:p>
            <a:r>
              <a:rPr lang="en-US"/>
              <a:t>Click icon to add picture</a:t>
            </a:r>
            <a:endParaRPr lang="en-US" dirty="0"/>
          </a:p>
        </p:txBody>
      </p:sp>
      <p:sp>
        <p:nvSpPr>
          <p:cNvPr id="11" name="Analyst"/>
          <p:cNvSpPr>
            <a:spLocks noGrp="1"/>
          </p:cNvSpPr>
          <p:nvPr>
            <p:ph type="body" sz="quarter" idx="14" hasCustomPrompt="1"/>
          </p:nvPr>
        </p:nvSpPr>
        <p:spPr>
          <a:xfrm>
            <a:off x="5971031" y="1408176"/>
            <a:ext cx="2748041" cy="1384995"/>
          </a:xfrm>
        </p:spPr>
        <p:txBody>
          <a:bodyPr wrap="square" lIns="0" tIns="0" rIns="0" bIns="0">
            <a:spAutoFit/>
          </a:bodyPr>
          <a:lstStyle>
            <a:lvl1pPr marL="0" indent="0">
              <a:lnSpc>
                <a:spcPct val="100000"/>
              </a:lnSpc>
              <a:spcBef>
                <a:spcPts val="0"/>
              </a:spcBef>
              <a:spcAft>
                <a:spcPts val="0"/>
              </a:spcAft>
              <a:buNone/>
              <a:defRPr sz="1800" b="1">
                <a:solidFill>
                  <a:schemeClr val="bg1"/>
                </a:solidFill>
                <a:latin typeface="Arial" pitchFamily="34" charset="0"/>
                <a:cs typeface="Arial" pitchFamily="34" charset="0"/>
              </a:defRPr>
            </a:lvl1pPr>
            <a:lvl2pPr marL="0" indent="0">
              <a:lnSpc>
                <a:spcPct val="100000"/>
              </a:lnSpc>
              <a:spcBef>
                <a:spcPts val="0"/>
              </a:spcBef>
              <a:spcAft>
                <a:spcPts val="0"/>
              </a:spcAft>
              <a:buNone/>
              <a:defRPr sz="18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12" name="Photo"/>
          <p:cNvSpPr>
            <a:spLocks noGrp="1"/>
          </p:cNvSpPr>
          <p:nvPr>
            <p:ph type="pic" sz="quarter" idx="15"/>
          </p:nvPr>
        </p:nvSpPr>
        <p:spPr>
          <a:xfrm>
            <a:off x="4873752" y="1408176"/>
            <a:ext cx="914400" cy="914400"/>
          </a:xfrm>
        </p:spPr>
        <p:txBody>
          <a:bodyPr anchor="ctr"/>
          <a:lstStyle>
            <a:lvl1pPr marL="0" indent="0" algn="ctr">
              <a:spcBef>
                <a:spcPts val="0"/>
              </a:spcBef>
              <a:spcAft>
                <a:spcPts val="0"/>
              </a:spcAft>
              <a:buFontTx/>
              <a:buNone/>
              <a:defRPr sz="1200">
                <a:solidFill>
                  <a:schemeClr val="bg1"/>
                </a:solidFill>
              </a:defRPr>
            </a:lvl1pPr>
          </a:lstStyle>
          <a:p>
            <a:r>
              <a:rPr lang="en-US"/>
              <a:t>Click icon to add picture</a:t>
            </a:r>
            <a:endParaRPr lang="en-US" dirty="0"/>
          </a:p>
        </p:txBody>
      </p:sp>
      <p:pic>
        <p:nvPicPr>
          <p:cNvPr id="26" name="Picture 25"/>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4"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5"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UVP">
    <p:spTree>
      <p:nvGrpSpPr>
        <p:cNvPr id="1" name=""/>
        <p:cNvGrpSpPr/>
        <p:nvPr/>
      </p:nvGrpSpPr>
      <p:grpSpPr>
        <a:xfrm>
          <a:off x="0" y="0"/>
          <a:ext cx="0" cy="0"/>
          <a:chOff x="0" y="0"/>
          <a:chExt cx="0" cy="0"/>
        </a:xfrm>
      </p:grpSpPr>
      <p:sp>
        <p:nvSpPr>
          <p:cNvPr id="17" name="Rectangle 16"/>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grpSp>
        <p:nvGrpSpPr>
          <p:cNvPr id="10" name="Group 9"/>
          <p:cNvGrpSpPr/>
          <p:nvPr userDrawn="1"/>
        </p:nvGrpSpPr>
        <p:grpSpPr>
          <a:xfrm>
            <a:off x="231775" y="-1397"/>
            <a:ext cx="8912225" cy="4919472"/>
            <a:chOff x="231775" y="0"/>
            <a:chExt cx="8912225" cy="4919472"/>
          </a:xfrm>
        </p:grpSpPr>
        <p:sp>
          <p:nvSpPr>
            <p:cNvPr id="12" name="Rectangle 11"/>
            <p:cNvSpPr>
              <a:spLocks noChangeArrowheads="1"/>
            </p:cNvSpPr>
            <p:nvPr userDrawn="1"/>
          </p:nvSpPr>
          <p:spPr bwMode="auto">
            <a:xfrm>
              <a:off x="231775" y="0"/>
              <a:ext cx="890905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58" r="56" b="4356"/>
            <a:stretch/>
          </p:blipFill>
          <p:spPr>
            <a:xfrm>
              <a:off x="237744" y="0"/>
              <a:ext cx="8906256" cy="4919472"/>
            </a:xfrm>
            <a:prstGeom prst="rect">
              <a:avLst/>
            </a:prstGeom>
          </p:spPr>
        </p:pic>
      </p:grpSp>
      <p:sp>
        <p:nvSpPr>
          <p:cNvPr id="7" name="UVP"/>
          <p:cNvSpPr txBox="1">
            <a:spLocks/>
          </p:cNvSpPr>
          <p:nvPr userDrawn="1"/>
        </p:nvSpPr>
        <p:spPr>
          <a:xfrm>
            <a:off x="365760" y="411480"/>
            <a:ext cx="5196840" cy="1723549"/>
          </a:xfrm>
          <a:prstGeom prst="rect">
            <a:avLst/>
          </a:prstGeom>
        </p:spPr>
        <p:txBody>
          <a:bodyPr vert="horz" lIns="0" tIns="0" rIns="0" bIns="0" rtlCol="0" anchor="t" anchorCtr="0">
            <a:spAutoFit/>
          </a:bodyPr>
          <a:lstStyle>
            <a:lvl1pPr algn="l" defTabSz="914400" rtl="0" eaLnBrk="1" latinLnBrk="0" hangingPunct="1">
              <a:lnSpc>
                <a:spcPct val="90000"/>
              </a:lnSpc>
              <a:spcBef>
                <a:spcPct val="0"/>
              </a:spcBef>
              <a:buNone/>
              <a:defRPr sz="3200" b="1" kern="1200">
                <a:solidFill>
                  <a:schemeClr val="tx1"/>
                </a:solidFill>
                <a:latin typeface="Arial" pitchFamily="34" charset="0"/>
                <a:ea typeface="+mj-ea"/>
                <a:cs typeface="Arial" pitchFamily="34" charset="0"/>
              </a:defRPr>
            </a:lvl1pPr>
          </a:lstStyle>
          <a:p>
            <a:pPr>
              <a:lnSpc>
                <a:spcPct val="100000"/>
              </a:lnSpc>
            </a:pPr>
            <a:r>
              <a:rPr lang="en-US" sz="2800" b="0" dirty="0">
                <a:solidFill>
                  <a:srgbClr val="333333"/>
                </a:solidFill>
              </a:rPr>
              <a:t>We work with business and technology leaders to develop customer-obsessed strategies that drive growth.</a:t>
            </a:r>
          </a:p>
        </p:txBody>
      </p:sp>
      <p:sp>
        <p:nvSpPr>
          <p:cNvPr id="1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itle"/>
          <p:cNvSpPr>
            <a:spLocks noGrp="1"/>
          </p:cNvSpPr>
          <p:nvPr>
            <p:ph type="title" hasCustomPrompt="1"/>
          </p:nvPr>
        </p:nvSpPr>
        <p:spPr>
          <a:xfrm>
            <a:off x="365760" y="274320"/>
            <a:ext cx="8549640" cy="364998"/>
          </a:xfrm>
        </p:spPr>
        <p:txBody>
          <a:bodyPr/>
          <a:lstStyle>
            <a:lvl1pPr>
              <a:defRPr baseline="0"/>
            </a:lvl1pPr>
          </a:lstStyle>
          <a:p>
            <a:r>
              <a:rPr lang="en-US" dirty="0"/>
              <a:t>Slide title: No more than one line</a:t>
            </a:r>
          </a:p>
        </p:txBody>
      </p:sp>
      <p:sp>
        <p:nvSpPr>
          <p:cNvPr id="6" name="Text"/>
          <p:cNvSpPr>
            <a:spLocks noGrp="1"/>
          </p:cNvSpPr>
          <p:nvPr>
            <p:ph type="body" sz="quarter" idx="12" hasCustomPrompt="1"/>
          </p:nvPr>
        </p:nvSpPr>
        <p:spPr>
          <a:xfrm>
            <a:off x="365760" y="914400"/>
            <a:ext cx="8549640" cy="1692771"/>
          </a:xfrm>
        </p:spPr>
        <p:txBody>
          <a:bodyPr>
            <a:spAutoFit/>
          </a:bodyPr>
          <a:lstStyle>
            <a:lvl1pPr marL="137160" indent="-137160">
              <a:spcBef>
                <a:spcPts val="300"/>
              </a:spcBef>
              <a:spcAft>
                <a:spcPts val="300"/>
              </a:spcAft>
              <a:buClr>
                <a:srgbClr val="669933"/>
              </a:buClr>
              <a:buSzPct val="100000"/>
              <a:buFont typeface="Arial" panose="020B0604020202020204" pitchFamily="34" charset="0"/>
              <a:buChar char="•"/>
              <a:defRPr sz="1800" b="0">
                <a:solidFill>
                  <a:schemeClr val="tx1"/>
                </a:solidFill>
                <a:latin typeface="Arial" pitchFamily="34" charset="0"/>
                <a:cs typeface="Arial" pitchFamily="34" charset="0"/>
              </a:defRPr>
            </a:lvl1pPr>
            <a:lvl2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2pPr>
            <a:lvl3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3pPr>
            <a:lvl4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4pPr>
            <a:lvl5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cNvSpPr>
            <a:spLocks noGrp="1"/>
          </p:cNvSpPr>
          <p:nvPr>
            <p:ph type="pic" idx="1"/>
          </p:nvPr>
        </p:nvSpPr>
        <p:spPr>
          <a:xfrm>
            <a:off x="365760" y="1600200"/>
            <a:ext cx="8549640" cy="2907792"/>
          </a:xfrm>
        </p:spPr>
        <p:txBody>
          <a:bodyPr anchor="ctr"/>
          <a:lstStyle>
            <a:lvl1pPr marL="0" indent="0" algn="ctr">
              <a:lnSpc>
                <a:spcPct val="100000"/>
              </a:lnSpc>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13"/>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nchor="t" anchorCtr="0"/>
          <a:lstStyle>
            <a:lvl1pPr algn="l">
              <a:defRPr sz="2600" b="1"/>
            </a:lvl1pPr>
          </a:lstStyle>
          <a:p>
            <a:r>
              <a:rPr lang="en-US" dirty="0"/>
              <a:t>Click to add title (one line only)</a:t>
            </a:r>
          </a:p>
        </p:txBody>
      </p:sp>
      <p:sp>
        <p:nvSpPr>
          <p:cNvPr id="4" name="Caption"/>
          <p:cNvSpPr>
            <a:spLocks noGrp="1"/>
          </p:cNvSpPr>
          <p:nvPr>
            <p:ph type="body" sz="half" idx="2" hasCustomPrompt="1"/>
          </p:nvPr>
        </p:nvSpPr>
        <p:spPr>
          <a:xfrm>
            <a:off x="365760" y="914400"/>
            <a:ext cx="3474720" cy="3593592"/>
          </a:xfrm>
        </p:spPr>
        <p:txBody>
          <a:bodyPr/>
          <a:lstStyle>
            <a:lvl1pPr marL="137160" indent="-137160">
              <a:spcBef>
                <a:spcPts val="300"/>
              </a:spcBef>
              <a:buClr>
                <a:srgbClr val="669933"/>
              </a:buClr>
              <a:buSzPct val="100000"/>
              <a:buFont typeface="Arial" panose="020B0604020202020204" pitchFamily="34" charset="0"/>
              <a:buChar char="•"/>
              <a:defRPr sz="1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a caption for the image at right</a:t>
            </a:r>
          </a:p>
        </p:txBody>
      </p:sp>
      <p:sp>
        <p:nvSpPr>
          <p:cNvPr id="3" name="Content"/>
          <p:cNvSpPr>
            <a:spLocks noGrp="1"/>
          </p:cNvSpPr>
          <p:nvPr>
            <p:ph idx="1" hasCustomPrompt="1"/>
          </p:nvPr>
        </p:nvSpPr>
        <p:spPr>
          <a:xfrm>
            <a:off x="4134255" y="914400"/>
            <a:ext cx="4781145" cy="3593592"/>
          </a:xfrm>
        </p:spPr>
        <p:txBody>
          <a:bodyPr anchor="ctr"/>
          <a:lstStyle>
            <a:lvl1pPr marL="0" indent="0" algn="ctr">
              <a:spcBef>
                <a:spcPts val="0"/>
              </a:spcBef>
              <a:spcAft>
                <a:spcPts val="0"/>
              </a:spcAft>
              <a:buClr>
                <a:srgbClr val="669933"/>
              </a:buClr>
              <a:buSzPct val="100000"/>
              <a:buFontTx/>
              <a:buNone/>
              <a:defRPr sz="1800" baseline="0">
                <a:latin typeface="Arial" pitchFamily="34" charset="0"/>
                <a:cs typeface="Arial" pitchFamily="34" charset="0"/>
              </a:defRPr>
            </a:lvl1pPr>
            <a:lvl2pPr marL="0" indent="0">
              <a:spcBef>
                <a:spcPts val="0"/>
              </a:spcBef>
              <a:spcAft>
                <a:spcPts val="0"/>
              </a:spcAft>
              <a:buClr>
                <a:srgbClr val="669933"/>
              </a:buClr>
              <a:buFontTx/>
              <a:buNone/>
              <a:defRPr sz="2200">
                <a:latin typeface="Arial" pitchFamily="34" charset="0"/>
                <a:cs typeface="Arial" pitchFamily="34" charset="0"/>
              </a:defRPr>
            </a:lvl2pPr>
            <a:lvl3pPr marL="0" indent="0">
              <a:spcBef>
                <a:spcPts val="0"/>
              </a:spcBef>
              <a:spcAft>
                <a:spcPts val="0"/>
              </a:spcAft>
              <a:buClr>
                <a:schemeClr val="tx2"/>
              </a:buClr>
              <a:buFontTx/>
              <a:buNone/>
              <a:defRPr sz="2200">
                <a:latin typeface="Arial" pitchFamily="34" charset="0"/>
                <a:cs typeface="Arial" pitchFamily="34" charset="0"/>
              </a:defRPr>
            </a:lvl3pPr>
            <a:lvl4pPr marL="0" indent="0">
              <a:spcBef>
                <a:spcPts val="0"/>
              </a:spcBef>
              <a:spcAft>
                <a:spcPts val="0"/>
              </a:spcAft>
              <a:buClr>
                <a:schemeClr val="tx2"/>
              </a:buClr>
              <a:buFontTx/>
              <a:buNone/>
              <a:defRPr sz="2200">
                <a:latin typeface="Arial" pitchFamily="34" charset="0"/>
                <a:cs typeface="Arial" pitchFamily="34" charset="0"/>
              </a:defRPr>
            </a:lvl4pPr>
            <a:lvl5pPr marL="0" indent="0">
              <a:spcBef>
                <a:spcPts val="0"/>
              </a:spcBef>
              <a:spcAft>
                <a:spcPts val="0"/>
              </a:spcAft>
              <a:buClr>
                <a:schemeClr val="tx2"/>
              </a:buClr>
              <a:buFontTx/>
              <a:buNone/>
              <a:defRPr sz="22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icon to add a graphic</a:t>
            </a:r>
          </a:p>
        </p:txBody>
      </p:sp>
      <p:sp>
        <p:nvSpPr>
          <p:cNvPr id="13"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5"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6"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lstStyle/>
          <a:p>
            <a:r>
              <a:rPr lang="en-US" dirty="0"/>
              <a:t>Click to add title (one line only)</a:t>
            </a:r>
          </a:p>
        </p:txBody>
      </p:sp>
      <p:sp>
        <p:nvSpPr>
          <p:cNvPr id="3" name="Text 1"/>
          <p:cNvSpPr>
            <a:spLocks noGrp="1"/>
          </p:cNvSpPr>
          <p:nvPr>
            <p:ph sz="half" idx="1" hasCustomPrompt="1"/>
          </p:nvPr>
        </p:nvSpPr>
        <p:spPr>
          <a:xfrm>
            <a:off x="365760" y="914400"/>
            <a:ext cx="4114800" cy="3593592"/>
          </a:xfrm>
        </p:spPr>
        <p:txBody>
          <a:bodyPr/>
          <a:lstStyle>
            <a:lvl1pPr marL="164592" indent="-164592">
              <a:buClr>
                <a:srgbClr val="669933"/>
              </a:buClr>
              <a:defRPr sz="2200"/>
            </a:lvl1pPr>
            <a:lvl2pPr>
              <a:buClr>
                <a:srgbClr val="669933"/>
              </a:buClr>
              <a:defRPr sz="1800"/>
            </a:lvl2pPr>
            <a:lvl3pPr>
              <a:buClr>
                <a:schemeClr val="tx2"/>
              </a:buClr>
              <a:defRPr sz="16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2"/>
          <p:cNvSpPr>
            <a:spLocks noGrp="1"/>
          </p:cNvSpPr>
          <p:nvPr>
            <p:ph sz="half" idx="2" hasCustomPrompt="1"/>
          </p:nvPr>
        </p:nvSpPr>
        <p:spPr>
          <a:xfrm>
            <a:off x="4800600" y="914400"/>
            <a:ext cx="4114800" cy="3593592"/>
          </a:xfrm>
        </p:spPr>
        <p:txBody>
          <a:bodyPr/>
          <a:lstStyle>
            <a:lvl1pPr marL="164592" indent="-164592">
              <a:buClr>
                <a:srgbClr val="669933"/>
              </a:buClr>
              <a:defRPr sz="2200"/>
            </a:lvl1pPr>
            <a:lvl2pPr>
              <a:buClr>
                <a:srgbClr val="669933"/>
              </a:buClr>
              <a:defRPr sz="1800"/>
            </a:lvl2pPr>
            <a:lvl3pPr>
              <a:buClr>
                <a:schemeClr val="tx2"/>
              </a:buClr>
              <a:defRPr sz="16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lvl1pPr>
          </a:lstStyle>
          <a:p>
            <a:r>
              <a:rPr lang="en-US" dirty="0"/>
              <a:t>Click to add title (one line only)</a:t>
            </a:r>
          </a:p>
        </p:txBody>
      </p:sp>
      <p:sp>
        <p:nvSpPr>
          <p:cNvPr id="4" name="Text 1"/>
          <p:cNvSpPr>
            <a:spLocks noGrp="1"/>
          </p:cNvSpPr>
          <p:nvPr>
            <p:ph sz="half" idx="2" hasCustomPrompt="1"/>
          </p:nvPr>
        </p:nvSpPr>
        <p:spPr>
          <a:xfrm>
            <a:off x="365760" y="1371600"/>
            <a:ext cx="4114800" cy="3136392"/>
          </a:xfrm>
        </p:spPr>
        <p:txBody>
          <a:bodyPr/>
          <a:lstStyle>
            <a:lvl1pPr marL="137160" indent="-137160">
              <a:spcBef>
                <a:spcPts val="300"/>
              </a:spcBef>
              <a:buClr>
                <a:srgbClr val="669933"/>
              </a:buClr>
              <a:buFont typeface="Arial" panose="020B0604020202020204" pitchFamily="34" charset="0"/>
              <a:buChar char="•"/>
              <a:defRPr sz="1600"/>
            </a:lvl1pPr>
            <a:lvl2pPr marL="685800" indent="-137160">
              <a:buClr>
                <a:schemeClr val="tx2"/>
              </a:buClr>
              <a:buFont typeface="Arial" panose="020B0604020202020204" pitchFamily="34" charset="0"/>
              <a:buChar char="›"/>
              <a:defRPr lang="en-US" sz="1600" kern="1200" dirty="0" smtClean="0">
                <a:solidFill>
                  <a:schemeClr val="tx1"/>
                </a:solidFill>
                <a:latin typeface="Arial" pitchFamily="34" charset="0"/>
                <a:ea typeface="+mn-ea"/>
                <a:cs typeface="Arial" pitchFamily="34" charset="0"/>
              </a:defRPr>
            </a:lvl2pPr>
            <a:lvl3pPr marL="685800">
              <a:buClr>
                <a:schemeClr val="tx2"/>
              </a:buClr>
              <a:defRPr sz="1600"/>
            </a:lvl3pPr>
            <a:lvl4pPr marL="685800">
              <a:buClr>
                <a:schemeClr val="tx2"/>
              </a:buClr>
              <a:defRPr sz="1600"/>
            </a:lvl4pPr>
            <a:lvl5pPr marL="685800">
              <a:buClr>
                <a:schemeClr val="tx2"/>
              </a:buClr>
              <a:defRPr sz="1600"/>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2"/>
          <p:cNvSpPr>
            <a:spLocks noGrp="1"/>
          </p:cNvSpPr>
          <p:nvPr>
            <p:ph sz="quarter" idx="4" hasCustomPrompt="1"/>
          </p:nvPr>
        </p:nvSpPr>
        <p:spPr>
          <a:xfrm>
            <a:off x="4800600" y="1371600"/>
            <a:ext cx="4114800" cy="3136392"/>
          </a:xfrm>
        </p:spPr>
        <p:txBody>
          <a:bodyPr/>
          <a:lstStyle>
            <a:lvl1pPr marL="137160" indent="-137160">
              <a:spcBef>
                <a:spcPts val="300"/>
              </a:spcBef>
              <a:buClr>
                <a:srgbClr val="669933"/>
              </a:buClr>
              <a:buFont typeface="Arial" panose="020B0604020202020204" pitchFamily="34" charset="0"/>
              <a:buChar char="•"/>
              <a:defRPr lang="en-US" sz="1600" b="0" kern="1200" dirty="0" smtClean="0">
                <a:solidFill>
                  <a:schemeClr val="tx1"/>
                </a:solidFill>
                <a:latin typeface="+mj-lt"/>
                <a:ea typeface="+mn-ea"/>
                <a:cs typeface="Arial" pitchFamily="34" charset="0"/>
              </a:defRPr>
            </a:lvl1pPr>
            <a:lvl2pPr marL="685800" indent="-137160">
              <a:buClr>
                <a:schemeClr val="tx2"/>
              </a:buClr>
              <a:buFont typeface="Arial" panose="020B0604020202020204" pitchFamily="34" charset="0"/>
              <a:buChar char="›"/>
              <a:defRPr sz="1600"/>
            </a:lvl2pPr>
            <a:lvl3pPr marL="685800" indent="-137160">
              <a:buClr>
                <a:schemeClr val="tx2"/>
              </a:buClr>
              <a:buFont typeface="Arial" panose="020B0604020202020204" pitchFamily="34" charset="0"/>
              <a:buChar char="›"/>
              <a:defRPr sz="1600"/>
            </a:lvl3pPr>
            <a:lvl4pPr marL="685800" indent="-137160">
              <a:buClr>
                <a:schemeClr val="tx2"/>
              </a:buClr>
              <a:buFont typeface="Arial" panose="020B0604020202020204" pitchFamily="34" charset="0"/>
              <a:buChar char="›"/>
              <a:defRPr sz="1600"/>
            </a:lvl4pPr>
            <a:lvl5pPr marL="685800" indent="-137160">
              <a:buClr>
                <a:schemeClr val="tx2"/>
              </a:buClr>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ubtitle 1"/>
          <p:cNvSpPr>
            <a:spLocks noGrp="1"/>
          </p:cNvSpPr>
          <p:nvPr>
            <p:ph type="body" idx="1" hasCustomPrompt="1"/>
          </p:nvPr>
        </p:nvSpPr>
        <p:spPr>
          <a:xfrm>
            <a:off x="365760" y="914399"/>
            <a:ext cx="411480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headline text</a:t>
            </a:r>
          </a:p>
        </p:txBody>
      </p:sp>
      <p:sp>
        <p:nvSpPr>
          <p:cNvPr id="5" name="Subtitle 2"/>
          <p:cNvSpPr>
            <a:spLocks noGrp="1"/>
          </p:cNvSpPr>
          <p:nvPr>
            <p:ph type="body" sz="quarter" idx="3" hasCustomPrompt="1"/>
          </p:nvPr>
        </p:nvSpPr>
        <p:spPr>
          <a:xfrm>
            <a:off x="4800600" y="914399"/>
            <a:ext cx="4114800" cy="276999"/>
          </a:xfrm>
        </p:spPr>
        <p:txBody>
          <a:bodyPr anchor="t" anchorCtr="0">
            <a:spAutoFit/>
          </a:bodyPr>
          <a:lstStyle>
            <a:lvl1pPr marL="0" indent="0" algn="l">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headline text</a:t>
            </a:r>
          </a:p>
        </p:txBody>
      </p:sp>
      <p:sp>
        <p:nvSpPr>
          <p:cNvPr id="15"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lstStyle>
            <a:lvl1pPr>
              <a:defRPr/>
            </a:lvl1pPr>
          </a:lstStyle>
          <a:p>
            <a:r>
              <a:rPr lang="en-US" dirty="0"/>
              <a:t>Click to add title (one line only)</a:t>
            </a:r>
          </a:p>
        </p:txBody>
      </p:sp>
      <p:sp>
        <p:nvSpPr>
          <p:cNvPr id="4" name="Text 1"/>
          <p:cNvSpPr>
            <a:spLocks noGrp="1"/>
          </p:cNvSpPr>
          <p:nvPr>
            <p:ph sz="half" idx="2" hasCustomPrompt="1"/>
          </p:nvPr>
        </p:nvSpPr>
        <p:spPr>
          <a:xfrm>
            <a:off x="36576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2"/>
          <p:cNvSpPr>
            <a:spLocks noGrp="1"/>
          </p:cNvSpPr>
          <p:nvPr>
            <p:ph sz="quarter" idx="4" hasCustomPrompt="1"/>
          </p:nvPr>
        </p:nvSpPr>
        <p:spPr>
          <a:xfrm>
            <a:off x="329184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3"/>
          <p:cNvSpPr>
            <a:spLocks noGrp="1"/>
          </p:cNvSpPr>
          <p:nvPr>
            <p:ph sz="quarter" idx="14" hasCustomPrompt="1"/>
          </p:nvPr>
        </p:nvSpPr>
        <p:spPr>
          <a:xfrm>
            <a:off x="621792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b="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ubtitle 1"/>
          <p:cNvSpPr>
            <a:spLocks noGrp="1"/>
          </p:cNvSpPr>
          <p:nvPr>
            <p:ph type="body" idx="1" hasCustomPrompt="1"/>
          </p:nvPr>
        </p:nvSpPr>
        <p:spPr>
          <a:xfrm>
            <a:off x="365760" y="914400"/>
            <a:ext cx="2697480" cy="276999"/>
          </a:xfrm>
        </p:spPr>
        <p:txBody>
          <a:bodyPr wrap="square"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Subtitle 2"/>
          <p:cNvSpPr>
            <a:spLocks noGrp="1"/>
          </p:cNvSpPr>
          <p:nvPr>
            <p:ph type="body" sz="quarter" idx="3" hasCustomPrompt="1"/>
          </p:nvPr>
        </p:nvSpPr>
        <p:spPr>
          <a:xfrm>
            <a:off x="3291840" y="914400"/>
            <a:ext cx="269748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3" name="Subtitle 3"/>
          <p:cNvSpPr>
            <a:spLocks noGrp="1"/>
          </p:cNvSpPr>
          <p:nvPr>
            <p:ph type="body" sz="quarter" idx="13" hasCustomPrompt="1"/>
          </p:nvPr>
        </p:nvSpPr>
        <p:spPr>
          <a:xfrm>
            <a:off x="6217920" y="914400"/>
            <a:ext cx="269748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9" name="Source line"/>
          <p:cNvSpPr>
            <a:spLocks noGrp="1"/>
          </p:cNvSpPr>
          <p:nvPr>
            <p:ph type="body" sz="half" idx="15"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2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4FE7E6E8-E7B6-4834-AD7B-A9663A6C1FA4}"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39558994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3665" cy="1586264"/>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6" name="Freeform 6"/>
          <p:cNvSpPr>
            <a:spLocks noChangeAspect="1"/>
          </p:cNvSpPr>
          <p:nvPr userDrawn="1"/>
        </p:nvSpPr>
        <p:spPr bwMode="auto">
          <a:xfrm>
            <a:off x="137161" y="0"/>
            <a:ext cx="4090812" cy="2492599"/>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2" name="Rectangle 21"/>
          <p:cNvSpPr>
            <a:spLocks noChangeArrowheads="1"/>
          </p:cNvSpPr>
          <p:nvPr userDrawn="1"/>
        </p:nvSpPr>
        <p:spPr bwMode="auto">
          <a:xfrm>
            <a:off x="137160" y="1234123"/>
            <a:ext cx="9006840" cy="368395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1584887" y="320040"/>
            <a:ext cx="4572000" cy="304699"/>
          </a:xfrm>
        </p:spPr>
        <p:txBody>
          <a:bodyPr/>
          <a:lstStyle>
            <a:lvl1pPr>
              <a:defRPr sz="2200" baseline="0">
                <a:solidFill>
                  <a:schemeClr val="bg1"/>
                </a:solidFill>
              </a:defRPr>
            </a:lvl1pPr>
          </a:lstStyle>
          <a:p>
            <a:r>
              <a:rPr lang="en-US" dirty="0"/>
              <a:t>Click to add name</a:t>
            </a:r>
          </a:p>
        </p:txBody>
      </p:sp>
      <p:sp>
        <p:nvSpPr>
          <p:cNvPr id="13" name="Text"/>
          <p:cNvSpPr>
            <a:spLocks noGrp="1"/>
          </p:cNvSpPr>
          <p:nvPr>
            <p:ph idx="11" hasCustomPrompt="1"/>
          </p:nvPr>
        </p:nvSpPr>
        <p:spPr>
          <a:xfrm>
            <a:off x="4800600" y="1508760"/>
            <a:ext cx="4114800" cy="3200400"/>
          </a:xfrm>
        </p:spPr>
        <p:txBody>
          <a:bodyPr/>
          <a:lstStyle>
            <a:lvl1pPr marL="0" indent="0">
              <a:spcBef>
                <a:spcPts val="300"/>
              </a:spcBef>
              <a:buClr>
                <a:srgbClr val="669933"/>
              </a:buClr>
              <a:buFontTx/>
              <a:buNone/>
              <a:defRPr sz="1200" b="1" i="0">
                <a:solidFill>
                  <a:schemeClr val="accent4"/>
                </a:solidFill>
                <a:latin typeface="Arial" pitchFamily="34" charset="0"/>
                <a:cs typeface="Arial" pitchFamily="34" charset="0"/>
              </a:defRPr>
            </a:lvl1pPr>
            <a:lvl2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2pPr>
            <a:lvl3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3pPr>
            <a:lvl4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4pPr>
            <a:lvl5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5pPr>
          </a:lstStyle>
          <a:p>
            <a:pPr lvl="0"/>
            <a:r>
              <a:rPr lang="en-US" dirty="0"/>
              <a:t>Click to add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cNvSpPr>
            <a:spLocks noGrp="1"/>
          </p:cNvSpPr>
          <p:nvPr>
            <p:ph idx="1" hasCustomPrompt="1"/>
          </p:nvPr>
        </p:nvSpPr>
        <p:spPr>
          <a:xfrm>
            <a:off x="365760" y="1508760"/>
            <a:ext cx="4114800" cy="3200400"/>
          </a:xfrm>
        </p:spPr>
        <p:txBody>
          <a:bodyPr/>
          <a:lstStyle>
            <a:lvl1pPr marL="0" indent="0">
              <a:spcBef>
                <a:spcPts val="300"/>
              </a:spcBef>
              <a:buClr>
                <a:srgbClr val="669933"/>
              </a:buClr>
              <a:buFontTx/>
              <a:buNone/>
              <a:defRPr sz="1200" b="1" i="0">
                <a:solidFill>
                  <a:schemeClr val="accent4"/>
                </a:solidFill>
                <a:latin typeface="Arial" pitchFamily="34" charset="0"/>
                <a:cs typeface="Arial" pitchFamily="34" charset="0"/>
              </a:defRPr>
            </a:lvl1pPr>
            <a:lvl2pPr marL="0" indent="0">
              <a:spcBef>
                <a:spcPts val="0"/>
              </a:spcBef>
              <a:spcAft>
                <a:spcPts val="500"/>
              </a:spcAft>
              <a:buClr>
                <a:srgbClr val="669933"/>
              </a:buClr>
              <a:buFontTx/>
              <a:buNone/>
              <a:defRPr sz="1200" b="0" i="0">
                <a:solidFill>
                  <a:schemeClr val="tx1"/>
                </a:solidFill>
                <a:latin typeface="Arial" pitchFamily="34" charset="0"/>
                <a:cs typeface="Arial" pitchFamily="34" charset="0"/>
              </a:defRPr>
            </a:lvl2pPr>
            <a:lvl3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3pPr>
            <a:lvl4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4pPr>
            <a:lvl5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5pPr>
          </a:lstStyle>
          <a:p>
            <a:pPr lvl="0"/>
            <a:r>
              <a:rPr lang="en-US" dirty="0"/>
              <a:t>Click to add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2" hasCustomPrompt="1"/>
          </p:nvPr>
        </p:nvSpPr>
        <p:spPr>
          <a:xfrm>
            <a:off x="1584887" y="640080"/>
            <a:ext cx="4572000" cy="310551"/>
          </a:xfrm>
        </p:spPr>
        <p:txBody>
          <a:bodyPr/>
          <a:lstStyle>
            <a:lvl1pPr marL="0" indent="0">
              <a:spcBef>
                <a:spcPts val="0"/>
              </a:spcBef>
              <a:spcAft>
                <a:spcPts val="0"/>
              </a:spcAft>
              <a:buFontTx/>
              <a:buNone/>
              <a:defRPr sz="1400" b="0">
                <a:solidFill>
                  <a:schemeClr val="bg1"/>
                </a:solidFill>
              </a:defRPr>
            </a:lvl1pPr>
            <a:lvl2pPr marL="0" indent="0">
              <a:spcBef>
                <a:spcPts val="0"/>
              </a:spcBef>
              <a:spcAft>
                <a:spcPts val="0"/>
              </a:spcAft>
              <a:buFontTx/>
              <a:buNone/>
              <a:defRPr sz="1400" b="0">
                <a:solidFill>
                  <a:schemeClr val="accent2"/>
                </a:solidFill>
              </a:defRPr>
            </a:lvl2pPr>
            <a:lvl3pPr marL="0" indent="0">
              <a:spcBef>
                <a:spcPts val="0"/>
              </a:spcBef>
              <a:spcAft>
                <a:spcPts val="0"/>
              </a:spcAft>
              <a:buFontTx/>
              <a:buNone/>
              <a:defRPr sz="1400" b="0">
                <a:solidFill>
                  <a:schemeClr val="accent2"/>
                </a:solidFill>
              </a:defRPr>
            </a:lvl3pPr>
            <a:lvl4pPr marL="0" indent="0">
              <a:spcBef>
                <a:spcPts val="0"/>
              </a:spcBef>
              <a:spcAft>
                <a:spcPts val="0"/>
              </a:spcAft>
              <a:buFontTx/>
              <a:buNone/>
              <a:defRPr sz="1400" b="0">
                <a:solidFill>
                  <a:schemeClr val="accent2"/>
                </a:solidFill>
              </a:defRPr>
            </a:lvl4pPr>
            <a:lvl5pPr marL="0" indent="0">
              <a:spcBef>
                <a:spcPts val="0"/>
              </a:spcBef>
              <a:spcAft>
                <a:spcPts val="0"/>
              </a:spcAft>
              <a:buFontTx/>
              <a:buNone/>
              <a:defRPr sz="1400" b="0">
                <a:solidFill>
                  <a:schemeClr val="accent2"/>
                </a:solidFill>
              </a:defRPr>
            </a:lvl5pPr>
          </a:lstStyle>
          <a:p>
            <a:pPr lvl="0"/>
            <a:r>
              <a:rPr lang="en-US" dirty="0"/>
              <a:t>Click to add Forrester title</a:t>
            </a:r>
          </a:p>
        </p:txBody>
      </p:sp>
      <p:sp>
        <p:nvSpPr>
          <p:cNvPr id="3" name="Picture Placeholder 2"/>
          <p:cNvSpPr>
            <a:spLocks noGrp="1"/>
          </p:cNvSpPr>
          <p:nvPr>
            <p:ph type="pic" sz="quarter" idx="10" hasCustomPrompt="1"/>
          </p:nvPr>
        </p:nvSpPr>
        <p:spPr>
          <a:xfrm>
            <a:off x="365760" y="137160"/>
            <a:ext cx="990527" cy="950631"/>
          </a:xfrm>
        </p:spPr>
        <p:txBody>
          <a:bodyPr anchor="ctr"/>
          <a:lstStyle>
            <a:lvl1pPr marL="0" indent="0" algn="ctr">
              <a:spcBef>
                <a:spcPts val="0"/>
              </a:spcBef>
              <a:spcAft>
                <a:spcPts val="0"/>
              </a:spcAft>
              <a:buFontTx/>
              <a:buNone/>
              <a:defRPr sz="1400">
                <a:solidFill>
                  <a:schemeClr val="bg1"/>
                </a:solidFill>
              </a:defRPr>
            </a:lvl1pPr>
          </a:lstStyle>
          <a:p>
            <a:r>
              <a:rPr lang="en-US" dirty="0"/>
              <a:t>Click to add photo</a:t>
            </a:r>
          </a:p>
        </p:txBody>
      </p:sp>
      <p:sp>
        <p:nvSpPr>
          <p:cNvPr id="2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1"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liverable page">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320040"/>
            <a:ext cx="8549640" cy="609398"/>
          </a:xfrm>
        </p:spPr>
        <p:txBody>
          <a:bodyPr/>
          <a:lstStyle>
            <a:lvl1pPr>
              <a:defRPr sz="2200" baseline="0"/>
            </a:lvl1pPr>
          </a:lstStyle>
          <a:p>
            <a:r>
              <a:rPr lang="en-US" dirty="0"/>
              <a:t>This slide layout is only for deliverables (one person viewing on their computer), not for presentations to an audience</a:t>
            </a:r>
          </a:p>
        </p:txBody>
      </p:sp>
      <p:sp>
        <p:nvSpPr>
          <p:cNvPr id="6" name="Text Placeholder 5"/>
          <p:cNvSpPr>
            <a:spLocks noGrp="1"/>
          </p:cNvSpPr>
          <p:nvPr>
            <p:ph type="body" sz="quarter" idx="11" hasCustomPrompt="1"/>
          </p:nvPr>
        </p:nvSpPr>
        <p:spPr>
          <a:xfrm>
            <a:off x="365760" y="1097281"/>
            <a:ext cx="4114800" cy="3410712"/>
          </a:xfrm>
        </p:spPr>
        <p:txBody>
          <a:bodyPr/>
          <a:lstStyle>
            <a:lvl1pPr marL="0" indent="0">
              <a:spcBef>
                <a:spcPts val="500"/>
              </a:spcBef>
              <a:spcAft>
                <a:spcPts val="500"/>
              </a:spcAft>
              <a:buNone/>
              <a:defRPr sz="1200" b="1">
                <a:solidFill>
                  <a:schemeClr val="accent4"/>
                </a:solidFill>
              </a:defRPr>
            </a:lvl1pPr>
            <a:lvl2pPr marL="0" indent="0">
              <a:spcBef>
                <a:spcPts val="0"/>
              </a:spcBef>
              <a:spcAft>
                <a:spcPts val="500"/>
              </a:spcAft>
              <a:buNone/>
              <a:defRPr sz="1200"/>
            </a:lvl2pPr>
            <a:lvl3pPr marL="182880" indent="-91440">
              <a:spcBef>
                <a:spcPts val="0"/>
              </a:spcBef>
              <a:spcAft>
                <a:spcPts val="500"/>
              </a:spcAft>
              <a:buClr>
                <a:srgbClr val="669933"/>
              </a:buClr>
              <a:buFont typeface="Arial" panose="020B0604020202020204" pitchFamily="34" charset="0"/>
              <a:buChar char="•"/>
              <a:defRPr sz="1200"/>
            </a:lvl3pPr>
            <a:lvl4pPr marL="365760" indent="-91440">
              <a:spcBef>
                <a:spcPts val="0"/>
              </a:spcBef>
              <a:spcAft>
                <a:spcPts val="500"/>
              </a:spcAft>
              <a:defRPr sz="1200" baseline="0"/>
            </a:lvl4pPr>
            <a:lvl5pPr marL="365760" indent="-91440">
              <a:spcBef>
                <a:spcPts val="0"/>
              </a:spcBef>
              <a:spcAft>
                <a:spcPts val="500"/>
              </a:spcAft>
              <a:defRPr sz="1200"/>
            </a:lvl5pPr>
          </a:lstStyle>
          <a:p>
            <a:pPr lvl="0"/>
            <a:r>
              <a:rPr lang="en-US" dirty="0"/>
              <a:t>Header</a:t>
            </a:r>
          </a:p>
          <a:p>
            <a:pPr lvl="1"/>
            <a:r>
              <a:rPr lang="en-US" dirty="0"/>
              <a:t>Text style</a:t>
            </a:r>
          </a:p>
          <a:p>
            <a:pPr lvl="2"/>
            <a:r>
              <a:rPr lang="en-US" dirty="0"/>
              <a:t>Bullet</a:t>
            </a:r>
          </a:p>
          <a:p>
            <a:pPr lvl="3"/>
            <a:r>
              <a:rPr lang="en-US" dirty="0"/>
              <a:t>Second-level bullet</a:t>
            </a:r>
          </a:p>
        </p:txBody>
      </p:sp>
      <p:sp>
        <p:nvSpPr>
          <p:cNvPr id="15" name="Text Placeholder 5"/>
          <p:cNvSpPr>
            <a:spLocks noGrp="1"/>
          </p:cNvSpPr>
          <p:nvPr>
            <p:ph type="body" sz="quarter" idx="13" hasCustomPrompt="1"/>
          </p:nvPr>
        </p:nvSpPr>
        <p:spPr>
          <a:xfrm>
            <a:off x="4800600" y="1097281"/>
            <a:ext cx="4114800" cy="3410712"/>
          </a:xfrm>
        </p:spPr>
        <p:txBody>
          <a:bodyPr/>
          <a:lstStyle>
            <a:lvl1pPr marL="0" indent="0">
              <a:spcBef>
                <a:spcPts val="500"/>
              </a:spcBef>
              <a:spcAft>
                <a:spcPts val="500"/>
              </a:spcAft>
              <a:buNone/>
              <a:defRPr sz="1200" b="1">
                <a:solidFill>
                  <a:schemeClr val="accent4"/>
                </a:solidFill>
              </a:defRPr>
            </a:lvl1pPr>
            <a:lvl2pPr marL="0" indent="0">
              <a:spcBef>
                <a:spcPts val="0"/>
              </a:spcBef>
              <a:spcAft>
                <a:spcPts val="500"/>
              </a:spcAft>
              <a:buNone/>
              <a:defRPr sz="1200"/>
            </a:lvl2pPr>
            <a:lvl3pPr marL="182880" indent="-91440">
              <a:spcBef>
                <a:spcPts val="0"/>
              </a:spcBef>
              <a:spcAft>
                <a:spcPts val="500"/>
              </a:spcAft>
              <a:buClr>
                <a:srgbClr val="669933"/>
              </a:buClr>
              <a:buFont typeface="Arial" panose="020B0604020202020204" pitchFamily="34" charset="0"/>
              <a:buChar char="•"/>
              <a:defRPr sz="1200"/>
            </a:lvl3pPr>
            <a:lvl4pPr marL="365760" indent="-91440">
              <a:spcBef>
                <a:spcPts val="0"/>
              </a:spcBef>
              <a:spcAft>
                <a:spcPts val="500"/>
              </a:spcAft>
              <a:defRPr sz="1200" baseline="0"/>
            </a:lvl4pPr>
            <a:lvl5pPr marL="365760" indent="-91440">
              <a:spcBef>
                <a:spcPts val="0"/>
              </a:spcBef>
              <a:spcAft>
                <a:spcPts val="500"/>
              </a:spcAft>
              <a:defRPr sz="1200"/>
            </a:lvl5pPr>
          </a:lstStyle>
          <a:p>
            <a:pPr lvl="0"/>
            <a:r>
              <a:rPr lang="en-US" dirty="0"/>
              <a:t>Header</a:t>
            </a:r>
          </a:p>
          <a:p>
            <a:pPr lvl="1"/>
            <a:r>
              <a:rPr lang="en-US" dirty="0"/>
              <a:t>Text style</a:t>
            </a:r>
          </a:p>
          <a:p>
            <a:pPr lvl="2"/>
            <a:r>
              <a:rPr lang="en-US" dirty="0"/>
              <a:t>Bullet</a:t>
            </a:r>
          </a:p>
          <a:p>
            <a:pPr lvl="3"/>
            <a:r>
              <a:rPr lang="en-US" dirty="0"/>
              <a:t>Second-level bullet</a:t>
            </a:r>
          </a:p>
        </p:txBody>
      </p:sp>
      <p:sp>
        <p:nvSpPr>
          <p:cNvPr id="16"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e w/ photo, logo">
    <p:spTree>
      <p:nvGrpSpPr>
        <p:cNvPr id="1" name=""/>
        <p:cNvGrpSpPr/>
        <p:nvPr/>
      </p:nvGrpSpPr>
      <p:grpSpPr>
        <a:xfrm>
          <a:off x="0" y="0"/>
          <a:ext cx="0" cy="0"/>
          <a:chOff x="0" y="0"/>
          <a:chExt cx="0" cy="0"/>
        </a:xfrm>
      </p:grpSpPr>
      <p:sp>
        <p:nvSpPr>
          <p:cNvPr id="26" name="Rectangle 25"/>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9" name="Freeform 6"/>
          <p:cNvSpPr>
            <a:spLocks noChangeAspect="1"/>
          </p:cNvSpPr>
          <p:nvPr userDrawn="1"/>
        </p:nvSpPr>
        <p:spPr bwMode="auto">
          <a:xfrm>
            <a:off x="137160" y="0"/>
            <a:ext cx="4090812" cy="2492599"/>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baseline="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2560320" y="3895344"/>
            <a:ext cx="2560320" cy="387798"/>
          </a:xfrm>
        </p:spPr>
        <p:txBody>
          <a:bodyPr wrap="square" anchor="t" anchorCtr="0">
            <a:spAutoFit/>
          </a:bodyPr>
          <a:lstStyle>
            <a:lvl1pPr marL="0" indent="0" algn="l">
              <a:lnSpc>
                <a:spcPct val="90000"/>
              </a:lnSpc>
              <a:spcBef>
                <a:spcPts val="0"/>
              </a:spcBef>
              <a:spcAft>
                <a:spcPts val="0"/>
              </a:spcAft>
              <a:buNone/>
              <a:defRPr sz="1400" b="1" baseline="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1188720" tIns="274320" rIns="82296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4" name="Picture Placeholder 3"/>
          <p:cNvSpPr>
            <a:spLocks noGrp="1"/>
          </p:cNvSpPr>
          <p:nvPr>
            <p:ph type="pic" sz="quarter" idx="11" hasCustomPrompt="1"/>
          </p:nvPr>
        </p:nvSpPr>
        <p:spPr>
          <a:xfrm>
            <a:off x="594360" y="1920240"/>
            <a:ext cx="731520" cy="731520"/>
          </a:xfrm>
        </p:spPr>
        <p:txBody>
          <a:bodyPr anchor="ctr" anchorCtr="0"/>
          <a:lstStyle>
            <a:lvl1pPr marL="0" indent="0" algn="ctr">
              <a:buNone/>
              <a:defRPr sz="1200"/>
            </a:lvl1pPr>
          </a:lstStyle>
          <a:p>
            <a:r>
              <a:rPr lang="en-US" dirty="0"/>
              <a:t>Click to add logo</a:t>
            </a:r>
          </a:p>
        </p:txBody>
      </p:sp>
      <p:sp>
        <p:nvSpPr>
          <p:cNvPr id="17" name="Picture Placeholder 6"/>
          <p:cNvSpPr>
            <a:spLocks noGrp="1"/>
          </p:cNvSpPr>
          <p:nvPr>
            <p:ph type="pic" sz="quarter" idx="10" hasCustomPrompt="1"/>
          </p:nvPr>
        </p:nvSpPr>
        <p:spPr>
          <a:xfrm>
            <a:off x="1645920" y="3895344"/>
            <a:ext cx="731520" cy="731520"/>
          </a:xfrm>
        </p:spPr>
        <p:txBody>
          <a:bodyPr anchor="ctr"/>
          <a:lstStyle>
            <a:lvl1pPr marL="0" indent="0" algn="ctr">
              <a:spcBef>
                <a:spcPts val="0"/>
              </a:spcBef>
              <a:spcAft>
                <a:spcPts val="0"/>
              </a:spcAft>
              <a:buFontTx/>
              <a:buNone/>
              <a:defRPr sz="1200">
                <a:solidFill>
                  <a:schemeClr val="bg1"/>
                </a:solidFill>
              </a:defRPr>
            </a:lvl1pPr>
          </a:lstStyle>
          <a:p>
            <a:r>
              <a:rPr lang="en-US" dirty="0"/>
              <a:t>Click to add photo</a:t>
            </a:r>
          </a:p>
        </p:txBody>
      </p:sp>
      <p:sp>
        <p:nvSpPr>
          <p:cNvPr id="2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w/ photo">
    <p:spTree>
      <p:nvGrpSpPr>
        <p:cNvPr id="1" name=""/>
        <p:cNvGrpSpPr/>
        <p:nvPr/>
      </p:nvGrpSpPr>
      <p:grpSpPr>
        <a:xfrm>
          <a:off x="0" y="0"/>
          <a:ext cx="0" cy="0"/>
          <a:chOff x="0" y="0"/>
          <a:chExt cx="0" cy="0"/>
        </a:xfrm>
      </p:grpSpPr>
      <p:sp>
        <p:nvSpPr>
          <p:cNvPr id="22" name="Rectangle 21"/>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3"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2194560" y="389534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822960" tIns="274320" rIns="118872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17" name="Picture Placeholder 6"/>
          <p:cNvSpPr>
            <a:spLocks noGrp="1"/>
          </p:cNvSpPr>
          <p:nvPr>
            <p:ph type="pic" sz="quarter" idx="10" hasCustomPrompt="1"/>
          </p:nvPr>
        </p:nvSpPr>
        <p:spPr>
          <a:xfrm>
            <a:off x="1280160" y="3895344"/>
            <a:ext cx="731520" cy="731520"/>
          </a:xfrm>
        </p:spPr>
        <p:txBody>
          <a:bodyPr anchor="ctr"/>
          <a:lstStyle>
            <a:lvl1pPr marL="0" indent="0" algn="ctr">
              <a:spcBef>
                <a:spcPts val="0"/>
              </a:spcBef>
              <a:spcAft>
                <a:spcPts val="0"/>
              </a:spcAft>
              <a:buFontTx/>
              <a:buNone/>
              <a:defRPr sz="1200">
                <a:solidFill>
                  <a:schemeClr val="bg1"/>
                </a:solidFill>
              </a:defRPr>
            </a:lvl1pPr>
          </a:lstStyle>
          <a:p>
            <a:r>
              <a:rPr lang="en-US" dirty="0"/>
              <a:t>Click to add photo</a:t>
            </a:r>
          </a:p>
        </p:txBody>
      </p:sp>
      <p:sp>
        <p:nvSpPr>
          <p:cNvPr id="2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1"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w/ logo">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2"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1645920" y="394106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1188720" tIns="274320" rIns="82296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4" name="Picture Placeholder 3"/>
          <p:cNvSpPr>
            <a:spLocks noGrp="1"/>
          </p:cNvSpPr>
          <p:nvPr>
            <p:ph type="pic" sz="quarter" idx="11" hasCustomPrompt="1"/>
          </p:nvPr>
        </p:nvSpPr>
        <p:spPr>
          <a:xfrm>
            <a:off x="594360" y="1920240"/>
            <a:ext cx="731520" cy="731520"/>
          </a:xfrm>
        </p:spPr>
        <p:txBody>
          <a:bodyPr anchor="ctr" anchorCtr="0"/>
          <a:lstStyle>
            <a:lvl1pPr marL="0" indent="0" algn="ctr">
              <a:buNone/>
              <a:defRPr sz="1200"/>
            </a:lvl1pPr>
          </a:lstStyle>
          <a:p>
            <a:r>
              <a:rPr lang="en-US" dirty="0"/>
              <a:t>Click to add logo</a:t>
            </a:r>
          </a:p>
        </p:txBody>
      </p:sp>
      <p:sp>
        <p:nvSpPr>
          <p:cNvPr id="19"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4" name="Rectangle 23"/>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5"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1280160" y="394106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822960" tIns="274320" rIns="118872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2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eople 7-8">
    <p:spTree>
      <p:nvGrpSpPr>
        <p:cNvPr id="1" name=""/>
        <p:cNvGrpSpPr/>
        <p:nvPr/>
      </p:nvGrpSpPr>
      <p:grpSpPr>
        <a:xfrm>
          <a:off x="0" y="0"/>
          <a:ext cx="0" cy="0"/>
          <a:chOff x="0" y="0"/>
          <a:chExt cx="0" cy="0"/>
        </a:xfrm>
      </p:grpSpPr>
      <p:sp>
        <p:nvSpPr>
          <p:cNvPr id="27" name="Rectangle 26"/>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lvl1pPr>
          </a:lstStyle>
          <a:p>
            <a:r>
              <a:rPr lang="en-US" dirty="0"/>
              <a:t>Click to add one-line title</a:t>
            </a:r>
          </a:p>
        </p:txBody>
      </p:sp>
      <p:sp>
        <p:nvSpPr>
          <p:cNvPr id="22" name="Text Placeholder 21"/>
          <p:cNvSpPr>
            <a:spLocks noGrp="1"/>
          </p:cNvSpPr>
          <p:nvPr>
            <p:ph type="body" sz="quarter" idx="11" hasCustomPrompt="1"/>
          </p:nvPr>
        </p:nvSpPr>
        <p:spPr>
          <a:xfrm>
            <a:off x="365759"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4" name="Text Placeholder 21"/>
          <p:cNvSpPr>
            <a:spLocks noGrp="1"/>
          </p:cNvSpPr>
          <p:nvPr>
            <p:ph type="body" sz="quarter" idx="13" hasCustomPrompt="1"/>
          </p:nvPr>
        </p:nvSpPr>
        <p:spPr>
          <a:xfrm>
            <a:off x="2618231"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6" name="Text Placeholder 21"/>
          <p:cNvSpPr>
            <a:spLocks noGrp="1"/>
          </p:cNvSpPr>
          <p:nvPr>
            <p:ph type="body" sz="quarter" idx="15" hasCustomPrompt="1"/>
          </p:nvPr>
        </p:nvSpPr>
        <p:spPr>
          <a:xfrm>
            <a:off x="4870703"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0" name="Text Placeholder 21"/>
          <p:cNvSpPr>
            <a:spLocks noGrp="1"/>
          </p:cNvSpPr>
          <p:nvPr>
            <p:ph type="body" sz="quarter" idx="17" hasCustomPrompt="1"/>
          </p:nvPr>
        </p:nvSpPr>
        <p:spPr>
          <a:xfrm>
            <a:off x="7123176"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2" name="Text Placeholder 21"/>
          <p:cNvSpPr>
            <a:spLocks noGrp="1"/>
          </p:cNvSpPr>
          <p:nvPr>
            <p:ph type="body" sz="quarter" idx="19" hasCustomPrompt="1"/>
          </p:nvPr>
        </p:nvSpPr>
        <p:spPr>
          <a:xfrm>
            <a:off x="365759"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4" name="Text Placeholder 21"/>
          <p:cNvSpPr>
            <a:spLocks noGrp="1"/>
          </p:cNvSpPr>
          <p:nvPr>
            <p:ph type="body" sz="quarter" idx="21" hasCustomPrompt="1"/>
          </p:nvPr>
        </p:nvSpPr>
        <p:spPr>
          <a:xfrm>
            <a:off x="2618231"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6" name="Text Placeholder 21"/>
          <p:cNvSpPr>
            <a:spLocks noGrp="1"/>
          </p:cNvSpPr>
          <p:nvPr>
            <p:ph type="body" sz="quarter" idx="23" hasCustomPrompt="1"/>
          </p:nvPr>
        </p:nvSpPr>
        <p:spPr>
          <a:xfrm>
            <a:off x="4870703"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8" name="Text Placeholder 21"/>
          <p:cNvSpPr>
            <a:spLocks noGrp="1"/>
          </p:cNvSpPr>
          <p:nvPr>
            <p:ph type="body" sz="quarter" idx="25" hasCustomPrompt="1"/>
          </p:nvPr>
        </p:nvSpPr>
        <p:spPr>
          <a:xfrm>
            <a:off x="7123176"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0" name="Picture Placeholder 19"/>
          <p:cNvSpPr>
            <a:spLocks noGrp="1"/>
          </p:cNvSpPr>
          <p:nvPr>
            <p:ph type="pic" sz="quarter" idx="10" hasCustomPrompt="1"/>
          </p:nvPr>
        </p:nvSpPr>
        <p:spPr>
          <a:xfrm>
            <a:off x="365760" y="914400"/>
            <a:ext cx="941832" cy="914400"/>
          </a:xfrm>
        </p:spPr>
        <p:txBody>
          <a:bodyPr anchor="ctr"/>
          <a:lstStyle>
            <a:lvl1pPr marL="0" indent="0" algn="ctr">
              <a:buNone/>
              <a:defRPr sz="1000" baseline="0"/>
            </a:lvl1pPr>
          </a:lstStyle>
          <a:p>
            <a:r>
              <a:rPr lang="en-US" dirty="0"/>
              <a:t>Click to add picture</a:t>
            </a:r>
          </a:p>
        </p:txBody>
      </p:sp>
      <p:sp>
        <p:nvSpPr>
          <p:cNvPr id="23" name="Picture Placeholder 19"/>
          <p:cNvSpPr>
            <a:spLocks noGrp="1"/>
          </p:cNvSpPr>
          <p:nvPr>
            <p:ph type="pic" sz="quarter" idx="12" hasCustomPrompt="1"/>
          </p:nvPr>
        </p:nvSpPr>
        <p:spPr>
          <a:xfrm>
            <a:off x="2618232" y="914400"/>
            <a:ext cx="941832" cy="914400"/>
          </a:xfrm>
        </p:spPr>
        <p:txBody>
          <a:bodyPr anchor="ctr"/>
          <a:lstStyle>
            <a:lvl1pPr marL="0" indent="0" algn="ctr">
              <a:buNone/>
              <a:defRPr sz="1000" baseline="0"/>
            </a:lvl1pPr>
          </a:lstStyle>
          <a:p>
            <a:r>
              <a:rPr lang="en-US" dirty="0"/>
              <a:t>Click to add picture</a:t>
            </a:r>
          </a:p>
        </p:txBody>
      </p:sp>
      <p:sp>
        <p:nvSpPr>
          <p:cNvPr id="25" name="Picture Placeholder 19"/>
          <p:cNvSpPr>
            <a:spLocks noGrp="1"/>
          </p:cNvSpPr>
          <p:nvPr>
            <p:ph type="pic" sz="quarter" idx="14" hasCustomPrompt="1"/>
          </p:nvPr>
        </p:nvSpPr>
        <p:spPr>
          <a:xfrm>
            <a:off x="4870704" y="914400"/>
            <a:ext cx="941832" cy="914400"/>
          </a:xfrm>
        </p:spPr>
        <p:txBody>
          <a:bodyPr anchor="ctr"/>
          <a:lstStyle>
            <a:lvl1pPr marL="0" indent="0" algn="ctr">
              <a:buNone/>
              <a:defRPr sz="1000" baseline="0"/>
            </a:lvl1pPr>
          </a:lstStyle>
          <a:p>
            <a:r>
              <a:rPr lang="en-US" dirty="0"/>
              <a:t>Click to add picture</a:t>
            </a:r>
          </a:p>
        </p:txBody>
      </p:sp>
      <p:sp>
        <p:nvSpPr>
          <p:cNvPr id="29" name="Picture Placeholder 19"/>
          <p:cNvSpPr>
            <a:spLocks noGrp="1"/>
          </p:cNvSpPr>
          <p:nvPr>
            <p:ph type="pic" sz="quarter" idx="16" hasCustomPrompt="1"/>
          </p:nvPr>
        </p:nvSpPr>
        <p:spPr>
          <a:xfrm>
            <a:off x="7123176" y="914400"/>
            <a:ext cx="941832" cy="914400"/>
          </a:xfrm>
        </p:spPr>
        <p:txBody>
          <a:bodyPr anchor="ctr"/>
          <a:lstStyle>
            <a:lvl1pPr marL="0" indent="0" algn="ctr">
              <a:buNone/>
              <a:defRPr sz="1000" baseline="0"/>
            </a:lvl1pPr>
          </a:lstStyle>
          <a:p>
            <a:r>
              <a:rPr lang="en-US" dirty="0"/>
              <a:t>Click to add picture</a:t>
            </a:r>
          </a:p>
        </p:txBody>
      </p:sp>
      <p:sp>
        <p:nvSpPr>
          <p:cNvPr id="31" name="Picture Placeholder 19"/>
          <p:cNvSpPr>
            <a:spLocks noGrp="1"/>
          </p:cNvSpPr>
          <p:nvPr>
            <p:ph type="pic" sz="quarter" idx="18" hasCustomPrompt="1"/>
          </p:nvPr>
        </p:nvSpPr>
        <p:spPr>
          <a:xfrm>
            <a:off x="365760" y="2743200"/>
            <a:ext cx="941832" cy="914400"/>
          </a:xfrm>
        </p:spPr>
        <p:txBody>
          <a:bodyPr anchor="ctr"/>
          <a:lstStyle>
            <a:lvl1pPr marL="0" indent="0" algn="ctr">
              <a:buNone/>
              <a:defRPr sz="1000" baseline="0"/>
            </a:lvl1pPr>
          </a:lstStyle>
          <a:p>
            <a:r>
              <a:rPr lang="en-US" dirty="0"/>
              <a:t>Click to add picture</a:t>
            </a:r>
          </a:p>
        </p:txBody>
      </p:sp>
      <p:sp>
        <p:nvSpPr>
          <p:cNvPr id="33" name="Picture Placeholder 19"/>
          <p:cNvSpPr>
            <a:spLocks noGrp="1"/>
          </p:cNvSpPr>
          <p:nvPr>
            <p:ph type="pic" sz="quarter" idx="20" hasCustomPrompt="1"/>
          </p:nvPr>
        </p:nvSpPr>
        <p:spPr>
          <a:xfrm>
            <a:off x="2618232" y="2743200"/>
            <a:ext cx="941832" cy="914400"/>
          </a:xfrm>
        </p:spPr>
        <p:txBody>
          <a:bodyPr anchor="ctr"/>
          <a:lstStyle>
            <a:lvl1pPr marL="0" indent="0" algn="ctr">
              <a:buNone/>
              <a:defRPr sz="1000" baseline="0"/>
            </a:lvl1pPr>
          </a:lstStyle>
          <a:p>
            <a:r>
              <a:rPr lang="en-US" dirty="0"/>
              <a:t>Click to add picture</a:t>
            </a:r>
          </a:p>
        </p:txBody>
      </p:sp>
      <p:sp>
        <p:nvSpPr>
          <p:cNvPr id="35" name="Picture Placeholder 19"/>
          <p:cNvSpPr>
            <a:spLocks noGrp="1"/>
          </p:cNvSpPr>
          <p:nvPr>
            <p:ph type="pic" sz="quarter" idx="22" hasCustomPrompt="1"/>
          </p:nvPr>
        </p:nvSpPr>
        <p:spPr>
          <a:xfrm>
            <a:off x="4870704" y="2743200"/>
            <a:ext cx="941832" cy="914400"/>
          </a:xfrm>
        </p:spPr>
        <p:txBody>
          <a:bodyPr anchor="ctr"/>
          <a:lstStyle>
            <a:lvl1pPr marL="0" indent="0" algn="ctr">
              <a:buNone/>
              <a:defRPr sz="1000" baseline="0"/>
            </a:lvl1pPr>
          </a:lstStyle>
          <a:p>
            <a:r>
              <a:rPr lang="en-US" dirty="0"/>
              <a:t>Click to add picture</a:t>
            </a:r>
          </a:p>
        </p:txBody>
      </p:sp>
      <p:sp>
        <p:nvSpPr>
          <p:cNvPr id="37" name="Picture Placeholder 19"/>
          <p:cNvSpPr>
            <a:spLocks noGrp="1"/>
          </p:cNvSpPr>
          <p:nvPr>
            <p:ph type="pic" sz="quarter" idx="24" hasCustomPrompt="1"/>
          </p:nvPr>
        </p:nvSpPr>
        <p:spPr>
          <a:xfrm>
            <a:off x="7123176" y="2743200"/>
            <a:ext cx="941832" cy="914400"/>
          </a:xfrm>
        </p:spPr>
        <p:txBody>
          <a:bodyPr anchor="ctr"/>
          <a:lstStyle>
            <a:lvl1pPr marL="0" indent="0" algn="ctr">
              <a:buNone/>
              <a:defRPr sz="1000" baseline="0"/>
            </a:lvl1pPr>
          </a:lstStyle>
          <a:p>
            <a:r>
              <a:rPr lang="en-US" dirty="0"/>
              <a:t>Click to add picture</a:t>
            </a:r>
          </a:p>
        </p:txBody>
      </p:sp>
      <p:sp>
        <p:nvSpPr>
          <p:cNvPr id="2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4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eople 9-12">
    <p:spTree>
      <p:nvGrpSpPr>
        <p:cNvPr id="1" name=""/>
        <p:cNvGrpSpPr/>
        <p:nvPr/>
      </p:nvGrpSpPr>
      <p:grpSpPr>
        <a:xfrm>
          <a:off x="0" y="0"/>
          <a:ext cx="0" cy="0"/>
          <a:chOff x="0" y="0"/>
          <a:chExt cx="0" cy="0"/>
        </a:xfrm>
      </p:grpSpPr>
      <p:sp>
        <p:nvSpPr>
          <p:cNvPr id="29" name="Rectangle 28"/>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0" name="Title"/>
          <p:cNvSpPr>
            <a:spLocks noGrp="1"/>
          </p:cNvSpPr>
          <p:nvPr>
            <p:ph type="title" hasCustomPrompt="1"/>
          </p:nvPr>
        </p:nvSpPr>
        <p:spPr>
          <a:xfrm>
            <a:off x="365760" y="274320"/>
            <a:ext cx="8549640" cy="364998"/>
          </a:xfrm>
        </p:spPr>
        <p:txBody>
          <a:bodyPr/>
          <a:lstStyle>
            <a:lvl1pPr>
              <a:defRPr/>
            </a:lvl1pPr>
          </a:lstStyle>
          <a:p>
            <a:r>
              <a:rPr lang="en-US" dirty="0"/>
              <a:t>Click to add one-line title</a:t>
            </a:r>
          </a:p>
        </p:txBody>
      </p:sp>
      <p:sp>
        <p:nvSpPr>
          <p:cNvPr id="44" name="Text Placeholder 43"/>
          <p:cNvSpPr>
            <a:spLocks noGrp="1"/>
          </p:cNvSpPr>
          <p:nvPr>
            <p:ph type="body" sz="quarter" idx="11" hasCustomPrompt="1"/>
          </p:nvPr>
        </p:nvSpPr>
        <p:spPr>
          <a:xfrm>
            <a:off x="128016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48" name="Text Placeholder 43"/>
          <p:cNvSpPr>
            <a:spLocks noGrp="1"/>
          </p:cNvSpPr>
          <p:nvPr>
            <p:ph type="body" sz="quarter" idx="13" hasCustomPrompt="1"/>
          </p:nvPr>
        </p:nvSpPr>
        <p:spPr>
          <a:xfrm>
            <a:off x="128016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0" name="Text Placeholder 43"/>
          <p:cNvSpPr>
            <a:spLocks noGrp="1"/>
          </p:cNvSpPr>
          <p:nvPr>
            <p:ph type="body" sz="quarter" idx="15" hasCustomPrompt="1"/>
          </p:nvPr>
        </p:nvSpPr>
        <p:spPr>
          <a:xfrm>
            <a:off x="128016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2" name="Text Placeholder 43"/>
          <p:cNvSpPr>
            <a:spLocks noGrp="1"/>
          </p:cNvSpPr>
          <p:nvPr>
            <p:ph type="body" sz="quarter" idx="17" hasCustomPrompt="1"/>
          </p:nvPr>
        </p:nvSpPr>
        <p:spPr>
          <a:xfrm>
            <a:off x="128016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4" name="Text Placeholder 43"/>
          <p:cNvSpPr>
            <a:spLocks noGrp="1"/>
          </p:cNvSpPr>
          <p:nvPr>
            <p:ph type="body" sz="quarter" idx="19" hasCustomPrompt="1"/>
          </p:nvPr>
        </p:nvSpPr>
        <p:spPr>
          <a:xfrm>
            <a:off x="420624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6" name="Text Placeholder 43"/>
          <p:cNvSpPr>
            <a:spLocks noGrp="1"/>
          </p:cNvSpPr>
          <p:nvPr>
            <p:ph type="body" sz="quarter" idx="21" hasCustomPrompt="1"/>
          </p:nvPr>
        </p:nvSpPr>
        <p:spPr>
          <a:xfrm>
            <a:off x="420624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8" name="Text Placeholder 43"/>
          <p:cNvSpPr>
            <a:spLocks noGrp="1"/>
          </p:cNvSpPr>
          <p:nvPr>
            <p:ph type="body" sz="quarter" idx="23" hasCustomPrompt="1"/>
          </p:nvPr>
        </p:nvSpPr>
        <p:spPr>
          <a:xfrm>
            <a:off x="420624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0" name="Text Placeholder 43"/>
          <p:cNvSpPr>
            <a:spLocks noGrp="1"/>
          </p:cNvSpPr>
          <p:nvPr>
            <p:ph type="body" sz="quarter" idx="25" hasCustomPrompt="1"/>
          </p:nvPr>
        </p:nvSpPr>
        <p:spPr>
          <a:xfrm>
            <a:off x="420624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3" name="Text Placeholder 43"/>
          <p:cNvSpPr>
            <a:spLocks noGrp="1"/>
          </p:cNvSpPr>
          <p:nvPr>
            <p:ph type="body" sz="quarter" idx="27" hasCustomPrompt="1"/>
          </p:nvPr>
        </p:nvSpPr>
        <p:spPr>
          <a:xfrm>
            <a:off x="713232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5" name="Text Placeholder 43"/>
          <p:cNvSpPr>
            <a:spLocks noGrp="1"/>
          </p:cNvSpPr>
          <p:nvPr>
            <p:ph type="body" sz="quarter" idx="29" hasCustomPrompt="1"/>
          </p:nvPr>
        </p:nvSpPr>
        <p:spPr>
          <a:xfrm>
            <a:off x="713232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7" name="Text Placeholder 43"/>
          <p:cNvSpPr>
            <a:spLocks noGrp="1"/>
          </p:cNvSpPr>
          <p:nvPr>
            <p:ph type="body" sz="quarter" idx="31" hasCustomPrompt="1"/>
          </p:nvPr>
        </p:nvSpPr>
        <p:spPr>
          <a:xfrm>
            <a:off x="713232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9" name="Text Placeholder 43"/>
          <p:cNvSpPr>
            <a:spLocks noGrp="1"/>
          </p:cNvSpPr>
          <p:nvPr>
            <p:ph type="body" sz="quarter" idx="33" hasCustomPrompt="1"/>
          </p:nvPr>
        </p:nvSpPr>
        <p:spPr>
          <a:xfrm>
            <a:off x="713232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42" name="Picture Placeholder 41"/>
          <p:cNvSpPr>
            <a:spLocks noGrp="1"/>
          </p:cNvSpPr>
          <p:nvPr>
            <p:ph type="pic" sz="quarter" idx="10" hasCustomPrompt="1"/>
          </p:nvPr>
        </p:nvSpPr>
        <p:spPr>
          <a:xfrm>
            <a:off x="365760" y="914400"/>
            <a:ext cx="822960" cy="795528"/>
          </a:xfrm>
        </p:spPr>
        <p:txBody>
          <a:bodyPr/>
          <a:lstStyle>
            <a:lvl1pPr marL="0" indent="0">
              <a:buNone/>
              <a:defRPr sz="800" baseline="0"/>
            </a:lvl1pPr>
          </a:lstStyle>
          <a:p>
            <a:r>
              <a:rPr lang="en-US" dirty="0"/>
              <a:t>Click to add picture</a:t>
            </a:r>
          </a:p>
        </p:txBody>
      </p:sp>
      <p:sp>
        <p:nvSpPr>
          <p:cNvPr id="47" name="Picture Placeholder 41"/>
          <p:cNvSpPr>
            <a:spLocks noGrp="1"/>
          </p:cNvSpPr>
          <p:nvPr>
            <p:ph type="pic" sz="quarter" idx="12" hasCustomPrompt="1"/>
          </p:nvPr>
        </p:nvSpPr>
        <p:spPr>
          <a:xfrm>
            <a:off x="365760" y="1908048"/>
            <a:ext cx="822960" cy="795528"/>
          </a:xfrm>
        </p:spPr>
        <p:txBody>
          <a:bodyPr/>
          <a:lstStyle>
            <a:lvl1pPr marL="0" indent="0">
              <a:buNone/>
              <a:defRPr sz="800" baseline="0"/>
            </a:lvl1pPr>
          </a:lstStyle>
          <a:p>
            <a:r>
              <a:rPr lang="en-US" dirty="0"/>
              <a:t>Click to add picture</a:t>
            </a:r>
          </a:p>
        </p:txBody>
      </p:sp>
      <p:sp>
        <p:nvSpPr>
          <p:cNvPr id="49" name="Picture Placeholder 41"/>
          <p:cNvSpPr>
            <a:spLocks noGrp="1"/>
          </p:cNvSpPr>
          <p:nvPr>
            <p:ph type="pic" sz="quarter" idx="14" hasCustomPrompt="1"/>
          </p:nvPr>
        </p:nvSpPr>
        <p:spPr>
          <a:xfrm>
            <a:off x="365760" y="2901696"/>
            <a:ext cx="822960" cy="795528"/>
          </a:xfrm>
        </p:spPr>
        <p:txBody>
          <a:bodyPr/>
          <a:lstStyle>
            <a:lvl1pPr marL="0" indent="0">
              <a:buNone/>
              <a:defRPr sz="800" baseline="0"/>
            </a:lvl1pPr>
          </a:lstStyle>
          <a:p>
            <a:r>
              <a:rPr lang="en-US" dirty="0"/>
              <a:t>Click to add picture</a:t>
            </a:r>
          </a:p>
        </p:txBody>
      </p:sp>
      <p:sp>
        <p:nvSpPr>
          <p:cNvPr id="51" name="Picture Placeholder 41"/>
          <p:cNvSpPr>
            <a:spLocks noGrp="1"/>
          </p:cNvSpPr>
          <p:nvPr>
            <p:ph type="pic" sz="quarter" idx="16" hasCustomPrompt="1"/>
          </p:nvPr>
        </p:nvSpPr>
        <p:spPr>
          <a:xfrm>
            <a:off x="365760" y="3895344"/>
            <a:ext cx="822960" cy="795528"/>
          </a:xfrm>
        </p:spPr>
        <p:txBody>
          <a:bodyPr/>
          <a:lstStyle>
            <a:lvl1pPr marL="0" indent="0">
              <a:buNone/>
              <a:defRPr sz="800" baseline="0"/>
            </a:lvl1pPr>
          </a:lstStyle>
          <a:p>
            <a:r>
              <a:rPr lang="en-US" dirty="0"/>
              <a:t>Click to add picture</a:t>
            </a:r>
          </a:p>
        </p:txBody>
      </p:sp>
      <p:sp>
        <p:nvSpPr>
          <p:cNvPr id="53" name="Picture Placeholder 41"/>
          <p:cNvSpPr>
            <a:spLocks noGrp="1"/>
          </p:cNvSpPr>
          <p:nvPr>
            <p:ph type="pic" sz="quarter" idx="18" hasCustomPrompt="1"/>
          </p:nvPr>
        </p:nvSpPr>
        <p:spPr>
          <a:xfrm>
            <a:off x="3291840" y="914400"/>
            <a:ext cx="822960" cy="795528"/>
          </a:xfrm>
        </p:spPr>
        <p:txBody>
          <a:bodyPr/>
          <a:lstStyle>
            <a:lvl1pPr marL="0" indent="0">
              <a:buNone/>
              <a:defRPr sz="800" baseline="0"/>
            </a:lvl1pPr>
          </a:lstStyle>
          <a:p>
            <a:r>
              <a:rPr lang="en-US" dirty="0"/>
              <a:t>Click to add picture</a:t>
            </a:r>
          </a:p>
        </p:txBody>
      </p:sp>
      <p:sp>
        <p:nvSpPr>
          <p:cNvPr id="55" name="Picture Placeholder 41"/>
          <p:cNvSpPr>
            <a:spLocks noGrp="1"/>
          </p:cNvSpPr>
          <p:nvPr>
            <p:ph type="pic" sz="quarter" idx="20" hasCustomPrompt="1"/>
          </p:nvPr>
        </p:nvSpPr>
        <p:spPr>
          <a:xfrm>
            <a:off x="3291840" y="1908048"/>
            <a:ext cx="822960" cy="795528"/>
          </a:xfrm>
        </p:spPr>
        <p:txBody>
          <a:bodyPr/>
          <a:lstStyle>
            <a:lvl1pPr marL="0" indent="0">
              <a:buNone/>
              <a:defRPr sz="800" baseline="0"/>
            </a:lvl1pPr>
          </a:lstStyle>
          <a:p>
            <a:r>
              <a:rPr lang="en-US" dirty="0"/>
              <a:t>Click to add picture</a:t>
            </a:r>
          </a:p>
        </p:txBody>
      </p:sp>
      <p:sp>
        <p:nvSpPr>
          <p:cNvPr id="57" name="Picture Placeholder 41"/>
          <p:cNvSpPr>
            <a:spLocks noGrp="1"/>
          </p:cNvSpPr>
          <p:nvPr>
            <p:ph type="pic" sz="quarter" idx="22" hasCustomPrompt="1"/>
          </p:nvPr>
        </p:nvSpPr>
        <p:spPr>
          <a:xfrm>
            <a:off x="3291840" y="2901696"/>
            <a:ext cx="822960" cy="795528"/>
          </a:xfrm>
        </p:spPr>
        <p:txBody>
          <a:bodyPr/>
          <a:lstStyle>
            <a:lvl1pPr marL="0" indent="0">
              <a:buNone/>
              <a:defRPr sz="800" baseline="0"/>
            </a:lvl1pPr>
          </a:lstStyle>
          <a:p>
            <a:r>
              <a:rPr lang="en-US" dirty="0"/>
              <a:t>Click to add picture</a:t>
            </a:r>
          </a:p>
        </p:txBody>
      </p:sp>
      <p:sp>
        <p:nvSpPr>
          <p:cNvPr id="59" name="Picture Placeholder 41"/>
          <p:cNvSpPr>
            <a:spLocks noGrp="1"/>
          </p:cNvSpPr>
          <p:nvPr>
            <p:ph type="pic" sz="quarter" idx="24" hasCustomPrompt="1"/>
          </p:nvPr>
        </p:nvSpPr>
        <p:spPr>
          <a:xfrm>
            <a:off x="3291840" y="3895344"/>
            <a:ext cx="822960" cy="795528"/>
          </a:xfrm>
        </p:spPr>
        <p:txBody>
          <a:bodyPr/>
          <a:lstStyle>
            <a:lvl1pPr marL="0" indent="0">
              <a:buNone/>
              <a:defRPr sz="800" baseline="0"/>
            </a:lvl1pPr>
          </a:lstStyle>
          <a:p>
            <a:r>
              <a:rPr lang="en-US" dirty="0"/>
              <a:t>Click to add picture</a:t>
            </a:r>
          </a:p>
        </p:txBody>
      </p:sp>
      <p:sp>
        <p:nvSpPr>
          <p:cNvPr id="62" name="Picture Placeholder 41"/>
          <p:cNvSpPr>
            <a:spLocks noGrp="1"/>
          </p:cNvSpPr>
          <p:nvPr>
            <p:ph type="pic" sz="quarter" idx="26" hasCustomPrompt="1"/>
          </p:nvPr>
        </p:nvSpPr>
        <p:spPr>
          <a:xfrm>
            <a:off x="6217920" y="914400"/>
            <a:ext cx="822960" cy="795528"/>
          </a:xfrm>
        </p:spPr>
        <p:txBody>
          <a:bodyPr/>
          <a:lstStyle>
            <a:lvl1pPr marL="0" indent="0">
              <a:buNone/>
              <a:defRPr sz="800" baseline="0"/>
            </a:lvl1pPr>
          </a:lstStyle>
          <a:p>
            <a:r>
              <a:rPr lang="en-US" dirty="0"/>
              <a:t>Click to add picture</a:t>
            </a:r>
          </a:p>
        </p:txBody>
      </p:sp>
      <p:sp>
        <p:nvSpPr>
          <p:cNvPr id="64" name="Picture Placeholder 41"/>
          <p:cNvSpPr>
            <a:spLocks noGrp="1"/>
          </p:cNvSpPr>
          <p:nvPr>
            <p:ph type="pic" sz="quarter" idx="28" hasCustomPrompt="1"/>
          </p:nvPr>
        </p:nvSpPr>
        <p:spPr>
          <a:xfrm>
            <a:off x="6217920" y="1908048"/>
            <a:ext cx="822960" cy="795528"/>
          </a:xfrm>
        </p:spPr>
        <p:txBody>
          <a:bodyPr/>
          <a:lstStyle>
            <a:lvl1pPr marL="0" indent="0">
              <a:buNone/>
              <a:defRPr sz="800" baseline="0"/>
            </a:lvl1pPr>
          </a:lstStyle>
          <a:p>
            <a:r>
              <a:rPr lang="en-US" dirty="0"/>
              <a:t>Click to add picture</a:t>
            </a:r>
          </a:p>
        </p:txBody>
      </p:sp>
      <p:sp>
        <p:nvSpPr>
          <p:cNvPr id="66" name="Picture Placeholder 41"/>
          <p:cNvSpPr>
            <a:spLocks noGrp="1"/>
          </p:cNvSpPr>
          <p:nvPr>
            <p:ph type="pic" sz="quarter" idx="30" hasCustomPrompt="1"/>
          </p:nvPr>
        </p:nvSpPr>
        <p:spPr>
          <a:xfrm>
            <a:off x="6217920" y="2901696"/>
            <a:ext cx="822960" cy="795528"/>
          </a:xfrm>
        </p:spPr>
        <p:txBody>
          <a:bodyPr/>
          <a:lstStyle>
            <a:lvl1pPr marL="0" indent="0">
              <a:buNone/>
              <a:defRPr sz="800" baseline="0"/>
            </a:lvl1pPr>
          </a:lstStyle>
          <a:p>
            <a:r>
              <a:rPr lang="en-US" dirty="0"/>
              <a:t>Click to add picture</a:t>
            </a:r>
          </a:p>
        </p:txBody>
      </p:sp>
      <p:sp>
        <p:nvSpPr>
          <p:cNvPr id="68" name="Picture Placeholder 41"/>
          <p:cNvSpPr>
            <a:spLocks noGrp="1"/>
          </p:cNvSpPr>
          <p:nvPr>
            <p:ph type="pic" sz="quarter" idx="32" hasCustomPrompt="1"/>
          </p:nvPr>
        </p:nvSpPr>
        <p:spPr>
          <a:xfrm>
            <a:off x="6217920" y="3895344"/>
            <a:ext cx="822960" cy="795528"/>
          </a:xfrm>
        </p:spPr>
        <p:txBody>
          <a:bodyPr/>
          <a:lstStyle>
            <a:lvl1pPr marL="0" indent="0">
              <a:buNone/>
              <a:defRPr sz="800" baseline="0"/>
            </a:lvl1pPr>
          </a:lstStyle>
          <a:p>
            <a:r>
              <a:rPr lang="en-US" dirty="0"/>
              <a:t>Click to add picture</a:t>
            </a:r>
          </a:p>
        </p:txBody>
      </p:sp>
      <p:sp>
        <p:nvSpPr>
          <p:cNvPr id="3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3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otally blan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14400"/>
            <a:endParaRPr lang="en-US" dirty="0">
              <a:solidFill>
                <a:srgbClr val="FFFFFF"/>
              </a:solidFill>
            </a:endParaRPr>
          </a:p>
        </p:txBody>
      </p:sp>
      <p:sp>
        <p:nvSpPr>
          <p:cNvPr id="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467F1A"/>
                </a:solidFill>
                <a:cs typeface="Arial" panose="020B0604020202020204" pitchFamily="34" charset="0"/>
              </a:rPr>
              <a:pPr algn="r" defTabSz="914400"/>
              <a:t>‹#›</a:t>
            </a:fld>
            <a:endParaRPr lang="en-US" sz="600" b="1" kern="600" spc="70" dirty="0" err="1">
              <a:solidFill>
                <a:srgbClr val="467F1A"/>
              </a:solidFill>
              <a:cs typeface="Arial" panose="020B0604020202020204" pitchFamily="34" charset="0"/>
            </a:endParaRPr>
          </a:p>
        </p:txBody>
      </p:sp>
      <p:sp>
        <p:nvSpPr>
          <p:cNvPr id="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467F1A"/>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62" y="1521"/>
            <a:ext cx="9144000" cy="5148071"/>
          </a:xfrm>
          <a:prstGeom prst="rect">
            <a:avLst/>
          </a:prstGeom>
          <a:solidFill>
            <a:srgbClr val="A5D25F"/>
          </a:solidFill>
        </p:spPr>
      </p:pic>
      <p:sp>
        <p:nvSpPr>
          <p:cNvPr id="3" name="First name, last name"/>
          <p:cNvSpPr>
            <a:spLocks noGrp="1"/>
          </p:cNvSpPr>
          <p:nvPr>
            <p:ph type="subTitle" idx="1" hasCustomPrompt="1"/>
          </p:nvPr>
        </p:nvSpPr>
        <p:spPr>
          <a:xfrm>
            <a:off x="594360" y="3409950"/>
            <a:ext cx="4053840" cy="738664"/>
          </a:xfrm>
        </p:spPr>
        <p:txBody>
          <a:bodyPr wrap="square" lIns="0" tIns="0" rIns="0" bIns="0">
            <a:spAutoFit/>
          </a:bodyPr>
          <a:lstStyle>
            <a:lvl1pPr marL="0" indent="0" algn="l">
              <a:lnSpc>
                <a:spcPct val="100000"/>
              </a:lnSpc>
              <a:spcBef>
                <a:spcPts val="0"/>
              </a:spcBef>
              <a:spcAft>
                <a:spcPts val="0"/>
              </a:spcAft>
              <a:buNone/>
              <a:defRPr sz="2400" b="1">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Title of presentation"/>
          <p:cNvSpPr>
            <a:spLocks noGrp="1"/>
          </p:cNvSpPr>
          <p:nvPr>
            <p:ph type="ctrTitle" hasCustomPrompt="1"/>
          </p:nvPr>
        </p:nvSpPr>
        <p:spPr>
          <a:xfrm>
            <a:off x="594360" y="1920240"/>
            <a:ext cx="6187440" cy="1107996"/>
          </a:xfrm>
        </p:spPr>
        <p:txBody>
          <a:bodyPr anchor="t" anchorCtr="0"/>
          <a:lstStyle>
            <a:lvl1pPr>
              <a:lnSpc>
                <a:spcPct val="90000"/>
              </a:lnSpc>
              <a:defRPr sz="4000">
                <a:solidFill>
                  <a:schemeClr val="tx1"/>
                </a:solidFill>
              </a:defRPr>
            </a:lvl1pPr>
          </a:lstStyle>
          <a:p>
            <a:r>
              <a:rPr lang="en-US" dirty="0"/>
              <a:t>Click To Edit Master Title Style</a:t>
            </a:r>
          </a:p>
        </p:txBody>
      </p:sp>
      <p:pic>
        <p:nvPicPr>
          <p:cNvPr id="6" name="Picture 11" descr="C:\Users\nferro\Desktop\Projects\[Events]\2016\Events PPT templates\assets\logos\Forrester-events-logo-RGB-green-01.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4360" y="402336"/>
            <a:ext cx="4386263" cy="423863"/>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5885" y="1234440"/>
            <a:ext cx="4246228" cy="6096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85752"/>
            <a:ext cx="2171700" cy="4743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285752"/>
            <a:ext cx="6362700" cy="4743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561A583A-EFE4-45FA-A217-AA079F71E14A}"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40338725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tx1"/>
        </a:solidFill>
        <a:effectLst/>
      </p:bgPr>
    </p:bg>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888888"/>
                </a:solidFill>
              </a:rPr>
              <a:pPr algn="r" defTabSz="914400">
                <a:spcAft>
                  <a:spcPts val="600"/>
                </a:spcAft>
              </a:pPr>
              <a:t>‹#›</a:t>
            </a:fld>
            <a:endParaRPr lang="en-US" sz="750" dirty="0">
              <a:solidFill>
                <a:srgbClr val="888888"/>
              </a:solidFill>
            </a:endParaRPr>
          </a:p>
        </p:txBody>
      </p:sp>
      <p:sp>
        <p:nvSpPr>
          <p:cNvPr id="4"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888888"/>
                </a:solidFill>
                <a:cs typeface="Arial" pitchFamily="34" charset="0"/>
              </a:rPr>
              <a:t>© 2017 Forrester Research, Inc. Reproduction Prohibited</a:t>
            </a:r>
          </a:p>
        </p:txBody>
      </p:sp>
      <p:sp>
        <p:nvSpPr>
          <p:cNvPr id="5"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Side bar"/>
          <p:cNvSpPr/>
          <p:nvPr userDrawn="1"/>
        </p:nvSpPr>
        <p:spPr>
          <a:xfrm>
            <a:off x="-1" y="0"/>
            <a:ext cx="320040" cy="5157216"/>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7" name="Content"/>
          <p:cNvSpPr>
            <a:spLocks noGrp="1"/>
          </p:cNvSpPr>
          <p:nvPr>
            <p:ph type="title" hasCustomPrompt="1"/>
          </p:nvPr>
        </p:nvSpPr>
        <p:spPr>
          <a:xfrm>
            <a:off x="594360" y="1847088"/>
            <a:ext cx="7955280" cy="594360"/>
          </a:xfrm>
        </p:spPr>
        <p:txBody>
          <a:bodyPr anchor="ctr" anchorCtr="0">
            <a:spAutoFit/>
          </a:bodyPr>
          <a:lstStyle>
            <a:lvl1pPr algn="l">
              <a:lnSpc>
                <a:spcPct val="100000"/>
              </a:lnSpc>
              <a:defRPr sz="4000" b="1" cap="none">
                <a:solidFill>
                  <a:schemeClr val="bg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467F1A"/>
        </a:solidFill>
        <a:effectLst/>
      </p:bgPr>
    </p:bg>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DDDDDD"/>
                </a:solidFill>
              </a:rPr>
              <a:pPr algn="r" defTabSz="914400">
                <a:spcAft>
                  <a:spcPts val="600"/>
                </a:spcAft>
              </a:pPr>
              <a:t>‹#›</a:t>
            </a:fld>
            <a:endParaRPr lang="en-US" sz="750" dirty="0">
              <a:solidFill>
                <a:srgbClr val="DDDDDD"/>
              </a:solidFill>
            </a:endParaRPr>
          </a:p>
        </p:txBody>
      </p:sp>
      <p:sp>
        <p:nvSpPr>
          <p:cNvPr id="5"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DDDDDD"/>
                </a:solidFill>
                <a:cs typeface="Arial" pitchFamily="34" charset="0"/>
              </a:rPr>
              <a:t>© 2017 Forrester Research, Inc. Reproduction Prohibited</a:t>
            </a:r>
          </a:p>
        </p:txBody>
      </p:sp>
      <p:sp>
        <p:nvSpPr>
          <p:cNvPr id="7"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Side bar"/>
          <p:cNvSpPr/>
          <p:nvPr userDrawn="1"/>
        </p:nvSpPr>
        <p:spPr>
          <a:xfrm>
            <a:off x="-1" y="0"/>
            <a:ext cx="320040" cy="5157216"/>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4" name="Content"/>
          <p:cNvSpPr>
            <a:spLocks noGrp="1"/>
          </p:cNvSpPr>
          <p:nvPr>
            <p:ph type="title" hasCustomPrompt="1"/>
          </p:nvPr>
        </p:nvSpPr>
        <p:spPr>
          <a:xfrm>
            <a:off x="594360" y="1847088"/>
            <a:ext cx="7955280" cy="594360"/>
          </a:xfrm>
        </p:spPr>
        <p:txBody>
          <a:bodyPr anchor="ctr" anchorCtr="0">
            <a:spAutoFit/>
          </a:bodyPr>
          <a:lstStyle>
            <a:lvl1pPr algn="l">
              <a:lnSpc>
                <a:spcPct val="100000"/>
              </a:lnSpc>
              <a:defRPr sz="4000" b="1" cap="none">
                <a:solidFill>
                  <a:schemeClr val="bg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4"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888888"/>
                </a:solidFill>
              </a:rPr>
              <a:pPr algn="r" defTabSz="914400">
                <a:spcAft>
                  <a:spcPts val="600"/>
                </a:spcAft>
              </a:pPr>
              <a:t>‹#›</a:t>
            </a:fld>
            <a:endParaRPr lang="en-US" sz="750" dirty="0">
              <a:solidFill>
                <a:srgbClr val="888888"/>
              </a:solidFill>
            </a:endParaRPr>
          </a:p>
        </p:txBody>
      </p:sp>
      <p:sp>
        <p:nvSpPr>
          <p:cNvPr id="5"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888888"/>
                </a:solidFill>
                <a:cs typeface="Arial" pitchFamily="34" charset="0"/>
              </a:rPr>
              <a:t>© 2017 Forrester Research, Inc. Reproduction Prohibited</a:t>
            </a:r>
          </a:p>
        </p:txBody>
      </p:sp>
      <p:sp>
        <p:nvSpPr>
          <p:cNvPr id="7"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11" name="Side bar"/>
          <p:cNvSpPr>
            <a:spLocks/>
          </p:cNvSpPr>
          <p:nvPr userDrawn="1"/>
        </p:nvSpPr>
        <p:spPr bwMode="auto">
          <a:xfrm>
            <a:off x="-3175" y="0"/>
            <a:ext cx="330200" cy="5156200"/>
          </a:xfrm>
          <a:custGeom>
            <a:avLst/>
            <a:gdLst>
              <a:gd name="T0" fmla="*/ 0 w 208"/>
              <a:gd name="T1" fmla="*/ 0 h 3248"/>
              <a:gd name="T2" fmla="*/ 0 w 208"/>
              <a:gd name="T3" fmla="*/ 3248 h 3248"/>
              <a:gd name="T4" fmla="*/ 208 w 208"/>
              <a:gd name="T5" fmla="*/ 3052 h 3248"/>
              <a:gd name="T6" fmla="*/ 208 w 208"/>
              <a:gd name="T7" fmla="*/ 196 h 3248"/>
              <a:gd name="T8" fmla="*/ 0 w 208"/>
              <a:gd name="T9" fmla="*/ 0 h 3248"/>
            </a:gdLst>
            <a:ahLst/>
            <a:cxnLst>
              <a:cxn ang="0">
                <a:pos x="T0" y="T1"/>
              </a:cxn>
              <a:cxn ang="0">
                <a:pos x="T2" y="T3"/>
              </a:cxn>
              <a:cxn ang="0">
                <a:pos x="T4" y="T5"/>
              </a:cxn>
              <a:cxn ang="0">
                <a:pos x="T6" y="T7"/>
              </a:cxn>
              <a:cxn ang="0">
                <a:pos x="T8" y="T9"/>
              </a:cxn>
            </a:cxnLst>
            <a:rect l="0" t="0" r="r" b="b"/>
            <a:pathLst>
              <a:path w="208" h="3248">
                <a:moveTo>
                  <a:pt x="0" y="0"/>
                </a:moveTo>
                <a:lnTo>
                  <a:pt x="0" y="3248"/>
                </a:lnTo>
                <a:lnTo>
                  <a:pt x="208" y="3052"/>
                </a:lnTo>
                <a:lnTo>
                  <a:pt x="208" y="196"/>
                </a:lnTo>
                <a:lnTo>
                  <a:pt x="0" y="0"/>
                </a:lnTo>
                <a:close/>
              </a:path>
            </a:pathLst>
          </a:custGeom>
          <a:solidFill>
            <a:srgbClr val="666666"/>
          </a:solidFill>
          <a:ln>
            <a:noFill/>
          </a:ln>
        </p:spPr>
        <p:txBody>
          <a:bodyPr vert="horz" wrap="square" lIns="91440" tIns="45720" rIns="91440" bIns="45720" numCol="1" anchor="t" anchorCtr="0" compatLnSpc="1">
            <a:prstTxWarp prst="textNoShape">
              <a:avLst/>
            </a:prstTxWarp>
          </a:bodyPr>
          <a:lstStyle/>
          <a:p>
            <a:pPr defTabSz="914400"/>
            <a:endParaRPr lang="en-US" dirty="0">
              <a:solidFill>
                <a:srgbClr val="333333"/>
              </a:solidFill>
            </a:endParaRPr>
          </a:p>
        </p:txBody>
      </p:sp>
      <p:sp>
        <p:nvSpPr>
          <p:cNvPr id="10" name="Content"/>
          <p:cNvSpPr>
            <a:spLocks noGrp="1"/>
          </p:cNvSpPr>
          <p:nvPr>
            <p:ph idx="1" hasCustomPrompt="1"/>
          </p:nvPr>
        </p:nvSpPr>
        <p:spPr>
          <a:xfrm>
            <a:off x="594360" y="347472"/>
            <a:ext cx="7955280" cy="4133088"/>
          </a:xfrm>
        </p:spPr>
        <p:txBody>
          <a:bodyPr anchor="ctr" anchorCtr="0"/>
          <a:lstStyle>
            <a:lvl1pPr marL="274320" marR="0" indent="-274320" algn="l" defTabSz="914400" rtl="0" eaLnBrk="1" fontAlgn="auto" latinLnBrk="0" hangingPunct="1">
              <a:lnSpc>
                <a:spcPct val="100000"/>
              </a:lnSpc>
              <a:spcBef>
                <a:spcPts val="0"/>
              </a:spcBef>
              <a:spcAft>
                <a:spcPts val="0"/>
              </a:spcAft>
              <a:buClr>
                <a:srgbClr val="AAAAAA"/>
              </a:buClr>
              <a:buSzPct val="100000"/>
              <a:buFontTx/>
              <a:buNone/>
              <a:tabLst>
                <a:tab pos="274320" algn="l"/>
                <a:tab pos="822960" algn="l"/>
                <a:tab pos="1207008" algn="l"/>
                <a:tab pos="1463040" algn="l"/>
              </a:tabLst>
              <a:defRPr sz="4000" b="1" i="0" baseline="0">
                <a:solidFill>
                  <a:schemeClr val="bg1"/>
                </a:solidFill>
                <a:latin typeface="Arial" pitchFamily="34" charset="0"/>
                <a:cs typeface="Arial" pitchFamily="34" charset="0"/>
              </a:defRPr>
            </a:lvl1pPr>
            <a:lvl2pPr marL="0" indent="0">
              <a:buClr>
                <a:srgbClr val="AAAAAA"/>
              </a:buClr>
              <a:buFontTx/>
              <a:buNone/>
              <a:defRPr sz="4200" b="0" i="0">
                <a:solidFill>
                  <a:schemeClr val="tx1"/>
                </a:solidFill>
                <a:latin typeface="Arial" pitchFamily="34" charset="0"/>
                <a:cs typeface="Arial" pitchFamily="34" charset="0"/>
              </a:defRPr>
            </a:lvl2pPr>
            <a:lvl3pPr marL="822960" indent="-228600">
              <a:buClr>
                <a:schemeClr val="tx2"/>
              </a:buClr>
              <a:buFont typeface="Arial" panose="020B0604020202020204" pitchFamily="34" charset="0"/>
              <a:buChar char="•"/>
              <a:defRPr sz="4200" b="0" i="0">
                <a:solidFill>
                  <a:schemeClr val="tx1"/>
                </a:solidFill>
                <a:latin typeface="Arial" pitchFamily="34" charset="0"/>
                <a:cs typeface="Arial" pitchFamily="34" charset="0"/>
              </a:defRPr>
            </a:lvl3pPr>
            <a:lvl4pPr marL="822960" indent="-228600">
              <a:buClr>
                <a:schemeClr val="tx2"/>
              </a:buClr>
              <a:buFont typeface="Arial" panose="020B0604020202020204" pitchFamily="34" charset="0"/>
              <a:buChar char="•"/>
              <a:defRPr sz="3200" b="0" i="0">
                <a:solidFill>
                  <a:schemeClr val="tx1"/>
                </a:solidFill>
                <a:latin typeface="Arial" pitchFamily="34" charset="0"/>
                <a:cs typeface="Arial" pitchFamily="34" charset="0"/>
              </a:defRPr>
            </a:lvl4pPr>
            <a:lvl5pPr marL="822960" indent="-228600">
              <a:buClr>
                <a:schemeClr val="tx2"/>
              </a:buClr>
              <a:buFont typeface="Arial" panose="020B0604020202020204" pitchFamily="34" charset="0"/>
              <a:buChar char="•"/>
              <a:defRPr sz="3200" b="0" i="0">
                <a:solidFill>
                  <a:schemeClr val="tx1"/>
                </a:solidFill>
                <a:latin typeface="Arial" pitchFamily="34" charset="0"/>
                <a:cs typeface="Arial" pitchFamily="34" charset="0"/>
              </a:defRPr>
            </a:lvl5pPr>
          </a:lstStyle>
          <a:p>
            <a:pPr lvl="0"/>
            <a:r>
              <a:rPr lang="en-US" dirty="0"/>
              <a:t>“Click to add text for quote”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esson and content ">
    <p:bg>
      <p:bgPr>
        <a:solidFill>
          <a:schemeClr val="bg1"/>
        </a:solidFill>
        <a:effectLst/>
      </p:bgPr>
    </p:bg>
    <p:spTree>
      <p:nvGrpSpPr>
        <p:cNvPr id="1" name=""/>
        <p:cNvGrpSpPr/>
        <p:nvPr/>
      </p:nvGrpSpPr>
      <p:grpSpPr>
        <a:xfrm>
          <a:off x="0" y="0"/>
          <a:ext cx="0" cy="0"/>
          <a:chOff x="0" y="0"/>
          <a:chExt cx="0" cy="0"/>
        </a:xfrm>
      </p:grpSpPr>
      <p:sp>
        <p:nvSpPr>
          <p:cNvPr id="4"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5"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7"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13" name="Title"/>
          <p:cNvSpPr>
            <a:spLocks noGrp="1"/>
          </p:cNvSpPr>
          <p:nvPr>
            <p:ph type="title" hasCustomPrompt="1"/>
          </p:nvPr>
        </p:nvSpPr>
        <p:spPr>
          <a:xfrm>
            <a:off x="594360" y="347472"/>
            <a:ext cx="7955280" cy="443198"/>
          </a:xfrm>
        </p:spPr>
        <p:txBody>
          <a:bodyPr/>
          <a:lstStyle>
            <a:lvl1pPr marL="0" indent="0">
              <a:buFont typeface="+mj-lt"/>
              <a:buNone/>
              <a:defRPr sz="3200" baseline="0">
                <a:solidFill>
                  <a:schemeClr val="tx1"/>
                </a:solidFill>
              </a:defRPr>
            </a:lvl1pPr>
          </a:lstStyle>
          <a:p>
            <a:r>
              <a:rPr lang="en-US" dirty="0"/>
              <a:t>1. Click to edit master title style</a:t>
            </a:r>
          </a:p>
        </p:txBody>
      </p:sp>
      <p:sp>
        <p:nvSpPr>
          <p:cNvPr id="8" name="Content Placeholder 2"/>
          <p:cNvSpPr>
            <a:spLocks noGrp="1"/>
          </p:cNvSpPr>
          <p:nvPr>
            <p:ph idx="10" hasCustomPrompt="1"/>
          </p:nvPr>
        </p:nvSpPr>
        <p:spPr>
          <a:xfrm>
            <a:off x="594360" y="1143000"/>
            <a:ext cx="7955280" cy="3314367"/>
          </a:xfrm>
        </p:spPr>
        <p:txBody>
          <a:bodyPr/>
          <a:lstStyle>
            <a:lvl1pPr marL="457200" indent="0">
              <a:spcBef>
                <a:spcPts val="1000"/>
              </a:spcBef>
              <a:spcAft>
                <a:spcPts val="500"/>
              </a:spcAft>
              <a:buClr>
                <a:srgbClr val="467F1A"/>
              </a:buClr>
              <a:buFont typeface="Arial Black" pitchFamily="34" charset="0"/>
              <a:buNone/>
              <a:defRPr sz="2800" b="0" i="0">
                <a:solidFill>
                  <a:srgbClr val="467F1A"/>
                </a:solidFill>
                <a:latin typeface="Arial" pitchFamily="34" charset="0"/>
                <a:cs typeface="Arial" pitchFamily="34" charset="0"/>
              </a:defRPr>
            </a:lvl1pPr>
            <a:lvl2pPr marL="822960" indent="-182880">
              <a:buClr>
                <a:srgbClr val="467F1A"/>
              </a:buClr>
              <a:buFont typeface="Arial" pitchFamily="34" charset="0"/>
              <a:buChar char="•"/>
              <a:defRPr sz="2400" b="0" i="0">
                <a:solidFill>
                  <a:schemeClr val="tx1"/>
                </a:solidFill>
                <a:latin typeface="Arial" pitchFamily="34" charset="0"/>
                <a:cs typeface="Arial" pitchFamily="34" charset="0"/>
              </a:defRPr>
            </a:lvl2pPr>
            <a:lvl3pPr marL="1371600" indent="-182880">
              <a:buClr>
                <a:srgbClr val="467F1A"/>
              </a:buClr>
              <a:buFont typeface="Arial" pitchFamily="34" charset="0"/>
              <a:buChar char="›"/>
              <a:defRPr sz="2000" b="0" i="0">
                <a:solidFill>
                  <a:schemeClr val="tx1"/>
                </a:solidFill>
                <a:latin typeface="Arial" pitchFamily="34" charset="0"/>
                <a:cs typeface="Arial" pitchFamily="34" charset="0"/>
              </a:defRPr>
            </a:lvl3pPr>
            <a:lvl4pPr marL="1371600" indent="-182880">
              <a:buClr>
                <a:srgbClr val="467F1A"/>
              </a:buClr>
              <a:buFont typeface="Arial" pitchFamily="34" charset="0"/>
              <a:buChar char="›"/>
              <a:defRPr sz="2000" b="0" i="0">
                <a:solidFill>
                  <a:schemeClr val="tx1"/>
                </a:solidFill>
                <a:latin typeface="Arial" pitchFamily="34" charset="0"/>
                <a:cs typeface="Arial" pitchFamily="34" charset="0"/>
              </a:defRPr>
            </a:lvl4pPr>
            <a:lvl5pPr marL="1371600" indent="-182880">
              <a:buClr>
                <a:srgbClr val="467F1A"/>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0"/>
            <a:endParaRPr lang="en-US" dirty="0"/>
          </a:p>
          <a:p>
            <a:pPr lvl="0"/>
            <a:endParaRPr lang="en-US" dirty="0"/>
          </a:p>
          <a:p>
            <a:pPr lvl="0"/>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7"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12"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15"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IBM Corporation</a:t>
            </a:r>
          </a:p>
        </p:txBody>
      </p:sp>
      <p:sp>
        <p:nvSpPr>
          <p:cNvPr id="2" name="Title"/>
          <p:cNvSpPr>
            <a:spLocks noGrp="1"/>
          </p:cNvSpPr>
          <p:nvPr>
            <p:ph type="title" hasCustomPrompt="1"/>
          </p:nvPr>
        </p:nvSpPr>
        <p:spPr>
          <a:xfrm>
            <a:off x="594360" y="347472"/>
            <a:ext cx="7955280" cy="443198"/>
          </a:xfrm>
        </p:spPr>
        <p:txBody>
          <a:bodyPr/>
          <a:lstStyle/>
          <a:p>
            <a:r>
              <a:rPr lang="en-US" dirty="0"/>
              <a:t>Click to edit master title style</a:t>
            </a:r>
          </a:p>
        </p:txBody>
      </p:sp>
      <p:sp>
        <p:nvSpPr>
          <p:cNvPr id="9" name="Subtitle"/>
          <p:cNvSpPr>
            <a:spLocks noGrp="1"/>
          </p:cNvSpPr>
          <p:nvPr>
            <p:ph type="body" sz="quarter" idx="12" hasCustomPrompt="1"/>
          </p:nvPr>
        </p:nvSpPr>
        <p:spPr>
          <a:xfrm>
            <a:off x="594360" y="813816"/>
            <a:ext cx="7955280" cy="285750"/>
          </a:xfrm>
        </p:spPr>
        <p:txBody>
          <a:bodyPr/>
          <a:lstStyle>
            <a:lvl1pPr marL="0" indent="0">
              <a:lnSpc>
                <a:spcPct val="100000"/>
              </a:lnSpc>
              <a:spcAft>
                <a:spcPts val="0"/>
              </a:spcAft>
              <a:buFontTx/>
              <a:buNone/>
              <a:defRPr sz="1600" b="1">
                <a:solidFill>
                  <a:schemeClr val="accent3"/>
                </a:solidFill>
                <a:latin typeface="Arial" pitchFamily="34" charset="0"/>
                <a:cs typeface="Arial" pitchFamily="34" charset="0"/>
              </a:defRPr>
            </a:lvl1pPr>
            <a:lvl2pPr marL="0" indent="0">
              <a:lnSpc>
                <a:spcPct val="100000"/>
              </a:lnSpc>
              <a:spcAft>
                <a:spcPts val="0"/>
              </a:spcAft>
              <a:buFontTx/>
              <a:buNone/>
              <a:defRPr sz="1600" b="1">
                <a:solidFill>
                  <a:schemeClr val="accent3"/>
                </a:solidFill>
                <a:latin typeface="Arial" pitchFamily="34" charset="0"/>
                <a:cs typeface="Arial" pitchFamily="34" charset="0"/>
              </a:defRPr>
            </a:lvl2pPr>
            <a:lvl3pPr marL="0" indent="0">
              <a:lnSpc>
                <a:spcPct val="100000"/>
              </a:lnSpc>
              <a:spcAft>
                <a:spcPts val="0"/>
              </a:spcAft>
              <a:buFontTx/>
              <a:buNone/>
              <a:defRPr sz="1600" b="1">
                <a:solidFill>
                  <a:schemeClr val="accent3"/>
                </a:solidFill>
                <a:latin typeface="Arial" pitchFamily="34" charset="0"/>
                <a:cs typeface="Arial" pitchFamily="34" charset="0"/>
              </a:defRPr>
            </a:lvl3pPr>
            <a:lvl4pPr marL="0" indent="0">
              <a:lnSpc>
                <a:spcPct val="100000"/>
              </a:lnSpc>
              <a:spcAft>
                <a:spcPts val="0"/>
              </a:spcAft>
              <a:buFontTx/>
              <a:buNone/>
              <a:defRPr sz="1600" b="1">
                <a:solidFill>
                  <a:schemeClr val="accent3"/>
                </a:solidFill>
                <a:latin typeface="Arial" pitchFamily="34" charset="0"/>
                <a:cs typeface="Arial" pitchFamily="34" charset="0"/>
              </a:defRPr>
            </a:lvl4pPr>
            <a:lvl5pPr marL="0" indent="0">
              <a:lnSpc>
                <a:spcPct val="100000"/>
              </a:lnSpc>
              <a:spcAft>
                <a:spcPts val="0"/>
              </a:spcAft>
              <a:buFontTx/>
              <a:buNone/>
              <a:defRPr sz="1600" b="1">
                <a:solidFill>
                  <a:schemeClr val="accent3"/>
                </a:solidFill>
                <a:latin typeface="Arial" pitchFamily="34" charset="0"/>
                <a:cs typeface="Arial" pitchFamily="34" charset="0"/>
              </a:defRPr>
            </a:lvl5pPr>
          </a:lstStyle>
          <a:p>
            <a:pPr lvl="0"/>
            <a:r>
              <a:rPr lang="en-US" dirty="0"/>
              <a:t>CLICK TO EDIT MASTER TEXT STYLES</a:t>
            </a:r>
          </a:p>
        </p:txBody>
      </p:sp>
      <p:sp>
        <p:nvSpPr>
          <p:cNvPr id="10" name="Content"/>
          <p:cNvSpPr>
            <a:spLocks noGrp="1"/>
          </p:cNvSpPr>
          <p:nvPr>
            <p:ph idx="1" hasCustomPrompt="1"/>
          </p:nvPr>
        </p:nvSpPr>
        <p:spPr>
          <a:xfrm>
            <a:off x="594360" y="1277874"/>
            <a:ext cx="7955280" cy="3239262"/>
          </a:xfrm>
        </p:spPr>
        <p:txBody>
          <a:bodyPr/>
          <a:lstStyle>
            <a:lvl1pPr marL="182880" indent="-182880">
              <a:buClr>
                <a:schemeClr val="accent3"/>
              </a:buClr>
              <a:buFont typeface="Arial Black" pitchFamily="34" charset="0"/>
              <a:buChar char="›"/>
              <a:defRPr sz="2800" b="0" i="0">
                <a:solidFill>
                  <a:schemeClr val="tx1"/>
                </a:solidFill>
                <a:latin typeface="Arial" pitchFamily="34" charset="0"/>
                <a:cs typeface="Arial" pitchFamily="34" charset="0"/>
              </a:defRPr>
            </a:lvl1pPr>
            <a:lvl2pPr marL="822960" indent="-182880">
              <a:buClr>
                <a:schemeClr val="accent3"/>
              </a:buClr>
              <a:buFont typeface="Arial" pitchFamily="34" charset="0"/>
              <a:buChar char="•"/>
              <a:defRPr sz="2400" b="0" i="0">
                <a:solidFill>
                  <a:schemeClr val="tx1"/>
                </a:solidFill>
                <a:latin typeface="Arial" pitchFamily="34" charset="0"/>
                <a:cs typeface="Arial" pitchFamily="34" charset="0"/>
              </a:defRPr>
            </a:lvl2pPr>
            <a:lvl3pPr marL="1371600" indent="-182880">
              <a:buClr>
                <a:schemeClr val="tx2"/>
              </a:buClr>
              <a:buFont typeface="Arial" pitchFamily="34" charset="0"/>
              <a:buChar char="›"/>
              <a:defRPr sz="2000" b="0" i="0">
                <a:solidFill>
                  <a:schemeClr val="tx1"/>
                </a:solidFill>
                <a:latin typeface="Arial" pitchFamily="34" charset="0"/>
                <a:cs typeface="Arial" pitchFamily="34" charset="0"/>
              </a:defRPr>
            </a:lvl3pPr>
            <a:lvl4pPr marL="1371600" indent="-182880">
              <a:buClr>
                <a:schemeClr val="tx2"/>
              </a:buClr>
              <a:buFont typeface="Arial" pitchFamily="34" charset="0"/>
              <a:buChar char="›"/>
              <a:defRPr sz="2000" b="0" i="0">
                <a:solidFill>
                  <a:schemeClr val="tx1"/>
                </a:solidFill>
                <a:latin typeface="Arial" pitchFamily="34" charset="0"/>
                <a:cs typeface="Arial" pitchFamily="34" charset="0"/>
              </a:defRPr>
            </a:lvl4pPr>
            <a:lvl5pPr marL="1371600" indent="-182880">
              <a:buClr>
                <a:schemeClr val="tx2"/>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pic>
        <p:nvPicPr>
          <p:cNvPr id="17" name="Picture 16" descr="ibm logo-white-rotate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98142" y="217715"/>
            <a:ext cx="178162" cy="453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4"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5"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Content"/>
          <p:cNvSpPr>
            <a:spLocks noGrp="1"/>
          </p:cNvSpPr>
          <p:nvPr>
            <p:ph idx="1" hasCustomPrompt="1"/>
          </p:nvPr>
        </p:nvSpPr>
        <p:spPr>
          <a:xfrm>
            <a:off x="594360" y="1143000"/>
            <a:ext cx="7955280" cy="3352800"/>
          </a:xfrm>
        </p:spPr>
        <p:txBody>
          <a:bodyPr/>
          <a:lstStyle>
            <a:lvl1pPr marL="182880" indent="-182880">
              <a:buClr>
                <a:srgbClr val="467F1A"/>
              </a:buClr>
              <a:buFont typeface="Arial Black" pitchFamily="34" charset="0"/>
              <a:buChar char="›"/>
              <a:defRPr sz="2800" b="0" i="0">
                <a:solidFill>
                  <a:schemeClr val="tx1"/>
                </a:solidFill>
                <a:latin typeface="Arial" pitchFamily="34" charset="0"/>
                <a:cs typeface="Arial" pitchFamily="34" charset="0"/>
              </a:defRPr>
            </a:lvl1pPr>
            <a:lvl2pPr marL="822960" indent="-182880">
              <a:buClr>
                <a:srgbClr val="467F1A"/>
              </a:buClr>
              <a:buFont typeface="Arial" pitchFamily="34" charset="0"/>
              <a:buChar char="•"/>
              <a:defRPr sz="2400" b="0" i="0">
                <a:solidFill>
                  <a:schemeClr val="tx1"/>
                </a:solidFill>
                <a:latin typeface="Arial" pitchFamily="34" charset="0"/>
                <a:cs typeface="Arial" pitchFamily="34" charset="0"/>
              </a:defRPr>
            </a:lvl2pPr>
            <a:lvl3pPr marL="1371600" indent="-182880">
              <a:buClr>
                <a:srgbClr val="467F1A"/>
              </a:buClr>
              <a:buFont typeface="Arial" pitchFamily="34" charset="0"/>
              <a:buChar char="›"/>
              <a:defRPr sz="2000" b="0" i="0">
                <a:solidFill>
                  <a:schemeClr val="tx1"/>
                </a:solidFill>
                <a:latin typeface="Arial" pitchFamily="34" charset="0"/>
                <a:cs typeface="Arial" pitchFamily="34" charset="0"/>
              </a:defRPr>
            </a:lvl3pPr>
            <a:lvl4pPr marL="1371600" indent="-182880">
              <a:buClr>
                <a:srgbClr val="467F1A"/>
              </a:buClr>
              <a:buFont typeface="Arial" pitchFamily="34" charset="0"/>
              <a:buChar char="›"/>
              <a:defRPr sz="2000" b="0" i="0">
                <a:solidFill>
                  <a:schemeClr val="tx1"/>
                </a:solidFill>
                <a:latin typeface="Arial" pitchFamily="34" charset="0"/>
                <a:cs typeface="Arial" pitchFamily="34" charset="0"/>
              </a:defRPr>
            </a:lvl4pPr>
            <a:lvl5pPr marL="1371600" indent="-182880">
              <a:buClr>
                <a:srgbClr val="467F1A"/>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cNvSpPr>
            <a:spLocks noGrp="1"/>
          </p:cNvSpPr>
          <p:nvPr>
            <p:ph type="title" hasCustomPrompt="1"/>
          </p:nvPr>
        </p:nvSpPr>
        <p:spPr>
          <a:xfrm>
            <a:off x="594360" y="347472"/>
            <a:ext cx="7955280" cy="443198"/>
          </a:xfrm>
        </p:spPr>
        <p:txBody>
          <a:bodyPr/>
          <a:lstStyle>
            <a:lvl1pPr>
              <a:defRPr sz="3200">
                <a:solidFill>
                  <a:schemeClr val="tx1"/>
                </a:solidFill>
              </a:defRPr>
            </a:lvl1pPr>
          </a:lstStyle>
          <a:p>
            <a:r>
              <a:rPr lang="en-US" dirty="0"/>
              <a:t>Click to edit master title style</a:t>
            </a:r>
          </a:p>
        </p:txBody>
      </p:sp>
      <p:sp>
        <p:nvSpPr>
          <p:cNvPr id="8"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research graphic">
    <p:bg>
      <p:bgPr>
        <a:solidFill>
          <a:schemeClr val="bg1"/>
        </a:solidFill>
        <a:effectLst/>
      </p:bgPr>
    </p:bg>
    <p:spTree>
      <p:nvGrpSpPr>
        <p:cNvPr id="1" name=""/>
        <p:cNvGrpSpPr/>
        <p:nvPr/>
      </p:nvGrpSpPr>
      <p:grpSpPr>
        <a:xfrm>
          <a:off x="0" y="0"/>
          <a:ext cx="0" cy="0"/>
          <a:chOff x="0" y="0"/>
          <a:chExt cx="0" cy="0"/>
        </a:xfrm>
      </p:grpSpPr>
      <p:sp>
        <p:nvSpPr>
          <p:cNvPr id="7"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8"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11"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9"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3" name="Image"/>
          <p:cNvSpPr>
            <a:spLocks noGrp="1"/>
          </p:cNvSpPr>
          <p:nvPr>
            <p:ph type="pic" sz="quarter" idx="10" hasCustomPrompt="1"/>
          </p:nvPr>
        </p:nvSpPr>
        <p:spPr>
          <a:xfrm>
            <a:off x="594360" y="1143000"/>
            <a:ext cx="7954644" cy="3200400"/>
          </a:xfrm>
        </p:spPr>
        <p:txBody>
          <a:bodyPr/>
          <a:lstStyle>
            <a:lvl1pPr marL="0" indent="0">
              <a:buNone/>
              <a:defRPr/>
            </a:lvl1pPr>
          </a:lstStyle>
          <a:p>
            <a:r>
              <a:rPr lang="en-US" dirty="0"/>
              <a:t>Picture</a:t>
            </a:r>
          </a:p>
        </p:txBody>
      </p:sp>
      <p:sp>
        <p:nvSpPr>
          <p:cNvPr id="5" name="Title"/>
          <p:cNvSpPr>
            <a:spLocks noGrp="1"/>
          </p:cNvSpPr>
          <p:nvPr>
            <p:ph type="title" hasCustomPrompt="1"/>
          </p:nvPr>
        </p:nvSpPr>
        <p:spPr>
          <a:xfrm>
            <a:off x="594360" y="347472"/>
            <a:ext cx="7955280" cy="443198"/>
          </a:xfrm>
        </p:spPr>
        <p:txBody>
          <a:bodyPr/>
          <a:lstStyle>
            <a:lvl1pPr>
              <a:defRPr sz="3200">
                <a:solidFill>
                  <a:schemeClr val="tx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Ordered list">
    <p:spTree>
      <p:nvGrpSpPr>
        <p:cNvPr id="1" name=""/>
        <p:cNvGrpSpPr/>
        <p:nvPr/>
      </p:nvGrpSpPr>
      <p:grpSpPr>
        <a:xfrm>
          <a:off x="0" y="0"/>
          <a:ext cx="0" cy="0"/>
          <a:chOff x="0" y="0"/>
          <a:chExt cx="0" cy="0"/>
        </a:xfrm>
      </p:grpSpPr>
      <p:sp>
        <p:nvSpPr>
          <p:cNvPr id="11" name="Slide number"/>
          <p:cNvSpPr txBox="1"/>
          <p:nvPr userDrawn="1"/>
        </p:nvSpPr>
        <p:spPr>
          <a:xfrm>
            <a:off x="6976872" y="4925055"/>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12" name="2016 Copyright"/>
          <p:cNvSpPr txBox="1"/>
          <p:nvPr userDrawn="1"/>
        </p:nvSpPr>
        <p:spPr>
          <a:xfrm>
            <a:off x="594360" y="4925055"/>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9"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10"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3" name="Content"/>
          <p:cNvSpPr>
            <a:spLocks noGrp="1"/>
          </p:cNvSpPr>
          <p:nvPr>
            <p:ph idx="1" hasCustomPrompt="1"/>
          </p:nvPr>
        </p:nvSpPr>
        <p:spPr>
          <a:xfrm>
            <a:off x="594360" y="1143000"/>
            <a:ext cx="7955280" cy="3409950"/>
          </a:xfrm>
        </p:spPr>
        <p:txBody>
          <a:bodyPr/>
          <a:lstStyle>
            <a:lvl1pPr marL="548640" indent="-548640">
              <a:spcBef>
                <a:spcPts val="1000"/>
              </a:spcBef>
              <a:buClr>
                <a:schemeClr val="accent3"/>
              </a:buClr>
              <a:buSzPct val="100000"/>
              <a:buFont typeface="+mj-lt"/>
              <a:buAutoNum type="arabicPeriod"/>
              <a:defRPr sz="2800" b="0" i="0">
                <a:solidFill>
                  <a:schemeClr val="tx1"/>
                </a:solidFill>
                <a:latin typeface="Arial" pitchFamily="34" charset="0"/>
                <a:cs typeface="Arial" pitchFamily="34" charset="0"/>
              </a:defRPr>
            </a:lvl1pPr>
            <a:lvl2pPr marL="1097280" indent="-182880">
              <a:spcBef>
                <a:spcPts val="500"/>
              </a:spcBef>
              <a:buClr>
                <a:schemeClr val="accent3"/>
              </a:buClr>
              <a:buFont typeface="Arial" pitchFamily="34" charset="0"/>
              <a:buChar char="•"/>
              <a:defRPr sz="2400" b="0" i="0">
                <a:solidFill>
                  <a:schemeClr val="tx1"/>
                </a:solidFill>
                <a:latin typeface="Arial" pitchFamily="34" charset="0"/>
                <a:cs typeface="Arial" pitchFamily="34" charset="0"/>
              </a:defRPr>
            </a:lvl2pPr>
            <a:lvl3pPr marL="1645920" indent="-182880">
              <a:spcBef>
                <a:spcPts val="500"/>
              </a:spcBef>
              <a:buClr>
                <a:schemeClr val="tx2"/>
              </a:buClr>
              <a:buFont typeface="Arial" pitchFamily="34" charset="0"/>
              <a:buChar char="›"/>
              <a:defRPr sz="2000" b="0" i="0">
                <a:solidFill>
                  <a:schemeClr val="tx1"/>
                </a:solidFill>
                <a:latin typeface="Arial" pitchFamily="34" charset="0"/>
                <a:cs typeface="Arial" pitchFamily="34" charset="0"/>
              </a:defRPr>
            </a:lvl3pPr>
            <a:lvl4pPr marL="1645920" indent="-182880">
              <a:spcBef>
                <a:spcPts val="500"/>
              </a:spcBef>
              <a:buClr>
                <a:schemeClr val="tx2"/>
              </a:buClr>
              <a:buFont typeface="Arial" pitchFamily="34" charset="0"/>
              <a:buChar char="›"/>
              <a:defRPr sz="2000" b="0" i="0">
                <a:solidFill>
                  <a:schemeClr val="tx1"/>
                </a:solidFill>
                <a:latin typeface="Arial" pitchFamily="34" charset="0"/>
                <a:cs typeface="Arial" pitchFamily="34" charset="0"/>
              </a:defRPr>
            </a:lvl4pPr>
            <a:lvl5pPr marL="1645920" indent="-182880">
              <a:spcBef>
                <a:spcPts val="500"/>
              </a:spcBef>
              <a:buClr>
                <a:schemeClr val="tx2"/>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94360" y="347472"/>
            <a:ext cx="7955280" cy="443198"/>
          </a:xfrm>
        </p:spPr>
        <p:txBody>
          <a:bodyPr/>
          <a:lstStyle>
            <a:lvl1pPr>
              <a:defRPr>
                <a:solidFill>
                  <a:schemeClr val="tx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4"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5" name="Source line"/>
          <p:cNvSpPr>
            <a:spLocks noGrp="1"/>
          </p:cNvSpPr>
          <p:nvPr>
            <p:ph type="body" sz="half" idx="10"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7" name="Content"/>
          <p:cNvSpPr>
            <a:spLocks noGrp="1"/>
          </p:cNvSpPr>
          <p:nvPr>
            <p:ph sz="half" idx="1" hasCustomPrompt="1"/>
          </p:nvPr>
        </p:nvSpPr>
        <p:spPr>
          <a:xfrm>
            <a:off x="594360" y="1143000"/>
            <a:ext cx="3808805" cy="3410712"/>
          </a:xfrm>
        </p:spPr>
        <p:txBody>
          <a:bodyPr/>
          <a:lstStyle>
            <a:lvl1pPr marL="182880" indent="-182880">
              <a:buClr>
                <a:srgbClr val="467F1A"/>
              </a:buClr>
              <a:defRPr sz="2800"/>
            </a:lvl1pPr>
            <a:lvl2pPr>
              <a:buClr>
                <a:srgbClr val="467F1A"/>
              </a:buClr>
              <a:defRPr sz="2000"/>
            </a:lvl2pPr>
            <a:lvl3pPr>
              <a:buClr>
                <a:srgbClr val="467F1A"/>
              </a:buClr>
              <a:defRPr sz="2000"/>
            </a:lvl3pPr>
            <a:lvl4pPr>
              <a:buClr>
                <a:srgbClr val="467F1A"/>
              </a:buClr>
              <a:defRPr sz="2000"/>
            </a:lvl4pPr>
            <a:lvl5pPr>
              <a:buClr>
                <a:srgbClr val="467F1A"/>
              </a:buClr>
              <a:defRPr sz="2000"/>
            </a:lvl5pPr>
            <a:lvl6pPr>
              <a:defRPr sz="1800"/>
            </a:lvl6pPr>
            <a:lvl7pPr>
              <a:defRPr sz="1800"/>
            </a:lvl7pPr>
            <a:lvl8pPr>
              <a:defRPr sz="1800"/>
            </a:lvl8pPr>
            <a:lvl9pPr>
              <a:defRPr sz="1800"/>
            </a:lvl9pPr>
          </a:lstStyle>
          <a:p>
            <a:pPr lvl="0"/>
            <a:r>
              <a:rPr lang="en-US" dirty="0"/>
              <a:t>Click to edit master text styles</a:t>
            </a:r>
          </a:p>
        </p:txBody>
      </p:sp>
      <p:sp>
        <p:nvSpPr>
          <p:cNvPr id="8" name="Content"/>
          <p:cNvSpPr>
            <a:spLocks noGrp="1"/>
          </p:cNvSpPr>
          <p:nvPr>
            <p:ph sz="half" idx="2" hasCustomPrompt="1"/>
          </p:nvPr>
        </p:nvSpPr>
        <p:spPr>
          <a:xfrm>
            <a:off x="4740835" y="1143000"/>
            <a:ext cx="3808805" cy="3410712"/>
          </a:xfrm>
        </p:spPr>
        <p:txBody>
          <a:bodyPr/>
          <a:lstStyle>
            <a:lvl1pPr marL="182880" indent="-182880">
              <a:buClr>
                <a:srgbClr val="467F1A"/>
              </a:buClr>
              <a:defRPr sz="2800"/>
            </a:lvl1pPr>
            <a:lvl2pPr>
              <a:buClr>
                <a:srgbClr val="467F1A"/>
              </a:buClr>
              <a:defRPr sz="2000"/>
            </a:lvl2pPr>
            <a:lvl3pPr>
              <a:buClr>
                <a:srgbClr val="467F1A"/>
              </a:buClr>
              <a:defRPr sz="2000"/>
            </a:lvl3pPr>
            <a:lvl4pPr>
              <a:buClr>
                <a:srgbClr val="467F1A"/>
              </a:buClr>
              <a:defRPr sz="2000"/>
            </a:lvl4pPr>
            <a:lvl5pPr>
              <a:buClr>
                <a:srgbClr val="467F1A"/>
              </a:buClr>
              <a:defRPr sz="2000"/>
            </a:lvl5pPr>
            <a:lvl6pPr>
              <a:defRPr sz="1800"/>
            </a:lvl6pPr>
            <a:lvl7pPr>
              <a:defRPr sz="1800"/>
            </a:lvl7pPr>
            <a:lvl8pPr>
              <a:defRPr sz="1800"/>
            </a:lvl8pPr>
            <a:lvl9pPr>
              <a:defRPr sz="1800"/>
            </a:lvl9pPr>
          </a:lstStyle>
          <a:p>
            <a:pPr lvl="0"/>
            <a:r>
              <a:rPr lang="en-US" dirty="0"/>
              <a:t>Click to edit master text styles</a:t>
            </a:r>
          </a:p>
        </p:txBody>
      </p:sp>
      <p:sp>
        <p:nvSpPr>
          <p:cNvPr id="9" name="Title"/>
          <p:cNvSpPr>
            <a:spLocks noGrp="1"/>
          </p:cNvSpPr>
          <p:nvPr>
            <p:ph type="title" hasCustomPrompt="1"/>
          </p:nvPr>
        </p:nvSpPr>
        <p:spPr>
          <a:xfrm>
            <a:off x="594360" y="347472"/>
            <a:ext cx="7955280" cy="443198"/>
          </a:xfrm>
        </p:spPr>
        <p:txBody>
          <a:bodyPr/>
          <a:lstStyle>
            <a:lvl1pPr>
              <a:defRPr sz="3200">
                <a:solidFill>
                  <a:schemeClr val="tx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212"/>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59"/>
            <a:ext cx="7772400" cy="1125140"/>
          </a:xfrm>
        </p:spPr>
        <p:txBody>
          <a:bodyPr anchor="b"/>
          <a:lstStyle>
            <a:lvl1pPr marL="0" indent="0">
              <a:buNone/>
              <a:defRPr sz="1500"/>
            </a:lvl1pPr>
            <a:lvl2pPr marL="340895" indent="0">
              <a:buNone/>
              <a:defRPr sz="1400"/>
            </a:lvl2pPr>
            <a:lvl3pPr marL="681902" indent="0">
              <a:buNone/>
              <a:defRPr sz="1200"/>
            </a:lvl3pPr>
            <a:lvl4pPr marL="1022860" indent="0">
              <a:buNone/>
              <a:defRPr sz="1100"/>
            </a:lvl4pPr>
            <a:lvl5pPr marL="1363809" indent="0">
              <a:buNone/>
              <a:defRPr sz="1100"/>
            </a:lvl5pPr>
            <a:lvl6pPr marL="1704812" indent="0">
              <a:buNone/>
              <a:defRPr sz="1100"/>
            </a:lvl6pPr>
            <a:lvl7pPr marL="2045715" indent="0">
              <a:buNone/>
              <a:defRPr sz="1100"/>
            </a:lvl7pPr>
            <a:lvl8pPr marL="2386608" indent="0">
              <a:buNone/>
              <a:defRPr sz="1100"/>
            </a:lvl8pPr>
            <a:lvl9pPr marL="2727617" indent="0">
              <a:buNone/>
              <a:defRPr sz="1100"/>
            </a:lvl9pPr>
          </a:lstStyle>
          <a:p>
            <a:pPr lvl="0"/>
            <a:r>
              <a:rPr lang="en-US"/>
              <a:t>Click to edit Master text styles</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52105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595320" y="510783"/>
            <a:ext cx="97218" cy="175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48027" tIns="24068" rIns="48027" bIns="24068">
            <a:spAutoFit/>
          </a:bodyPr>
          <a:lstStyle>
            <a:lvl1pPr eaLnBrk="0">
              <a:defRPr sz="1100">
                <a:solidFill>
                  <a:srgbClr val="000000"/>
                </a:solidFill>
                <a:latin typeface="HelvNeue Light for IBM" charset="0"/>
                <a:ea typeface="MS PGothic" pitchFamily="34" charset="-128"/>
                <a:sym typeface="HelvNeue Light for IBM" charset="0"/>
              </a:defRPr>
            </a:lvl1pPr>
            <a:lvl2pPr marL="742950" indent="-285750" eaLnBrk="0">
              <a:defRPr sz="1100">
                <a:solidFill>
                  <a:srgbClr val="000000"/>
                </a:solidFill>
                <a:latin typeface="HelvNeue Light for IBM" charset="0"/>
                <a:ea typeface="MS PGothic" pitchFamily="34" charset="-128"/>
                <a:sym typeface="HelvNeue Light for IBM" charset="0"/>
              </a:defRPr>
            </a:lvl2pPr>
            <a:lvl3pPr marL="1143000" indent="-228600" eaLnBrk="0">
              <a:defRPr sz="1100">
                <a:solidFill>
                  <a:srgbClr val="000000"/>
                </a:solidFill>
                <a:latin typeface="HelvNeue Light for IBM" charset="0"/>
                <a:ea typeface="MS PGothic" pitchFamily="34" charset="-128"/>
                <a:sym typeface="HelvNeue Light for IBM" charset="0"/>
              </a:defRPr>
            </a:lvl3pPr>
            <a:lvl4pPr marL="1600200" indent="-228600" eaLnBrk="0">
              <a:defRPr sz="1100">
                <a:solidFill>
                  <a:srgbClr val="000000"/>
                </a:solidFill>
                <a:latin typeface="HelvNeue Light for IBM" charset="0"/>
                <a:ea typeface="MS PGothic" pitchFamily="34" charset="-128"/>
                <a:sym typeface="HelvNeue Light for IBM" charset="0"/>
              </a:defRPr>
            </a:lvl4pPr>
            <a:lvl5pPr marL="2057400" indent="-228600" eaLnBrk="0">
              <a:defRPr sz="1100">
                <a:solidFill>
                  <a:srgbClr val="000000"/>
                </a:solidFill>
                <a:latin typeface="HelvNeue Light for IBM" charset="0"/>
                <a:ea typeface="MS PGothic" pitchFamily="34" charset="-128"/>
                <a:sym typeface="HelvNeue Light for IBM" charset="0"/>
              </a:defRPr>
            </a:lvl5pPr>
            <a:lvl6pPr marL="25146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6pPr>
            <a:lvl7pPr marL="29718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7pPr>
            <a:lvl8pPr marL="34290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8pPr>
            <a:lvl9pPr marL="38862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9pPr>
          </a:lstStyle>
          <a:p>
            <a:pPr defTabSz="240051" eaLnBrk="1" fontAlgn="base" hangingPunct="0">
              <a:spcBef>
                <a:spcPct val="0"/>
              </a:spcBef>
              <a:spcAft>
                <a:spcPct val="0"/>
              </a:spcAft>
              <a:defRPr/>
            </a:pPr>
            <a:endParaRPr lang="en-US" altLang="en-US" sz="800">
              <a:cs typeface="Helvetica Neue Roman for IBM"/>
            </a:endParaRPr>
          </a:p>
        </p:txBody>
      </p:sp>
      <p:sp>
        <p:nvSpPr>
          <p:cNvPr id="3" name="Content Placeholder 2"/>
          <p:cNvSpPr>
            <a:spLocks noGrp="1"/>
          </p:cNvSpPr>
          <p:nvPr>
            <p:ph idx="1"/>
          </p:nvPr>
        </p:nvSpPr>
        <p:spPr>
          <a:xfrm>
            <a:off x="339330" y="884047"/>
            <a:ext cx="7893844" cy="404514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339461" y="200920"/>
            <a:ext cx="8228707" cy="477180"/>
          </a:xfrm>
        </p:spPr>
        <p:txBody>
          <a:bodyPr/>
          <a:lstStyle>
            <a:lvl1pPr>
              <a:defRPr sz="600"/>
            </a:lvl1pPr>
          </a:lstStyle>
          <a:p>
            <a:r>
              <a:rPr lang="en-US" dirty="0"/>
              <a:t>Click to edit Master title style</a:t>
            </a:r>
          </a:p>
        </p:txBody>
      </p:sp>
      <p:sp>
        <p:nvSpPr>
          <p:cNvPr id="5" name="Rectangle 1"/>
          <p:cNvSpPr>
            <a:spLocks noGrp="1"/>
          </p:cNvSpPr>
          <p:nvPr>
            <p:ph type="sldNum" sz="quarter" idx="10"/>
          </p:nvPr>
        </p:nvSpPr>
        <p:spPr>
          <a:xfrm>
            <a:off x="322266" y="4895968"/>
            <a:ext cx="165100" cy="119063"/>
          </a:xfrm>
          <a:prstGeom prst="rect">
            <a:avLst/>
          </a:prstGeom>
        </p:spPr>
        <p:txBody>
          <a:bodyPr vert="horz" wrap="square" lIns="64018" tIns="32090" rIns="64018" bIns="32090" numCol="1" anchor="t" anchorCtr="0" compatLnSpc="1">
            <a:prstTxWarp prst="textNoShape">
              <a:avLst/>
            </a:prstTxWarp>
          </a:bodyPr>
          <a:lstStyle>
            <a:lvl1pPr>
              <a:defRPr>
                <a:cs typeface="MS PGothic" charset="0"/>
              </a:defRPr>
            </a:lvl1pPr>
          </a:lstStyle>
          <a:p>
            <a:pPr defTabSz="681728">
              <a:defRPr/>
            </a:pPr>
            <a:fld id="{872F3739-B33D-3A4F-992C-F24B8FFF69CF}" type="slidenum">
              <a:rPr lang="en-US" smtClean="0">
                <a:solidFill>
                  <a:srgbClr val="000000"/>
                </a:solidFill>
                <a:latin typeface="Arial"/>
                <a:ea typeface="ＭＳ Ｐゴシック" charset="0"/>
                <a:sym typeface="Helvetica" charset="0"/>
              </a:rPr>
              <a:pPr defTabSz="681728">
                <a:defRPr/>
              </a:pPr>
              <a:t>‹#›</a:t>
            </a:fld>
            <a:endParaRPr lang="en-US">
              <a:solidFill>
                <a:srgbClr val="000000"/>
              </a:solidFill>
              <a:latin typeface="HelvNeue Roman for IBM" charset="0"/>
              <a:ea typeface="ＭＳ Ｐゴシック" charset="0"/>
              <a:sym typeface="HelvNeue Roman for IBM" charset="0"/>
            </a:endParaRPr>
          </a:p>
        </p:txBody>
      </p:sp>
    </p:spTree>
    <p:extLst>
      <p:ext uri="{BB962C8B-B14F-4D97-AF65-F5344CB8AC3E}">
        <p14:creationId xmlns:p14="http://schemas.microsoft.com/office/powerpoint/2010/main" val="409786142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Image, Call-out _ new">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4"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5"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7" name="Image"/>
          <p:cNvSpPr>
            <a:spLocks noGrp="1"/>
          </p:cNvSpPr>
          <p:nvPr>
            <p:ph type="pic" idx="1"/>
          </p:nvPr>
        </p:nvSpPr>
        <p:spPr>
          <a:xfrm>
            <a:off x="594360" y="1143000"/>
            <a:ext cx="5882640" cy="3409950"/>
          </a:xfrm>
        </p:spPr>
        <p:txBody>
          <a:bodyPr/>
          <a:lstStyle>
            <a:lvl1pPr marL="0" indent="0">
              <a:lnSpc>
                <a:spcPct val="100000"/>
              </a:lnSpc>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8" name="Content"/>
          <p:cNvSpPr>
            <a:spLocks noGrp="1"/>
          </p:cNvSpPr>
          <p:nvPr>
            <p:ph type="body" sz="quarter" idx="13"/>
          </p:nvPr>
        </p:nvSpPr>
        <p:spPr>
          <a:xfrm>
            <a:off x="6705600" y="1200150"/>
            <a:ext cx="2438400" cy="1219200"/>
          </a:xfrm>
          <a:solidFill>
            <a:srgbClr val="467F1A"/>
          </a:solidFill>
        </p:spPr>
        <p:txBody>
          <a:bodyPr lIns="137160" tIns="137160" rIns="137160" bIns="137160"/>
          <a:lstStyle>
            <a:lvl1pPr marL="0" indent="0">
              <a:spcBef>
                <a:spcPts val="0"/>
              </a:spcBef>
              <a:spcAft>
                <a:spcPts val="0"/>
              </a:spcAft>
              <a:buFontTx/>
              <a:buNone/>
              <a:defRPr sz="2000" b="1">
                <a:solidFill>
                  <a:schemeClr val="bg1"/>
                </a:solidFill>
              </a:defRPr>
            </a:lvl1pPr>
            <a:lvl2pPr marL="0" indent="0">
              <a:spcBef>
                <a:spcPts val="0"/>
              </a:spcBef>
              <a:spcAft>
                <a:spcPts val="0"/>
              </a:spcAft>
              <a:buFontTx/>
              <a:buNone/>
              <a:defRPr sz="2000" b="1">
                <a:solidFill>
                  <a:schemeClr val="bg1"/>
                </a:solidFill>
              </a:defRPr>
            </a:lvl2pPr>
            <a:lvl3pPr marL="0" indent="0">
              <a:spcBef>
                <a:spcPts val="0"/>
              </a:spcBef>
              <a:spcAft>
                <a:spcPts val="0"/>
              </a:spcAft>
              <a:buFontTx/>
              <a:buNone/>
              <a:defRPr sz="2000" b="1">
                <a:solidFill>
                  <a:schemeClr val="bg1"/>
                </a:solidFill>
              </a:defRPr>
            </a:lvl3pPr>
            <a:lvl4pPr marL="0" indent="0">
              <a:spcBef>
                <a:spcPts val="0"/>
              </a:spcBef>
              <a:spcAft>
                <a:spcPts val="0"/>
              </a:spcAft>
              <a:buFontTx/>
              <a:buNone/>
              <a:defRPr sz="2000" b="1">
                <a:solidFill>
                  <a:schemeClr val="bg1"/>
                </a:solidFill>
              </a:defRPr>
            </a:lvl4pPr>
            <a:lvl5pPr marL="0" indent="0">
              <a:spcBef>
                <a:spcPts val="0"/>
              </a:spcBef>
              <a:spcAft>
                <a:spcPts val="0"/>
              </a:spcAft>
              <a:buFontTx/>
              <a:buNone/>
              <a:defRPr sz="2000" b="1">
                <a:solidFill>
                  <a:schemeClr val="bg1"/>
                </a:solidFill>
              </a:defRPr>
            </a:lvl5pPr>
          </a:lstStyle>
          <a:p>
            <a:pPr lvl="0"/>
            <a:r>
              <a:rPr lang="en-US"/>
              <a:t>Click to edit Master text styles</a:t>
            </a:r>
          </a:p>
        </p:txBody>
      </p:sp>
      <p:sp>
        <p:nvSpPr>
          <p:cNvPr id="9" name="Content"/>
          <p:cNvSpPr>
            <a:spLocks noGrp="1"/>
          </p:cNvSpPr>
          <p:nvPr>
            <p:ph type="body" sz="quarter" idx="15"/>
          </p:nvPr>
        </p:nvSpPr>
        <p:spPr>
          <a:xfrm>
            <a:off x="6705600" y="2651760"/>
            <a:ext cx="2438400" cy="1219200"/>
          </a:xfrm>
          <a:solidFill>
            <a:srgbClr val="DFE5E8"/>
          </a:solidFill>
        </p:spPr>
        <p:txBody>
          <a:bodyPr lIns="137160" tIns="137160" rIns="137160" bIns="137160"/>
          <a:lstStyle>
            <a:lvl1pPr marL="0" indent="0">
              <a:spcBef>
                <a:spcPts val="0"/>
              </a:spcBef>
              <a:spcAft>
                <a:spcPts val="0"/>
              </a:spcAft>
              <a:buFontTx/>
              <a:buNone/>
              <a:defRPr sz="2000" b="0">
                <a:solidFill>
                  <a:schemeClr val="tx1"/>
                </a:solidFill>
              </a:defRPr>
            </a:lvl1pPr>
            <a:lvl2pPr marL="0" indent="0">
              <a:spcBef>
                <a:spcPts val="0"/>
              </a:spcBef>
              <a:spcAft>
                <a:spcPts val="0"/>
              </a:spcAft>
              <a:buFontTx/>
              <a:buNone/>
              <a:defRPr sz="2000" b="0">
                <a:solidFill>
                  <a:schemeClr val="tx1"/>
                </a:solidFill>
              </a:defRPr>
            </a:lvl2pPr>
            <a:lvl3pPr marL="0" indent="0">
              <a:spcBef>
                <a:spcPts val="0"/>
              </a:spcBef>
              <a:spcAft>
                <a:spcPts val="0"/>
              </a:spcAft>
              <a:buFontTx/>
              <a:buNone/>
              <a:defRPr sz="2000" b="0">
                <a:solidFill>
                  <a:schemeClr val="tx1"/>
                </a:solidFill>
              </a:defRPr>
            </a:lvl3pPr>
            <a:lvl4pPr marL="0" indent="0">
              <a:spcBef>
                <a:spcPts val="0"/>
              </a:spcBef>
              <a:spcAft>
                <a:spcPts val="0"/>
              </a:spcAft>
              <a:buFontTx/>
              <a:buNone/>
              <a:defRPr sz="2000" b="0">
                <a:solidFill>
                  <a:schemeClr val="tx1"/>
                </a:solidFill>
              </a:defRPr>
            </a:lvl4pPr>
            <a:lvl5pPr marL="0" indent="0">
              <a:spcBef>
                <a:spcPts val="0"/>
              </a:spcBef>
              <a:spcAft>
                <a:spcPts val="0"/>
              </a:spcAft>
              <a:buFontTx/>
              <a:buNone/>
              <a:defRPr sz="2000" b="0">
                <a:solidFill>
                  <a:schemeClr val="tx1"/>
                </a:solidFill>
              </a:defRPr>
            </a:lvl5pPr>
          </a:lstStyle>
          <a:p>
            <a:pPr lvl="0"/>
            <a:r>
              <a:rPr lang="en-US"/>
              <a:t>Click to edit Master text styles</a:t>
            </a:r>
          </a:p>
        </p:txBody>
      </p:sp>
      <p:sp>
        <p:nvSpPr>
          <p:cNvPr id="10" name="Title"/>
          <p:cNvSpPr>
            <a:spLocks noGrp="1"/>
          </p:cNvSpPr>
          <p:nvPr>
            <p:ph type="title" hasCustomPrompt="1"/>
          </p:nvPr>
        </p:nvSpPr>
        <p:spPr>
          <a:xfrm>
            <a:off x="594360" y="347472"/>
            <a:ext cx="7955280" cy="443198"/>
          </a:xfrm>
        </p:spPr>
        <p:txBody>
          <a:bodyPr/>
          <a:lstStyle>
            <a:lvl1pPr>
              <a:defRPr sz="3200">
                <a:solidFill>
                  <a:schemeClr val="tx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Full Image New">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FFFFFF"/>
                </a:solidFill>
              </a:rPr>
              <a:pPr algn="r" defTabSz="914400">
                <a:spcAft>
                  <a:spcPts val="600"/>
                </a:spcAft>
              </a:pPr>
              <a:t>‹#›</a:t>
            </a:fld>
            <a:endParaRPr lang="en-US" sz="750" dirty="0">
              <a:solidFill>
                <a:srgbClr val="FFFFFF"/>
              </a:solidFill>
            </a:endParaRPr>
          </a:p>
        </p:txBody>
      </p:sp>
      <p:sp>
        <p:nvSpPr>
          <p:cNvPr id="4"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FFFFFF"/>
                </a:solidFill>
                <a:cs typeface="Arial" pitchFamily="34" charset="0"/>
              </a:rPr>
              <a:t>© 2016 Forrester Research, Inc. Reproduction Prohibited</a:t>
            </a:r>
          </a:p>
        </p:txBody>
      </p:sp>
      <p:sp>
        <p:nvSpPr>
          <p:cNvPr id="5"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Content"/>
          <p:cNvSpPr>
            <a:spLocks noGrp="1"/>
          </p:cNvSpPr>
          <p:nvPr>
            <p:ph type="body" sz="quarter" idx="11" hasCustomPrompt="1"/>
          </p:nvPr>
        </p:nvSpPr>
        <p:spPr>
          <a:xfrm>
            <a:off x="5486400" y="1602257"/>
            <a:ext cx="3657600" cy="1938992"/>
          </a:xfrm>
          <a:solidFill>
            <a:schemeClr val="tx1">
              <a:alpha val="90000"/>
            </a:schemeClr>
          </a:solidFill>
        </p:spPr>
        <p:txBody>
          <a:bodyPr wrap="square" lIns="228600" tIns="137160" rIns="457200" bIns="137160" anchor="ctr" anchorCtr="0">
            <a:spAutoFit/>
          </a:bodyPr>
          <a:lstStyle>
            <a:lvl1pPr marL="0" indent="0">
              <a:spcBef>
                <a:spcPts val="0"/>
              </a:spcBef>
              <a:spcAft>
                <a:spcPts val="0"/>
              </a:spcAft>
              <a:buFontTx/>
              <a:buNone/>
              <a:defRPr sz="3600" b="1">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Click to edit master text styles</a:t>
            </a:r>
          </a:p>
        </p:txBody>
      </p:sp>
      <p:sp>
        <p:nvSpPr>
          <p:cNvPr id="7" name="Content"/>
          <p:cNvSpPr>
            <a:spLocks noGrp="1"/>
          </p:cNvSpPr>
          <p:nvPr>
            <p:ph type="body" sz="quarter" idx="12" hasCustomPrompt="1"/>
          </p:nvPr>
        </p:nvSpPr>
        <p:spPr>
          <a:xfrm>
            <a:off x="0" y="1602257"/>
            <a:ext cx="3657600" cy="1938992"/>
          </a:xfrm>
          <a:solidFill>
            <a:schemeClr val="tx1">
              <a:alpha val="90000"/>
            </a:schemeClr>
          </a:solidFill>
        </p:spPr>
        <p:txBody>
          <a:bodyPr wrap="square" lIns="457200" tIns="137160" rIns="137160" bIns="137160" anchor="ctr" anchorCtr="0">
            <a:spAutoFit/>
          </a:bodyPr>
          <a:lstStyle>
            <a:lvl1pPr marL="0" indent="0">
              <a:spcBef>
                <a:spcPts val="0"/>
              </a:spcBef>
              <a:spcAft>
                <a:spcPts val="0"/>
              </a:spcAft>
              <a:buFontTx/>
              <a:buNone/>
              <a:defRPr sz="3600" b="1">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tx1"/>
        </a:solidFill>
        <a:effectLst/>
      </p:bgPr>
    </p:bg>
    <p:spTree>
      <p:nvGrpSpPr>
        <p:cNvPr id="1" name=""/>
        <p:cNvGrpSpPr/>
        <p:nvPr/>
      </p:nvGrpSpPr>
      <p:grpSpPr>
        <a:xfrm>
          <a:off x="0" y="0"/>
          <a:ext cx="0" cy="0"/>
          <a:chOff x="0" y="0"/>
          <a:chExt cx="0" cy="0"/>
        </a:xfrm>
      </p:grpSpPr>
      <p:sp>
        <p:nvSpPr>
          <p:cNvPr id="3" name="First name, last name"/>
          <p:cNvSpPr>
            <a:spLocks noGrp="1"/>
          </p:cNvSpPr>
          <p:nvPr>
            <p:ph type="body" sz="quarter" idx="11" hasCustomPrompt="1"/>
          </p:nvPr>
        </p:nvSpPr>
        <p:spPr>
          <a:xfrm>
            <a:off x="594360" y="1581150"/>
            <a:ext cx="3749040" cy="1172116"/>
          </a:xfrm>
        </p:spPr>
        <p:txBody>
          <a:bodyPr lIns="0" tIns="0" rIns="0" bIns="0">
            <a:spAutoFit/>
          </a:bodyPr>
          <a:lstStyle>
            <a:lvl1pPr marL="0" indent="0">
              <a:lnSpc>
                <a:spcPct val="100000"/>
              </a:lnSpc>
              <a:spcBef>
                <a:spcPts val="0"/>
              </a:spcBef>
              <a:buNone/>
              <a:defRPr sz="2400" b="1">
                <a:solidFill>
                  <a:schemeClr val="bg1"/>
                </a:solidFill>
                <a:latin typeface="Arial" pitchFamily="34" charset="0"/>
                <a:cs typeface="Arial" pitchFamily="34" charset="0"/>
              </a:defRPr>
            </a:lvl1pPr>
            <a:lvl2pPr marL="0" indent="0">
              <a:lnSpc>
                <a:spcPct val="100000"/>
              </a:lnSpc>
              <a:spcBef>
                <a:spcPts val="0"/>
              </a:spcBef>
              <a:buNone/>
              <a:defRPr sz="24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Edit Master Text Styles</a:t>
            </a:r>
          </a:p>
          <a:p>
            <a:pPr lvl="1"/>
            <a:r>
              <a:rPr lang="en-US" dirty="0"/>
              <a:t>Second Level</a:t>
            </a:r>
          </a:p>
        </p:txBody>
      </p:sp>
      <p:sp>
        <p:nvSpPr>
          <p:cNvPr id="4" name="Thank you"/>
          <p:cNvSpPr txBox="1"/>
          <p:nvPr userDrawn="1"/>
        </p:nvSpPr>
        <p:spPr>
          <a:xfrm>
            <a:off x="594360" y="914400"/>
            <a:ext cx="8229600" cy="553998"/>
          </a:xfrm>
          <a:prstGeom prst="rect">
            <a:avLst/>
          </a:prstGeom>
          <a:noFill/>
        </p:spPr>
        <p:txBody>
          <a:bodyPr wrap="square" lIns="0" tIns="0" rIns="0" bIns="0" rtlCol="0" anchor="b" anchorCtr="0">
            <a:spAutoFit/>
          </a:bodyPr>
          <a:lstStyle/>
          <a:p>
            <a:pPr defTabSz="914400"/>
            <a:r>
              <a:rPr lang="en-US" sz="3600" b="1" dirty="0">
                <a:solidFill>
                  <a:srgbClr val="FFFFFF"/>
                </a:solidFill>
              </a:rPr>
              <a:t>Thank you</a:t>
            </a:r>
          </a:p>
        </p:txBody>
      </p:sp>
      <p:sp>
        <p:nvSpPr>
          <p:cNvPr id="5" name="Content"/>
          <p:cNvSpPr>
            <a:spLocks noGrp="1"/>
          </p:cNvSpPr>
          <p:nvPr>
            <p:ph type="body" sz="quarter" idx="12" hasCustomPrompt="1"/>
          </p:nvPr>
        </p:nvSpPr>
        <p:spPr>
          <a:xfrm>
            <a:off x="4800600" y="1581150"/>
            <a:ext cx="4022725" cy="3200400"/>
          </a:xfrm>
        </p:spPr>
        <p:txBody>
          <a:bodyPr/>
          <a:lstStyle>
            <a:lvl1pPr marL="0" marR="0" indent="0" algn="l" defTabSz="914400" rtl="0" eaLnBrk="1" fontAlgn="auto" latinLnBrk="0" hangingPunct="1">
              <a:lnSpc>
                <a:spcPct val="100000"/>
              </a:lnSpc>
              <a:spcBef>
                <a:spcPts val="1000"/>
              </a:spcBef>
              <a:spcAft>
                <a:spcPts val="500"/>
              </a:spcAft>
              <a:buClr>
                <a:schemeClr val="accent1"/>
              </a:buClr>
              <a:buSzPct val="100000"/>
              <a:buFont typeface="Arial Black" pitchFamily="34" charset="0"/>
              <a:buNone/>
              <a:tabLst>
                <a:tab pos="274320" algn="l"/>
                <a:tab pos="822960" algn="l"/>
                <a:tab pos="1207008" algn="l"/>
                <a:tab pos="1463040" algn="l"/>
              </a:tabLst>
              <a:defRPr sz="2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For Further Reference</a:t>
            </a:r>
            <a:br>
              <a:rPr lang="en-US" dirty="0"/>
            </a:br>
            <a:r>
              <a:rPr lang="en-US" b="1" dirty="0"/>
              <a:t>Title of report or book</a:t>
            </a:r>
            <a:br>
              <a:rPr lang="en-US" b="1" dirty="0"/>
            </a:br>
            <a:r>
              <a:rPr lang="en-US" i="1" dirty="0"/>
              <a:t>Author attribution </a:t>
            </a:r>
          </a:p>
        </p:txBody>
      </p:sp>
      <p:sp>
        <p:nvSpPr>
          <p:cNvPr id="6" name="Side bar"/>
          <p:cNvSpPr/>
          <p:nvPr userDrawn="1"/>
        </p:nvSpPr>
        <p:spPr>
          <a:xfrm>
            <a:off x="-1" y="0"/>
            <a:ext cx="320040" cy="5157216"/>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Full-slide imag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47472" y="342901"/>
            <a:ext cx="8458200" cy="954107"/>
          </a:xfrm>
          <a:solidFill>
            <a:schemeClr val="tx1">
              <a:alpha val="70000"/>
            </a:schemeClr>
          </a:solidFill>
        </p:spPr>
        <p:txBody>
          <a:bodyPr lIns="137160" tIns="228600" rIns="137160" bIns="228600">
            <a:spAutoFit/>
          </a:bodyPr>
          <a:lstStyle>
            <a:lvl1pPr marL="0" indent="0">
              <a:spcBef>
                <a:spcPts val="0"/>
              </a:spcBef>
              <a:spcAft>
                <a:spcPts val="0"/>
              </a:spcAft>
              <a:buFontTx/>
              <a:buNone/>
              <a:defRPr sz="3200" b="1">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Click to edit master text styles</a:t>
            </a:r>
          </a:p>
        </p:txBody>
      </p:sp>
      <p:sp>
        <p:nvSpPr>
          <p:cNvPr id="4" name="Text Placeholder 3"/>
          <p:cNvSpPr>
            <a:spLocks noGrp="1"/>
          </p:cNvSpPr>
          <p:nvPr>
            <p:ph type="body" sz="quarter" idx="11" hasCustomPrompt="1"/>
          </p:nvPr>
        </p:nvSpPr>
        <p:spPr>
          <a:xfrm>
            <a:off x="347472" y="2094698"/>
            <a:ext cx="8458200" cy="954107"/>
          </a:xfrm>
          <a:solidFill>
            <a:schemeClr val="tx1">
              <a:alpha val="70000"/>
            </a:schemeClr>
          </a:solidFill>
        </p:spPr>
        <p:txBody>
          <a:bodyPr lIns="137160" tIns="228600" rIns="137160" bIns="228600" anchor="ctr" anchorCtr="0">
            <a:spAutoFit/>
          </a:bodyPr>
          <a:lstStyle>
            <a:lvl1pPr marL="0" indent="0">
              <a:spcBef>
                <a:spcPts val="0"/>
              </a:spcBef>
              <a:spcAft>
                <a:spcPts val="0"/>
              </a:spcAft>
              <a:buFontTx/>
              <a:buNone/>
              <a:defRPr sz="3200" b="1">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Click to edit master text styles</a:t>
            </a:r>
          </a:p>
        </p:txBody>
      </p:sp>
      <p:sp>
        <p:nvSpPr>
          <p:cNvPr id="7" name="Text Placeholder 6"/>
          <p:cNvSpPr>
            <a:spLocks noGrp="1"/>
          </p:cNvSpPr>
          <p:nvPr>
            <p:ph type="body" sz="quarter" idx="12" hasCustomPrompt="1"/>
          </p:nvPr>
        </p:nvSpPr>
        <p:spPr>
          <a:xfrm>
            <a:off x="347472" y="3846494"/>
            <a:ext cx="8458200" cy="954107"/>
          </a:xfrm>
          <a:solidFill>
            <a:schemeClr val="tx1">
              <a:alpha val="70000"/>
            </a:schemeClr>
          </a:solidFill>
        </p:spPr>
        <p:txBody>
          <a:bodyPr lIns="137160" tIns="228600" rIns="137160" bIns="228600" anchor="b" anchorCtr="0">
            <a:spAutoFit/>
          </a:bodyPr>
          <a:lstStyle>
            <a:lvl1pPr marL="0" indent="0">
              <a:spcBef>
                <a:spcPts val="0"/>
              </a:spcBef>
              <a:spcAft>
                <a:spcPts val="0"/>
              </a:spcAft>
              <a:buFontTx/>
              <a:buNone/>
              <a:defRPr sz="3200" b="1">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p:cNvSpPr/>
          <p:nvPr userDrawn="1"/>
        </p:nvSpPr>
        <p:spPr>
          <a:xfrm>
            <a:off x="347472" y="347472"/>
            <a:ext cx="8458200" cy="4453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A5D25F"/>
              </a:solidFill>
            </a:endParaRPr>
          </a:p>
        </p:txBody>
      </p:sp>
      <p:sp>
        <p:nvSpPr>
          <p:cNvPr id="2" name="Title 1"/>
          <p:cNvSpPr>
            <a:spLocks noGrp="1"/>
          </p:cNvSpPr>
          <p:nvPr>
            <p:ph type="title" hasCustomPrompt="1"/>
          </p:nvPr>
        </p:nvSpPr>
        <p:spPr>
          <a:xfrm>
            <a:off x="457200" y="445770"/>
            <a:ext cx="8229600" cy="443198"/>
          </a:xfrm>
        </p:spPr>
        <p:txBody>
          <a:bodyPr/>
          <a:lstStyle>
            <a:lvl1pPr>
              <a:defRPr sz="3200">
                <a:solidFill>
                  <a:schemeClr val="tx1"/>
                </a:solidFill>
              </a:defRPr>
            </a:lvl1pPr>
          </a:lstStyle>
          <a:p>
            <a:r>
              <a:rPr lang="en-US" dirty="0"/>
              <a:t>Click to edit master title style</a:t>
            </a:r>
          </a:p>
        </p:txBody>
      </p:sp>
      <p:sp>
        <p:nvSpPr>
          <p:cNvPr id="3" name="Content Placeholder 2"/>
          <p:cNvSpPr>
            <a:spLocks noGrp="1"/>
          </p:cNvSpPr>
          <p:nvPr>
            <p:ph idx="1" hasCustomPrompt="1"/>
          </p:nvPr>
        </p:nvSpPr>
        <p:spPr>
          <a:xfrm>
            <a:off x="457200" y="960120"/>
            <a:ext cx="8229600" cy="3730752"/>
          </a:xfrm>
        </p:spPr>
        <p:txBody>
          <a:bodyPr/>
          <a:lstStyle>
            <a:lvl1pPr marL="182880" indent="-182880">
              <a:buFont typeface="Arial Black" pitchFamily="34" charset="0"/>
              <a:buChar char="›"/>
              <a:defRPr sz="2800" b="0" i="0">
                <a:solidFill>
                  <a:schemeClr val="tx1"/>
                </a:solidFill>
                <a:latin typeface="Arial" pitchFamily="34" charset="0"/>
                <a:cs typeface="Arial" pitchFamily="34" charset="0"/>
              </a:defRPr>
            </a:lvl1pPr>
            <a:lvl2pPr marL="822960" indent="-182880">
              <a:buClr>
                <a:schemeClr val="accent1"/>
              </a:buClr>
              <a:buFont typeface="Arial" pitchFamily="34" charset="0"/>
              <a:buChar char="•"/>
              <a:defRPr sz="2400" b="0" i="0">
                <a:solidFill>
                  <a:schemeClr val="tx1"/>
                </a:solidFill>
                <a:latin typeface="Arial" pitchFamily="34" charset="0"/>
                <a:cs typeface="Arial" pitchFamily="34" charset="0"/>
              </a:defRPr>
            </a:lvl2pPr>
            <a:lvl3pPr marL="1371600" indent="-182880">
              <a:buClr>
                <a:schemeClr val="tx2"/>
              </a:buClr>
              <a:buFont typeface="Arial" pitchFamily="34" charset="0"/>
              <a:buChar char="›"/>
              <a:defRPr sz="2000" b="0" i="0">
                <a:solidFill>
                  <a:schemeClr val="tx1"/>
                </a:solidFill>
                <a:latin typeface="Arial" pitchFamily="34" charset="0"/>
                <a:cs typeface="Arial" pitchFamily="34" charset="0"/>
              </a:defRPr>
            </a:lvl3pPr>
            <a:lvl4pPr marL="1371600" indent="-182880">
              <a:buClr>
                <a:schemeClr val="tx2"/>
              </a:buClr>
              <a:buFont typeface="Arial" pitchFamily="34" charset="0"/>
              <a:buChar char="›"/>
              <a:defRPr sz="2000" b="0" i="0">
                <a:solidFill>
                  <a:schemeClr val="tx1"/>
                </a:solidFill>
                <a:latin typeface="Arial" pitchFamily="34" charset="0"/>
                <a:cs typeface="Arial" pitchFamily="34" charset="0"/>
              </a:defRPr>
            </a:lvl4pPr>
            <a:lvl5pPr marL="1371600" indent="-182880">
              <a:buClr>
                <a:schemeClr val="tx2"/>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347472"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2016 Forrester Research, Inc. Reproduction Prohibited</a:t>
            </a:r>
          </a:p>
        </p:txBody>
      </p:sp>
      <p:sp>
        <p:nvSpPr>
          <p:cNvPr id="12" name="TextBox 11"/>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err="1">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60" y="274320"/>
            <a:ext cx="8549640" cy="365760"/>
          </a:xfrm>
        </p:spPr>
        <p:txBody>
          <a:bodyPr/>
          <a:lstStyle>
            <a:lvl1pPr>
              <a:defRPr/>
            </a:lvl1pPr>
          </a:lstStyle>
          <a:p>
            <a:r>
              <a:rPr lang="en-US" dirty="0"/>
              <a:t>Click to add slide title</a:t>
            </a:r>
          </a:p>
        </p:txBody>
      </p:sp>
      <p:sp>
        <p:nvSpPr>
          <p:cNvPr id="6"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347472" y="347472"/>
            <a:ext cx="8458200" cy="4453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A5D25F"/>
              </a:solidFill>
            </a:endParaRPr>
          </a:p>
        </p:txBody>
      </p:sp>
      <p:sp>
        <p:nvSpPr>
          <p:cNvPr id="5" name="TextBox 4"/>
          <p:cNvSpPr txBox="1"/>
          <p:nvPr userDrawn="1"/>
        </p:nvSpPr>
        <p:spPr>
          <a:xfrm>
            <a:off x="347472"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2016 Forrester Research, Inc. Reproduction Prohibited</a:t>
            </a:r>
          </a:p>
        </p:txBody>
      </p:sp>
      <p:sp>
        <p:nvSpPr>
          <p:cNvPr id="6" name="TextBox 5"/>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err="1">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7" name="Rectangle 6"/>
          <p:cNvSpPr/>
          <p:nvPr userDrawn="1"/>
        </p:nvSpPr>
        <p:spPr>
          <a:xfrm>
            <a:off x="457200" y="342900"/>
            <a:ext cx="8229600" cy="445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9" name="Text Placeholder 3"/>
          <p:cNvSpPr>
            <a:spLocks noGrp="1"/>
          </p:cNvSpPr>
          <p:nvPr>
            <p:ph type="body" sz="half" idx="2" hasCustomPrompt="1"/>
          </p:nvPr>
        </p:nvSpPr>
        <p:spPr>
          <a:xfrm>
            <a:off x="594360" y="4561070"/>
            <a:ext cx="7955280" cy="184666"/>
          </a:xfrm>
        </p:spPr>
        <p:txBody>
          <a:bodyPr anchor="b" anchorCtr="0">
            <a:spAutoFit/>
          </a:bodyPr>
          <a:lstStyle>
            <a:lvl1pPr marL="0" indent="0" algn="l">
              <a:lnSpc>
                <a:spcPct val="100000"/>
              </a:lnSpc>
              <a:spcAft>
                <a:spcPts val="0"/>
              </a:spcAft>
              <a:buNone/>
              <a:defRPr sz="12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 name="Title 1"/>
          <p:cNvSpPr>
            <a:spLocks noGrp="1"/>
          </p:cNvSpPr>
          <p:nvPr>
            <p:ph type="title" hasCustomPrompt="1"/>
          </p:nvPr>
        </p:nvSpPr>
        <p:spPr>
          <a:xfrm>
            <a:off x="594360" y="445770"/>
            <a:ext cx="7955280" cy="451406"/>
          </a:xfrm>
        </p:spPr>
        <p:txBody>
          <a:bodyPr/>
          <a:lstStyle>
            <a:lvl1pPr>
              <a:defRPr sz="3200">
                <a:solidFill>
                  <a:schemeClr val="tx1"/>
                </a:solidFill>
              </a:defRPr>
            </a:lvl1pPr>
          </a:lstStyle>
          <a:p>
            <a:r>
              <a:rPr lang="en-US" dirty="0"/>
              <a:t>Click to edit master title style</a:t>
            </a:r>
          </a:p>
        </p:txBody>
      </p:sp>
      <p:sp>
        <p:nvSpPr>
          <p:cNvPr id="3" name="Content Placeholder 2"/>
          <p:cNvSpPr>
            <a:spLocks noGrp="1"/>
          </p:cNvSpPr>
          <p:nvPr>
            <p:ph idx="1" hasCustomPrompt="1"/>
          </p:nvPr>
        </p:nvSpPr>
        <p:spPr>
          <a:xfrm>
            <a:off x="594360" y="960120"/>
            <a:ext cx="7955280" cy="3566160"/>
          </a:xfrm>
        </p:spPr>
        <p:txBody>
          <a:bodyPr/>
          <a:lstStyle>
            <a:lvl1pPr marL="182880" indent="-182880">
              <a:buSzPct val="100000"/>
              <a:buFont typeface="Arial Black" pitchFamily="34" charset="0"/>
              <a:buChar char="›"/>
              <a:defRPr sz="2800" b="0" i="0">
                <a:solidFill>
                  <a:schemeClr val="tx1"/>
                </a:solidFill>
                <a:latin typeface="Arial" pitchFamily="34" charset="0"/>
                <a:cs typeface="Arial" pitchFamily="34" charset="0"/>
              </a:defRPr>
            </a:lvl1pPr>
            <a:lvl2pPr marL="822960" indent="-182880">
              <a:buClr>
                <a:schemeClr val="accent1"/>
              </a:buClr>
              <a:buFont typeface="Arial" pitchFamily="34" charset="0"/>
              <a:buChar char="•"/>
              <a:defRPr sz="2400" b="0" i="0">
                <a:solidFill>
                  <a:schemeClr val="tx1"/>
                </a:solidFill>
                <a:latin typeface="Arial" pitchFamily="34" charset="0"/>
                <a:cs typeface="Arial" pitchFamily="34" charset="0"/>
              </a:defRPr>
            </a:lvl2pPr>
            <a:lvl3pPr marL="1371600" indent="-182880">
              <a:buClr>
                <a:schemeClr val="tx2"/>
              </a:buClr>
              <a:buFont typeface="Arial" pitchFamily="34" charset="0"/>
              <a:buChar char="›"/>
              <a:defRPr sz="2000" b="0" i="0">
                <a:solidFill>
                  <a:schemeClr val="tx1"/>
                </a:solidFill>
                <a:latin typeface="Arial" pitchFamily="34" charset="0"/>
                <a:cs typeface="Arial" pitchFamily="34" charset="0"/>
              </a:defRPr>
            </a:lvl3pPr>
            <a:lvl4pPr marL="1371600" indent="-182880">
              <a:buClr>
                <a:schemeClr val="tx2"/>
              </a:buClr>
              <a:buFont typeface="Arial" pitchFamily="34" charset="0"/>
              <a:buChar char="›"/>
              <a:defRPr sz="2000" b="0" i="0">
                <a:solidFill>
                  <a:schemeClr val="tx1"/>
                </a:solidFill>
                <a:latin typeface="Arial" pitchFamily="34" charset="0"/>
                <a:cs typeface="Arial" pitchFamily="34" charset="0"/>
              </a:defRPr>
            </a:lvl4pPr>
            <a:lvl5pPr marL="1371600" indent="-182880">
              <a:buClr>
                <a:schemeClr val="tx2"/>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45720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2015 Forrester Research, Inc. Reproduction Prohibited</a:t>
            </a:r>
          </a:p>
        </p:txBody>
      </p:sp>
      <p:sp>
        <p:nvSpPr>
          <p:cNvPr id="12" name="TextBox 11"/>
          <p:cNvSpPr txBox="1"/>
          <p:nvPr userDrawn="1"/>
        </p:nvSpPr>
        <p:spPr>
          <a:xfrm>
            <a:off x="6858000"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err="1">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Picture and caption (gray)">
    <p:bg>
      <p:bgPr>
        <a:solidFill>
          <a:schemeClr val="tx1"/>
        </a:solidFill>
        <a:effectLst/>
      </p:bgPr>
    </p:bg>
    <p:spTree>
      <p:nvGrpSpPr>
        <p:cNvPr id="1" name=""/>
        <p:cNvGrpSpPr/>
        <p:nvPr/>
      </p:nvGrpSpPr>
      <p:grpSpPr>
        <a:xfrm>
          <a:off x="0" y="0"/>
          <a:ext cx="0" cy="0"/>
          <a:chOff x="0" y="0"/>
          <a:chExt cx="0" cy="0"/>
        </a:xfrm>
      </p:grpSpPr>
      <p:sp>
        <p:nvSpPr>
          <p:cNvPr id="7"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888888"/>
                </a:solidFill>
              </a:rPr>
              <a:pPr algn="r" defTabSz="914400">
                <a:spcAft>
                  <a:spcPts val="600"/>
                </a:spcAft>
              </a:pPr>
              <a:t>‹#›</a:t>
            </a:fld>
            <a:endParaRPr lang="en-US" sz="750" dirty="0" err="1">
              <a:solidFill>
                <a:srgbClr val="888888"/>
              </a:solidFill>
            </a:endParaRPr>
          </a:p>
        </p:txBody>
      </p:sp>
      <p:sp>
        <p:nvSpPr>
          <p:cNvPr id="8"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888888"/>
                </a:solidFill>
                <a:cs typeface="Arial" pitchFamily="34" charset="0"/>
              </a:rPr>
              <a:t>© 2016 Forrester Research, Inc. Reproduction Prohibited</a:t>
            </a:r>
          </a:p>
        </p:txBody>
      </p:sp>
      <p:sp>
        <p:nvSpPr>
          <p:cNvPr id="9" name="Source line"/>
          <p:cNvSpPr>
            <a:spLocks noGrp="1"/>
          </p:cNvSpPr>
          <p:nvPr>
            <p:ph type="body" sz="half" idx="1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3" name="Image"/>
          <p:cNvSpPr>
            <a:spLocks noGrp="1"/>
          </p:cNvSpPr>
          <p:nvPr>
            <p:ph type="pic" sz="quarter" idx="13" hasCustomPrompt="1"/>
          </p:nvPr>
        </p:nvSpPr>
        <p:spPr>
          <a:xfrm>
            <a:off x="5562600" y="0"/>
            <a:ext cx="3581400" cy="5143500"/>
          </a:xfrm>
        </p:spPr>
        <p:txBody>
          <a:bodyPr/>
          <a:lstStyle>
            <a:lvl1pPr marL="0" indent="0">
              <a:buNone/>
              <a:defRPr sz="3600">
                <a:solidFill>
                  <a:schemeClr val="bg1"/>
                </a:solidFill>
              </a:defRPr>
            </a:lvl1pPr>
          </a:lstStyle>
          <a:p>
            <a:r>
              <a:rPr lang="en-US" dirty="0"/>
              <a:t>Image</a:t>
            </a:r>
          </a:p>
        </p:txBody>
      </p:sp>
      <p:sp>
        <p:nvSpPr>
          <p:cNvPr id="6" name="Content"/>
          <p:cNvSpPr>
            <a:spLocks noGrp="1"/>
          </p:cNvSpPr>
          <p:nvPr>
            <p:ph idx="1" hasCustomPrompt="1"/>
          </p:nvPr>
        </p:nvSpPr>
        <p:spPr>
          <a:xfrm>
            <a:off x="594360" y="347472"/>
            <a:ext cx="4815840" cy="4133088"/>
          </a:xfrm>
        </p:spPr>
        <p:txBody>
          <a:bodyPr anchor="ctr" anchorCtr="0"/>
          <a:lstStyle>
            <a:lvl1pPr marL="0" indent="0">
              <a:spcAft>
                <a:spcPts val="1200"/>
              </a:spcAft>
              <a:buClr>
                <a:srgbClr val="AAAAAA"/>
              </a:buClr>
              <a:buFontTx/>
              <a:buNone/>
              <a:defRPr sz="4000" b="1" i="0" baseline="0">
                <a:solidFill>
                  <a:schemeClr val="bg1"/>
                </a:solidFill>
                <a:latin typeface="Arial" pitchFamily="34" charset="0"/>
                <a:cs typeface="Arial" pitchFamily="34" charset="0"/>
              </a:defRPr>
            </a:lvl1pPr>
            <a:lvl2pPr marL="0" indent="0">
              <a:spcAft>
                <a:spcPts val="1200"/>
              </a:spcAft>
              <a:buClr>
                <a:srgbClr val="AAAAAA"/>
              </a:buClr>
              <a:buFontTx/>
              <a:buNone/>
              <a:defRPr sz="3600" b="0" i="0">
                <a:solidFill>
                  <a:schemeClr val="bg1"/>
                </a:solidFill>
                <a:latin typeface="Arial" pitchFamily="34" charset="0"/>
                <a:cs typeface="Arial" pitchFamily="34" charset="0"/>
              </a:defRPr>
            </a:lvl2pPr>
            <a:lvl3pPr marL="822960" indent="-228600">
              <a:spcAft>
                <a:spcPts val="1200"/>
              </a:spcAft>
              <a:buClr>
                <a:srgbClr val="AAAAAA"/>
              </a:buClr>
              <a:buFont typeface="Arial Black" panose="020B0A04020102020204" pitchFamily="34" charset="0"/>
              <a:buChar char="›"/>
              <a:defRPr sz="3600" b="0" i="0">
                <a:solidFill>
                  <a:schemeClr val="bg1"/>
                </a:solidFill>
                <a:latin typeface="Arial" pitchFamily="34" charset="0"/>
                <a:cs typeface="Arial" pitchFamily="34" charset="0"/>
              </a:defRPr>
            </a:lvl3pPr>
            <a:lvl4pPr marL="822960" indent="-228600">
              <a:buClr>
                <a:schemeClr val="tx2"/>
              </a:buClr>
              <a:buFont typeface="Arial" panose="020B0604020202020204" pitchFamily="34" charset="0"/>
              <a:buChar char="•"/>
              <a:defRPr sz="3200" b="0" i="0">
                <a:solidFill>
                  <a:schemeClr val="tx1"/>
                </a:solidFill>
                <a:latin typeface="Arial" pitchFamily="34" charset="0"/>
                <a:cs typeface="Arial" pitchFamily="34" charset="0"/>
              </a:defRPr>
            </a:lvl4pPr>
            <a:lvl5pPr marL="822960" indent="-228600">
              <a:buClr>
                <a:schemeClr val="tx2"/>
              </a:buClr>
              <a:buFont typeface="Arial" panose="020B0604020202020204" pitchFamily="34" charset="0"/>
              <a:buChar char="•"/>
              <a:defRPr sz="3200" b="0" i="0">
                <a:solidFill>
                  <a:schemeClr val="tx1"/>
                </a:solidFill>
                <a:latin typeface="Arial" pitchFamily="34" charset="0"/>
                <a:cs typeface="Arial" pitchFamily="34" charset="0"/>
              </a:defRPr>
            </a:lvl5pPr>
          </a:lstStyle>
          <a:p>
            <a:pPr lvl="0"/>
            <a:r>
              <a:rPr lang="en-US" dirty="0"/>
              <a:t>Click to add text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12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94360" y="1543050"/>
            <a:ext cx="7955280" cy="2914650"/>
          </a:xfrm>
        </p:spPr>
        <p:txBody>
          <a:bodyPr/>
          <a:lstStyle>
            <a:lvl1pPr marL="0" indent="0">
              <a:lnSpc>
                <a:spcPct val="100000"/>
              </a:lnSpc>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hasCustomPrompt="1"/>
          </p:nvPr>
        </p:nvSpPr>
        <p:spPr>
          <a:xfrm>
            <a:off x="594360" y="4561070"/>
            <a:ext cx="7955280" cy="184666"/>
          </a:xfrm>
        </p:spPr>
        <p:txBody>
          <a:bodyPr anchor="b" anchorCtr="0">
            <a:spAutoFit/>
          </a:bodyPr>
          <a:lstStyle>
            <a:lvl1pPr marL="0" indent="0" algn="l">
              <a:lnSpc>
                <a:spcPct val="100000"/>
              </a:lnSpc>
              <a:spcAft>
                <a:spcPts val="0"/>
              </a:spcAft>
              <a:buNone/>
              <a:defRPr sz="12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Text Placeholder 5"/>
          <p:cNvSpPr>
            <a:spLocks noGrp="1"/>
          </p:cNvSpPr>
          <p:nvPr>
            <p:ph type="body" sz="quarter" idx="12" hasCustomPrompt="1"/>
          </p:nvPr>
        </p:nvSpPr>
        <p:spPr>
          <a:xfrm>
            <a:off x="594360" y="914400"/>
            <a:ext cx="7955280" cy="2236510"/>
          </a:xfrm>
        </p:spPr>
        <p:txBody>
          <a:bodyPr>
            <a:spAutoFit/>
          </a:bodyPr>
          <a:lstStyle>
            <a:lvl1pPr marL="274320" indent="-274320">
              <a:spcAft>
                <a:spcPts val="500"/>
              </a:spcAft>
              <a:buClr>
                <a:schemeClr val="accent6"/>
              </a:buClr>
              <a:buFont typeface="Arial Black" pitchFamily="34" charset="0"/>
              <a:buChar char="›"/>
              <a:defRPr sz="2800" b="0">
                <a:solidFill>
                  <a:schemeClr val="tx1"/>
                </a:solidFill>
                <a:latin typeface="Arial" pitchFamily="34" charset="0"/>
                <a:cs typeface="Arial" pitchFamily="34" charset="0"/>
              </a:defRPr>
            </a:lvl1pPr>
            <a:lvl2pPr marL="822960" indent="-182880">
              <a:spcAft>
                <a:spcPts val="500"/>
              </a:spcAft>
              <a:buClr>
                <a:schemeClr val="accent5"/>
              </a:buClr>
              <a:buFont typeface="Arial" pitchFamily="34" charset="0"/>
              <a:buChar char="•"/>
              <a:defRPr sz="2400" b="0">
                <a:solidFill>
                  <a:schemeClr val="tx1"/>
                </a:solidFill>
                <a:latin typeface="Arial" pitchFamily="34" charset="0"/>
                <a:cs typeface="Arial" pitchFamily="34" charset="0"/>
              </a:defRPr>
            </a:lvl2pPr>
            <a:lvl3pPr marL="1371600" indent="-182880">
              <a:spcAft>
                <a:spcPts val="500"/>
              </a:spcAft>
              <a:buClr>
                <a:schemeClr val="tx2"/>
              </a:buClr>
              <a:buFont typeface="Arial" pitchFamily="34" charset="0"/>
              <a:buChar char="›"/>
              <a:defRPr sz="2000" b="0">
                <a:solidFill>
                  <a:schemeClr val="tx1"/>
                </a:solidFill>
                <a:latin typeface="Arial" pitchFamily="34" charset="0"/>
                <a:cs typeface="Arial" pitchFamily="34" charset="0"/>
              </a:defRPr>
            </a:lvl3pPr>
            <a:lvl4pPr marL="1371600" indent="-182880">
              <a:spcAft>
                <a:spcPts val="500"/>
              </a:spcAft>
              <a:buClr>
                <a:schemeClr val="tx2"/>
              </a:buClr>
              <a:buFont typeface="Arial" pitchFamily="34" charset="0"/>
              <a:buChar char="›"/>
              <a:defRPr sz="2000" b="0">
                <a:solidFill>
                  <a:schemeClr val="tx1"/>
                </a:solidFill>
                <a:latin typeface="Arial" pitchFamily="34" charset="0"/>
                <a:cs typeface="Arial" pitchFamily="34" charset="0"/>
              </a:defRPr>
            </a:lvl4pPr>
            <a:lvl5pPr marL="1371600" indent="-182880">
              <a:spcAft>
                <a:spcPts val="500"/>
              </a:spcAft>
              <a:buClr>
                <a:schemeClr val="tx2"/>
              </a:buClr>
              <a:buFont typeface="Arial" pitchFamily="34" charset="0"/>
              <a:buChar char="›"/>
              <a:defRPr sz="2000" b="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master title style</a:t>
            </a:r>
          </a:p>
        </p:txBody>
      </p:sp>
      <p:sp>
        <p:nvSpPr>
          <p:cNvPr id="8" name="TextBox 7"/>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2014 Forrester Research, Inc. Reproduction Prohibited</a:t>
            </a:r>
          </a:p>
        </p:txBody>
      </p:sp>
      <p:sp>
        <p:nvSpPr>
          <p:cNvPr id="9" name="TextBox 8"/>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291062" y="82552"/>
            <a:ext cx="8429625" cy="2667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64567425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7" name="Rectangle 6"/>
          <p:cNvSpPr/>
          <p:nvPr userDrawn="1"/>
        </p:nvSpPr>
        <p:spPr>
          <a:xfrm>
            <a:off x="457200" y="342900"/>
            <a:ext cx="8229600" cy="445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50" dirty="0">
              <a:solidFill>
                <a:srgbClr val="FFFFFF"/>
              </a:solidFill>
            </a:endParaRPr>
          </a:p>
        </p:txBody>
      </p:sp>
      <p:sp>
        <p:nvSpPr>
          <p:cNvPr id="9" name="Text Placeholder 3"/>
          <p:cNvSpPr>
            <a:spLocks noGrp="1"/>
          </p:cNvSpPr>
          <p:nvPr>
            <p:ph type="body" sz="half" idx="2" hasCustomPrompt="1"/>
          </p:nvPr>
        </p:nvSpPr>
        <p:spPr>
          <a:xfrm>
            <a:off x="594360" y="4607236"/>
            <a:ext cx="7955280" cy="138500"/>
          </a:xfrm>
        </p:spPr>
        <p:txBody>
          <a:bodyPr anchor="b" anchorCtr="0">
            <a:spAutoFit/>
          </a:bodyPr>
          <a:lstStyle>
            <a:lvl1pPr marL="0" indent="0" algn="l">
              <a:lnSpc>
                <a:spcPct val="100000"/>
              </a:lnSpc>
              <a:spcAft>
                <a:spcPts val="0"/>
              </a:spcAft>
              <a:buNone/>
              <a:defRPr sz="900" b="0">
                <a:solidFill>
                  <a:schemeClr val="tx1"/>
                </a:solidFill>
                <a:latin typeface="Arial" pitchFamily="34" charset="0"/>
                <a:cs typeface="Arial"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2" name="Title 1"/>
          <p:cNvSpPr>
            <a:spLocks noGrp="1"/>
          </p:cNvSpPr>
          <p:nvPr>
            <p:ph type="title" hasCustomPrompt="1"/>
          </p:nvPr>
        </p:nvSpPr>
        <p:spPr>
          <a:xfrm>
            <a:off x="594360" y="445770"/>
            <a:ext cx="7955280" cy="332399"/>
          </a:xfrm>
        </p:spPr>
        <p:txBody>
          <a:bodyPr/>
          <a:lstStyle>
            <a:lvl1pPr>
              <a:defRPr sz="2400">
                <a:solidFill>
                  <a:schemeClr val="tx1"/>
                </a:solidFill>
              </a:defRPr>
            </a:lvl1pPr>
          </a:lstStyle>
          <a:p>
            <a:r>
              <a:rPr lang="en-US" dirty="0"/>
              <a:t>Click to edit master title style</a:t>
            </a:r>
          </a:p>
        </p:txBody>
      </p:sp>
      <p:sp>
        <p:nvSpPr>
          <p:cNvPr id="3" name="Content Placeholder 2"/>
          <p:cNvSpPr>
            <a:spLocks noGrp="1"/>
          </p:cNvSpPr>
          <p:nvPr>
            <p:ph idx="1" hasCustomPrompt="1"/>
          </p:nvPr>
        </p:nvSpPr>
        <p:spPr>
          <a:xfrm>
            <a:off x="594360" y="960120"/>
            <a:ext cx="7955280" cy="3566160"/>
          </a:xfrm>
        </p:spPr>
        <p:txBody>
          <a:bodyPr/>
          <a:lstStyle>
            <a:lvl1pPr marL="137160" indent="-137160">
              <a:buSzPct val="100000"/>
              <a:buFont typeface="Arial Black" pitchFamily="34" charset="0"/>
              <a:buChar char="›"/>
              <a:defRPr sz="2100" b="0" i="0">
                <a:solidFill>
                  <a:schemeClr val="tx1"/>
                </a:solidFill>
                <a:latin typeface="Arial" pitchFamily="34" charset="0"/>
                <a:cs typeface="Arial" pitchFamily="34" charset="0"/>
              </a:defRPr>
            </a:lvl1pPr>
            <a:lvl2pPr marL="617220" indent="-137160">
              <a:buClr>
                <a:schemeClr val="accent1"/>
              </a:buClr>
              <a:buFont typeface="Arial" pitchFamily="34" charset="0"/>
              <a:buChar char="•"/>
              <a:defRPr sz="1800" b="0" i="0">
                <a:solidFill>
                  <a:schemeClr val="tx1"/>
                </a:solidFill>
                <a:latin typeface="Arial" pitchFamily="34" charset="0"/>
                <a:cs typeface="Arial" pitchFamily="34" charset="0"/>
              </a:defRPr>
            </a:lvl2pPr>
            <a:lvl3pPr marL="1028700" indent="-137160">
              <a:buClr>
                <a:schemeClr val="tx2"/>
              </a:buClr>
              <a:buFont typeface="Arial" pitchFamily="34" charset="0"/>
              <a:buChar char="›"/>
              <a:defRPr sz="1500" b="0" i="0">
                <a:solidFill>
                  <a:schemeClr val="tx1"/>
                </a:solidFill>
                <a:latin typeface="Arial" pitchFamily="34" charset="0"/>
                <a:cs typeface="Arial" pitchFamily="34" charset="0"/>
              </a:defRPr>
            </a:lvl3pPr>
            <a:lvl4pPr marL="1028700" indent="-137160">
              <a:buClr>
                <a:schemeClr val="tx2"/>
              </a:buClr>
              <a:buFont typeface="Arial" pitchFamily="34" charset="0"/>
              <a:buChar char="›"/>
              <a:defRPr sz="1500" b="0" i="0">
                <a:solidFill>
                  <a:schemeClr val="tx1"/>
                </a:solidFill>
                <a:latin typeface="Arial" pitchFamily="34" charset="0"/>
                <a:cs typeface="Arial" pitchFamily="34" charset="0"/>
              </a:defRPr>
            </a:lvl4pPr>
            <a:lvl5pPr marL="1028700" indent="-137160">
              <a:buClr>
                <a:schemeClr val="tx2"/>
              </a:buClr>
              <a:buFont typeface="Arial" pitchFamily="34" charset="0"/>
              <a:buChar char="›"/>
              <a:defRPr sz="15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457200" y="4924045"/>
            <a:ext cx="4648200" cy="86627"/>
          </a:xfrm>
          <a:prstGeom prst="rect">
            <a:avLst/>
          </a:prstGeom>
          <a:noFill/>
        </p:spPr>
        <p:txBody>
          <a:bodyPr wrap="square" lIns="0" tIns="0" rIns="0" bIns="0" rtlCol="0">
            <a:spAutoFit/>
          </a:bodyPr>
          <a:lstStyle/>
          <a:p>
            <a:pPr defTabSz="685800">
              <a:spcAft>
                <a:spcPts val="450"/>
              </a:spcAft>
              <a:defRPr/>
            </a:pPr>
            <a:r>
              <a:rPr lang="en-US" sz="563" dirty="0">
                <a:solidFill>
                  <a:srgbClr val="666666"/>
                </a:solidFill>
                <a:cs typeface="Arial" pitchFamily="34" charset="0"/>
              </a:rPr>
              <a:t>© 2016 Forrester Research, Inc. Reproduction Prohibited</a:t>
            </a:r>
          </a:p>
        </p:txBody>
      </p:sp>
      <p:sp>
        <p:nvSpPr>
          <p:cNvPr id="12" name="TextBox 11"/>
          <p:cNvSpPr txBox="1"/>
          <p:nvPr userDrawn="1"/>
        </p:nvSpPr>
        <p:spPr>
          <a:xfrm>
            <a:off x="6858000" y="4924044"/>
            <a:ext cx="1828800" cy="164592"/>
          </a:xfrm>
          <a:prstGeom prst="rect">
            <a:avLst/>
          </a:prstGeom>
          <a:noFill/>
        </p:spPr>
        <p:txBody>
          <a:bodyPr wrap="square" lIns="0" tIns="0" rIns="0" bIns="0" rtlCol="0">
            <a:noAutofit/>
          </a:bodyPr>
          <a:lstStyle/>
          <a:p>
            <a:pPr algn="r" defTabSz="914400">
              <a:spcAft>
                <a:spcPts val="450"/>
              </a:spcAft>
            </a:pPr>
            <a:fld id="{AE37EF82-0B25-4B89-B1EA-AE4F268844BE}" type="slidenum">
              <a:rPr lang="en-US" sz="563" smtClean="0">
                <a:solidFill>
                  <a:srgbClr val="666666"/>
                </a:solidFill>
              </a:rPr>
              <a:pPr algn="r" defTabSz="914400">
                <a:spcAft>
                  <a:spcPts val="450"/>
                </a:spcAft>
              </a:pPr>
              <a:t>‹#›</a:t>
            </a:fld>
            <a:endParaRPr lang="en-US" sz="563" dirty="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221352490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55378711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15104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228600" y="4826480"/>
            <a:ext cx="4114800" cy="137160"/>
          </a:xfrm>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555837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03167921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05583142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150850528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264217302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5970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291062" y="82552"/>
            <a:ext cx="8429625" cy="2667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43464357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123950"/>
            <a:ext cx="4255928"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649531" y="1123950"/>
            <a:ext cx="4255928"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605320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123950"/>
            <a:ext cx="2767711"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178537" y="1123950"/>
            <a:ext cx="2767711"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6137748" y="1125277"/>
            <a:ext cx="2767711"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86710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144468241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342335596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2706992139"/>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solidFill>
                  <a:srgbClr val="FFFFFF"/>
                </a:solidFill>
              </a:rPr>
              <a:t>Click to edit Master title style</a:t>
            </a:r>
            <a:endParaRPr lang="en-US" dirty="0">
              <a:solidFill>
                <a:srgbClr val="FFFFFF"/>
              </a:solidFill>
            </a:endParaRPr>
          </a:p>
        </p:txBody>
      </p:sp>
    </p:spTree>
    <p:extLst>
      <p:ext uri="{BB962C8B-B14F-4D97-AF65-F5344CB8AC3E}">
        <p14:creationId xmlns:p14="http://schemas.microsoft.com/office/powerpoint/2010/main" val="36529400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solidFill>
                  <a:srgbClr val="FFFFFF"/>
                </a:solidFill>
              </a:rPr>
              <a:t>Click to edit Master title style</a:t>
            </a:r>
            <a:endParaRPr lang="en-US" dirty="0">
              <a:solidFill>
                <a:srgbClr val="FFFFFF"/>
              </a:solidFill>
            </a:endParaRPr>
          </a:p>
        </p:txBody>
      </p:sp>
    </p:spTree>
    <p:extLst>
      <p:ext uri="{BB962C8B-B14F-4D97-AF65-F5344CB8AC3E}">
        <p14:creationId xmlns:p14="http://schemas.microsoft.com/office/powerpoint/2010/main" val="206439348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p>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tx1"/>
                </a:solidFill>
              </a:defRPr>
            </a:lvl1pPr>
            <a:lvl2pPr marL="0" indent="0">
              <a:spcBef>
                <a:spcPts val="1100"/>
              </a:spcBef>
              <a:buFontTx/>
              <a:buNone/>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228600" y="177546"/>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solidFill>
                  <a:srgbClr val="FFFFFF"/>
                </a:solidFill>
              </a:rPr>
              <a:t>Click to edit Master title style</a:t>
            </a:r>
          </a:p>
        </p:txBody>
      </p:sp>
    </p:spTree>
    <p:extLst>
      <p:ext uri="{BB962C8B-B14F-4D97-AF65-F5344CB8AC3E}">
        <p14:creationId xmlns:p14="http://schemas.microsoft.com/office/powerpoint/2010/main" val="133471627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203839193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1"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1987040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62" y="204905"/>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100"/>
            </a:lvl1pPr>
            <a:lvl2pPr marL="341645" indent="0">
              <a:buNone/>
              <a:defRPr sz="900"/>
            </a:lvl2pPr>
            <a:lvl3pPr marL="683400" indent="0">
              <a:buNone/>
              <a:defRPr sz="800"/>
            </a:lvl3pPr>
            <a:lvl4pPr marL="1025100" indent="0">
              <a:buNone/>
              <a:defRPr sz="700"/>
            </a:lvl4pPr>
            <a:lvl5pPr marL="1366800" indent="0">
              <a:buNone/>
              <a:defRPr sz="700"/>
            </a:lvl5pPr>
            <a:lvl6pPr marL="1708556" indent="0">
              <a:buNone/>
              <a:defRPr sz="700"/>
            </a:lvl6pPr>
            <a:lvl7pPr marL="2050199" indent="0">
              <a:buNone/>
              <a:defRPr sz="700"/>
            </a:lvl7pPr>
            <a:lvl8pPr marL="2391846" indent="0">
              <a:buNone/>
              <a:defRPr sz="700"/>
            </a:lvl8pPr>
            <a:lvl9pPr marL="2733512" indent="0">
              <a:buNone/>
              <a:defRPr sz="700"/>
            </a:lvl9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158898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6840784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7976210"/>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8741608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275881338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p:spPr>
        <p:txBody>
          <a:bodyPr vert="horz" lIns="0" tIns="0" rIns="0" bIns="0" rtlCol="0" anchor="t" anchorCtr="0">
            <a:noAutofit/>
          </a:bodyPr>
          <a:lstStyle>
            <a:lvl1pPr>
              <a:defRPr lang="en-US" sz="24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372101742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083746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92464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68574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402566985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37202956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4"/>
          <p:cNvSpPr>
            <a:spLocks noGrp="1"/>
          </p:cNvSpPr>
          <p:nvPr>
            <p:ph type="title"/>
          </p:nvPr>
        </p:nvSpPr>
        <p:spPr>
          <a:xfrm>
            <a:off x="399131" y="160717"/>
            <a:ext cx="7101947" cy="422672"/>
          </a:xfrm>
          <a:prstGeom prst="rect">
            <a:avLst/>
          </a:prstGeom>
        </p:spPr>
        <p:txBody>
          <a:bodyPr/>
          <a:lstStyle>
            <a:lvl1pPr algn="l">
              <a:defRPr sz="2000" b="1">
                <a:latin typeface="Arial" pitchFamily="34" charset="0"/>
                <a:cs typeface="Arial" pitchFamily="34" charset="0"/>
              </a:defRPr>
            </a:lvl1pPr>
          </a:lstStyle>
          <a:p>
            <a:pPr lvl="0"/>
            <a:r>
              <a:rPr lang="en-US"/>
              <a:t>Click to edit Master title style</a:t>
            </a:r>
            <a:endParaRPr lang="en-US" dirty="0"/>
          </a:p>
        </p:txBody>
      </p:sp>
      <p:sp>
        <p:nvSpPr>
          <p:cNvPr id="8" name="Text Placeholder 7"/>
          <p:cNvSpPr>
            <a:spLocks noGrp="1"/>
          </p:cNvSpPr>
          <p:nvPr>
            <p:ph type="body" sz="quarter" idx="10"/>
          </p:nvPr>
        </p:nvSpPr>
        <p:spPr>
          <a:xfrm>
            <a:off x="398463" y="803674"/>
            <a:ext cx="4073784" cy="4052888"/>
          </a:xfrm>
          <a:prstGeom prst="rect">
            <a:avLst/>
          </a:prstGeom>
        </p:spPr>
        <p:txBody>
          <a:bodyPr/>
          <a:lstStyle>
            <a:lvl1pPr marL="199319" indent="-199319" algn="l" rtl="0" eaLnBrk="1" fontAlgn="base" hangingPunct="1">
              <a:spcBef>
                <a:spcPct val="20000"/>
              </a:spcBef>
              <a:spcAft>
                <a:spcPct val="0"/>
              </a:spcAft>
              <a:buClr>
                <a:srgbClr val="73C167"/>
              </a:buClr>
              <a:buNone/>
              <a:defRPr lang="en-US" sz="1700" kern="1200" dirty="0" smtClean="0">
                <a:solidFill>
                  <a:schemeClr val="tx1"/>
                </a:solidFill>
                <a:latin typeface="Arial" pitchFamily="34" charset="0"/>
                <a:ea typeface="ＭＳ Ｐゴシック" pitchFamily="-65" charset="-128"/>
                <a:cs typeface="Arial" pitchFamily="34" charset="0"/>
              </a:defRPr>
            </a:lvl1pPr>
            <a:lvl2pPr marL="403400" indent="-204079"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2pPr>
            <a:lvl3pPr marL="602722" indent="-199319"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3pPr>
            <a:lvl4pPr marL="800850" indent="-198132"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4pPr>
            <a:lvl5pPr marL="1006118" indent="-205269" algn="l" rtl="0" eaLnBrk="1" fontAlgn="base" hangingPunct="1">
              <a:spcBef>
                <a:spcPct val="20000"/>
              </a:spcBef>
              <a:spcAft>
                <a:spcPct val="0"/>
              </a:spcAft>
              <a:buClr>
                <a:srgbClr val="73C167"/>
              </a:buClr>
              <a:tabLst/>
              <a:defRPr lang="en-US" sz="1700" kern="1200" dirty="0">
                <a:solidFill>
                  <a:schemeClr val="tx1"/>
                </a:solidFill>
                <a:latin typeface="Arial" pitchFamily="34" charset="0"/>
                <a:ea typeface="ＭＳ Ｐゴシック" pitchFamily="-65" charset="-128"/>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4613578" y="803674"/>
            <a:ext cx="4181301" cy="4052888"/>
          </a:xfrm>
          <a:prstGeom prst="rect">
            <a:avLst/>
          </a:prstGeom>
        </p:spPr>
        <p:txBody>
          <a:bodyPr/>
          <a:lstStyle>
            <a:lvl1pPr marL="199319" indent="-199319" algn="l" rtl="0" eaLnBrk="1" fontAlgn="base" hangingPunct="1">
              <a:spcBef>
                <a:spcPct val="20000"/>
              </a:spcBef>
              <a:spcAft>
                <a:spcPct val="0"/>
              </a:spcAft>
              <a:buClr>
                <a:srgbClr val="73C167"/>
              </a:buClr>
              <a:buFont typeface="Arial" charset="0"/>
              <a:buNone/>
              <a:defRPr lang="en-US" sz="1700" kern="1200" dirty="0" smtClean="0">
                <a:solidFill>
                  <a:schemeClr val="tx1"/>
                </a:solidFill>
                <a:latin typeface="Arial" pitchFamily="34" charset="0"/>
                <a:ea typeface="ＭＳ Ｐゴシック" pitchFamily="-65" charset="-128"/>
                <a:cs typeface="Arial" pitchFamily="34" charset="0"/>
              </a:defRPr>
            </a:lvl1pPr>
            <a:lvl2pPr marL="403400" indent="-204079"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2pPr>
            <a:lvl3pPr marL="602722" indent="-199319"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3pPr>
            <a:lvl4pPr marL="800850" indent="-198132"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4pPr>
            <a:lvl5pPr marL="1006118" indent="-205269" algn="l" rtl="0" eaLnBrk="1" fontAlgn="base" hangingPunct="1">
              <a:spcBef>
                <a:spcPct val="20000"/>
              </a:spcBef>
              <a:spcAft>
                <a:spcPct val="0"/>
              </a:spcAft>
              <a:buClr>
                <a:srgbClr val="73C167"/>
              </a:buClr>
              <a:buFont typeface="Arial" charset="0"/>
              <a:defRPr lang="en-US" sz="1700" kern="1200" dirty="0">
                <a:solidFill>
                  <a:schemeClr val="tx1"/>
                </a:solidFill>
                <a:latin typeface="Arial" pitchFamily="34" charset="0"/>
                <a:ea typeface="ＭＳ Ｐゴシック" pitchFamily="-65" charset="-128"/>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753708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3562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41838945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95250" y="4868503"/>
            <a:ext cx="1074382"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a:lnSpc>
                <a:spcPct val="90000"/>
              </a:lnSpc>
              <a:defRPr sz="1400">
                <a:solidFill>
                  <a:srgbClr val="1FB3CF"/>
                </a:solidFill>
                <a:latin typeface="+mn-lt"/>
                <a:ea typeface="+mn-ea"/>
                <a:cs typeface="+mn-cs"/>
                <a:sym typeface="Arial"/>
              </a:defRPr>
            </a:pPr>
            <a:r>
              <a:rPr sz="1050">
                <a:solidFill>
                  <a:srgbClr val="1FB3CF"/>
                </a:solidFill>
                <a:sym typeface="Arial"/>
              </a:rPr>
              <a:t>IBM </a:t>
            </a:r>
            <a:r>
              <a:rPr sz="1050" b="1">
                <a:solidFill>
                  <a:srgbClr val="1FB3CF"/>
                </a:solidFill>
                <a:sym typeface="Arial"/>
              </a:rPr>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8787989" y="4787490"/>
            <a:ext cx="142877" cy="378646"/>
          </a:xfrm>
          <a:prstGeom prst="rect">
            <a:avLst/>
          </a:prstGeom>
          <a:ln w="12700">
            <a:miter lim="400000"/>
          </a:ln>
        </p:spPr>
      </p:pic>
      <p:sp>
        <p:nvSpPr>
          <p:cNvPr id="313" name="Line"/>
          <p:cNvSpPr/>
          <p:nvPr/>
        </p:nvSpPr>
        <p:spPr>
          <a:xfrm>
            <a:off x="0" y="4795838"/>
            <a:ext cx="9144002" cy="0"/>
          </a:xfrm>
          <a:prstGeom prst="line">
            <a:avLst/>
          </a:prstGeom>
          <a:ln w="25400">
            <a:solidFill>
              <a:schemeClr val="accent5"/>
            </a:solidFill>
            <a:miter/>
          </a:ln>
        </p:spPr>
        <p:txBody>
          <a:bodyPr lIns="34289" tIns="34289" rIns="34289" bIns="34289"/>
          <a:lstStyle/>
          <a:p>
            <a:endParaRPr sz="1013">
              <a:solidFill>
                <a:srgbClr val="000000"/>
              </a:solidFill>
            </a:endParaRPr>
          </a:p>
        </p:txBody>
      </p:sp>
      <p:sp>
        <p:nvSpPr>
          <p:cNvPr id="314" name="Slide title"/>
          <p:cNvSpPr txBox="1">
            <a:spLocks noGrp="1"/>
          </p:cNvSpPr>
          <p:nvPr>
            <p:ph type="body" sz="quarter" idx="13"/>
          </p:nvPr>
        </p:nvSpPr>
        <p:spPr>
          <a:xfrm>
            <a:off x="190500" y="190501"/>
            <a:ext cx="3018187" cy="390917"/>
          </a:xfrm>
          <a:prstGeom prst="rect">
            <a:avLst/>
          </a:prstGeom>
        </p:spPr>
        <p:txBody>
          <a:bodyPr lIns="45718" tIns="45718" rIns="45718" bIns="45718"/>
          <a:lstStyle>
            <a:lvl1pPr defTabSz="582930">
              <a:lnSpc>
                <a:spcPct val="90000"/>
              </a:lnSpc>
              <a:defRPr sz="2250" b="1">
                <a:solidFill>
                  <a:schemeClr val="accent4"/>
                </a:solidFill>
              </a:defRPr>
            </a:lvl1pPr>
          </a:lstStyle>
          <a:p>
            <a:r>
              <a:t>Slide title</a:t>
            </a:r>
          </a:p>
        </p:txBody>
      </p:sp>
    </p:spTree>
    <p:extLst>
      <p:ext uri="{BB962C8B-B14F-4D97-AF65-F5344CB8AC3E}">
        <p14:creationId xmlns:p14="http://schemas.microsoft.com/office/powerpoint/2010/main" val="2947838355"/>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8" y="4604933"/>
            <a:ext cx="1574103" cy="398967"/>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spTree>
    <p:extLst>
      <p:ext uri="{BB962C8B-B14F-4D97-AF65-F5344CB8AC3E}">
        <p14:creationId xmlns:p14="http://schemas.microsoft.com/office/powerpoint/2010/main" val="308893728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8581924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444375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95881961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416751388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107993378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extLst>
      <p:ext uri="{BB962C8B-B14F-4D97-AF65-F5344CB8AC3E}">
        <p14:creationId xmlns:p14="http://schemas.microsoft.com/office/powerpoint/2010/main" val="16041478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HalfBlueGray">
    <p:spTree>
      <p:nvGrpSpPr>
        <p:cNvPr id="1" name=""/>
        <p:cNvGrpSpPr/>
        <p:nvPr/>
      </p:nvGrpSpPr>
      <p:grpSpPr>
        <a:xfrm>
          <a:off x="0" y="0"/>
          <a:ext cx="0" cy="0"/>
          <a:chOff x="0" y="0"/>
          <a:chExt cx="0" cy="0"/>
        </a:xfrm>
      </p:grpSpPr>
      <p:sp>
        <p:nvSpPr>
          <p:cNvPr id="3" name="Rectangle 12"/>
          <p:cNvSpPr/>
          <p:nvPr userDrawn="1"/>
        </p:nvSpPr>
        <p:spPr>
          <a:xfrm>
            <a:off x="62" y="0"/>
            <a:ext cx="2917825" cy="51435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34289" tIns="17144" rIns="34289" bIns="17144" anchor="ctr"/>
          <a:lstStyle/>
          <a:p>
            <a:pPr algn="ctr" defTabSz="455648">
              <a:defRPr/>
            </a:pPr>
            <a:endParaRPr lang="en-US" sz="2900">
              <a:solidFill>
                <a:prstClr val="white"/>
              </a:solidFill>
              <a:latin typeface="Arial"/>
              <a:cs typeface="Arial"/>
            </a:endParaRPr>
          </a:p>
        </p:txBody>
      </p:sp>
      <p:grpSp>
        <p:nvGrpSpPr>
          <p:cNvPr id="5" name="Group 13"/>
          <p:cNvGrpSpPr/>
          <p:nvPr userDrawn="1"/>
        </p:nvGrpSpPr>
        <p:grpSpPr>
          <a:xfrm>
            <a:off x="369828" y="201614"/>
            <a:ext cx="506711" cy="129381"/>
            <a:chOff x="360699" y="268817"/>
            <a:chExt cx="506711" cy="172508"/>
          </a:xfrm>
          <a:solidFill>
            <a:schemeClr val="bg1"/>
          </a:solidFill>
        </p:grpSpPr>
        <p:sp>
          <p:nvSpPr>
            <p:cNvPr id="6" name="Rectangle 14"/>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1897">
                <a:defRPr/>
              </a:pPr>
              <a:endParaRPr lang="en-US" sz="2900">
                <a:solidFill>
                  <a:prstClr val="white"/>
                </a:solidFill>
                <a:latin typeface="Arial"/>
                <a:cs typeface="Arial"/>
              </a:endParaRPr>
            </a:p>
          </p:txBody>
        </p:sp>
        <p:sp>
          <p:nvSpPr>
            <p:cNvPr id="7" name="Rectangle 15"/>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1897">
                <a:defRPr/>
              </a:pPr>
              <a:endParaRPr lang="en-US" sz="2900">
                <a:solidFill>
                  <a:prstClr val="white"/>
                </a:solidFill>
                <a:latin typeface="Arial"/>
                <a:cs typeface="Arial"/>
              </a:endParaRPr>
            </a:p>
          </p:txBody>
        </p:sp>
      </p:grpSp>
      <p:sp>
        <p:nvSpPr>
          <p:cNvPr id="12" name="Title 1"/>
          <p:cNvSpPr>
            <a:spLocks noGrp="1"/>
          </p:cNvSpPr>
          <p:nvPr>
            <p:ph type="title"/>
          </p:nvPr>
        </p:nvSpPr>
        <p:spPr>
          <a:xfrm>
            <a:off x="303416" y="617540"/>
            <a:ext cx="2486544" cy="276999"/>
          </a:xfrm>
        </p:spPr>
        <p:txBody>
          <a:bodyPr rIns="0"/>
          <a:lstStyle>
            <a:lvl1pPr>
              <a:defRPr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84981314"/>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64634287"/>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104285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50071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0135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67967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060039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22732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644680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034287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18318944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16"/>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6038" indent="0" algn="ctr">
              <a:buNone/>
              <a:defRPr/>
            </a:lvl2pPr>
            <a:lvl3pPr marL="912218" indent="0" algn="ctr">
              <a:buNone/>
              <a:defRPr/>
            </a:lvl3pPr>
            <a:lvl4pPr marL="1368302" indent="0" algn="ctr">
              <a:buNone/>
              <a:defRPr/>
            </a:lvl4pPr>
            <a:lvl5pPr marL="1824434" indent="0" algn="ctr">
              <a:buNone/>
              <a:defRPr/>
            </a:lvl5pPr>
            <a:lvl6pPr marL="2280471" indent="0" algn="ctr">
              <a:buNone/>
              <a:defRPr/>
            </a:lvl6pPr>
            <a:lvl7pPr marL="2736509" indent="0" algn="ctr">
              <a:buNone/>
              <a:defRPr/>
            </a:lvl7pPr>
            <a:lvl8pPr marL="3192654" indent="0" algn="ctr">
              <a:buNone/>
              <a:defRPr/>
            </a:lvl8pPr>
            <a:lvl9pPr marL="3648759" indent="0" algn="ctr">
              <a:buNone/>
              <a:defRPr/>
            </a:lvl9pPr>
          </a:lstStyle>
          <a:p>
            <a:r>
              <a:rPr lang="en-US"/>
              <a:t>Click to edit Master subtitle style</a:t>
            </a:r>
          </a:p>
        </p:txBody>
      </p:sp>
    </p:spTree>
    <p:extLst>
      <p:ext uri="{BB962C8B-B14F-4D97-AF65-F5344CB8AC3E}">
        <p14:creationId xmlns:p14="http://schemas.microsoft.com/office/powerpoint/2010/main" val="3590775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27684771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52595811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75300918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2897390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2599645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9649256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5613427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272093918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89479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8877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93910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99333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43763925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655623"/>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283949307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2884435941"/>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98447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51493962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128555043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409981398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33545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6038" indent="0">
              <a:buNone/>
              <a:defRPr sz="1800"/>
            </a:lvl2pPr>
            <a:lvl3pPr marL="912218" indent="0">
              <a:buNone/>
              <a:defRPr sz="1600"/>
            </a:lvl3pPr>
            <a:lvl4pPr marL="1368302" indent="0">
              <a:buNone/>
              <a:defRPr sz="1400"/>
            </a:lvl4pPr>
            <a:lvl5pPr marL="1824434" indent="0">
              <a:buNone/>
              <a:defRPr sz="1400"/>
            </a:lvl5pPr>
            <a:lvl6pPr marL="2280471" indent="0">
              <a:buNone/>
              <a:defRPr sz="1400"/>
            </a:lvl6pPr>
            <a:lvl7pPr marL="2736509" indent="0">
              <a:buNone/>
              <a:defRPr sz="1400"/>
            </a:lvl7pPr>
            <a:lvl8pPr marL="3192654" indent="0">
              <a:buNone/>
              <a:defRPr sz="1400"/>
            </a:lvl8pPr>
            <a:lvl9pPr marL="3648759" indent="0">
              <a:buNone/>
              <a:defRPr sz="1400"/>
            </a:lvl9pPr>
          </a:lstStyle>
          <a:p>
            <a:pPr lvl="0"/>
            <a:r>
              <a:rPr lang="en-US"/>
              <a:t>Click to edit Master text styles</a:t>
            </a:r>
          </a:p>
        </p:txBody>
      </p:sp>
    </p:spTree>
    <p:extLst>
      <p:ext uri="{BB962C8B-B14F-4D97-AF65-F5344CB8AC3E}">
        <p14:creationId xmlns:p14="http://schemas.microsoft.com/office/powerpoint/2010/main" val="526047009"/>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00383787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172913763"/>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45311668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8723403"/>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34641601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8843899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18713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12417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782686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2490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145381"/>
            <a:ext cx="4267200" cy="284916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145381"/>
            <a:ext cx="4267200" cy="284916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79502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52779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98524"/>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576994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56026200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951068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3452392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4058476"/>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04538069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2025602"/>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1460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1" y="1085850"/>
            <a:ext cx="4267200" cy="3943350"/>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85850"/>
            <a:ext cx="4267200" cy="3943350"/>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9139537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038" indent="0">
              <a:buNone/>
              <a:defRPr sz="2000" b="1"/>
            </a:lvl2pPr>
            <a:lvl3pPr marL="912218" indent="0">
              <a:buNone/>
              <a:defRPr sz="1800" b="1"/>
            </a:lvl3pPr>
            <a:lvl4pPr marL="1368302" indent="0">
              <a:buNone/>
              <a:defRPr sz="1600" b="1"/>
            </a:lvl4pPr>
            <a:lvl5pPr marL="1824434" indent="0">
              <a:buNone/>
              <a:defRPr sz="1600" b="1"/>
            </a:lvl5pPr>
            <a:lvl6pPr marL="2280471" indent="0">
              <a:buNone/>
              <a:defRPr sz="1600" b="1"/>
            </a:lvl6pPr>
            <a:lvl7pPr marL="2736509" indent="0">
              <a:buNone/>
              <a:defRPr sz="1600" b="1"/>
            </a:lvl7pPr>
            <a:lvl8pPr marL="3192654" indent="0">
              <a:buNone/>
              <a:defRPr sz="1600" b="1"/>
            </a:lvl8pPr>
            <a:lvl9pPr marL="364875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23" y="1151335"/>
            <a:ext cx="4041775" cy="479822"/>
          </a:xfrm>
        </p:spPr>
        <p:txBody>
          <a:bodyPr anchor="b"/>
          <a:lstStyle>
            <a:lvl1pPr marL="0" indent="0">
              <a:buNone/>
              <a:defRPr sz="2400" b="1"/>
            </a:lvl1pPr>
            <a:lvl2pPr marL="456038" indent="0">
              <a:buNone/>
              <a:defRPr sz="2000" b="1"/>
            </a:lvl2pPr>
            <a:lvl3pPr marL="912218" indent="0">
              <a:buNone/>
              <a:defRPr sz="1800" b="1"/>
            </a:lvl3pPr>
            <a:lvl4pPr marL="1368302" indent="0">
              <a:buNone/>
              <a:defRPr sz="1600" b="1"/>
            </a:lvl4pPr>
            <a:lvl5pPr marL="1824434" indent="0">
              <a:buNone/>
              <a:defRPr sz="1600" b="1"/>
            </a:lvl5pPr>
            <a:lvl6pPr marL="2280471" indent="0">
              <a:buNone/>
              <a:defRPr sz="1600" b="1"/>
            </a:lvl6pPr>
            <a:lvl7pPr marL="2736509" indent="0">
              <a:buNone/>
              <a:defRPr sz="1600" b="1"/>
            </a:lvl7pPr>
            <a:lvl8pPr marL="3192654" indent="0">
              <a:buNone/>
              <a:defRPr sz="1600" b="1"/>
            </a:lvl8pPr>
            <a:lvl9pPr marL="364875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2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178536"/>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796088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2201667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05732250"/>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192149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760863"/>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8292023"/>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4466257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5577718"/>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2293779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017035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013770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486028"/>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132197442"/>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58676097"/>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D420EC8-F3A3-794D-AAA7-A79899CC1E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848882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83003984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83136342"/>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323688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23005795"/>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90212876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23162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870626"/>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93408539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8065852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613056"/>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167624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58094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583241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8922427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913226221"/>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458997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337580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8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6038" indent="0">
              <a:buNone/>
              <a:defRPr sz="1200"/>
            </a:lvl2pPr>
            <a:lvl3pPr marL="912218" indent="0">
              <a:buNone/>
              <a:defRPr sz="1000"/>
            </a:lvl3pPr>
            <a:lvl4pPr marL="1368302" indent="0">
              <a:buNone/>
              <a:defRPr sz="900"/>
            </a:lvl4pPr>
            <a:lvl5pPr marL="1824434" indent="0">
              <a:buNone/>
              <a:defRPr sz="900"/>
            </a:lvl5pPr>
            <a:lvl6pPr marL="2280471" indent="0">
              <a:buNone/>
              <a:defRPr sz="900"/>
            </a:lvl6pPr>
            <a:lvl7pPr marL="2736509" indent="0">
              <a:buNone/>
              <a:defRPr sz="900"/>
            </a:lvl7pPr>
            <a:lvl8pPr marL="3192654" indent="0">
              <a:buNone/>
              <a:defRPr sz="900"/>
            </a:lvl8pPr>
            <a:lvl9pPr marL="3648759" indent="0">
              <a:buNone/>
              <a:defRPr sz="900"/>
            </a:lvl9pPr>
          </a:lstStyle>
          <a:p>
            <a:pPr lvl="0"/>
            <a:r>
              <a:rPr lang="en-US"/>
              <a:t>Click to edit Master text styles</a:t>
            </a:r>
          </a:p>
        </p:txBody>
      </p:sp>
    </p:spTree>
    <p:extLst>
      <p:ext uri="{BB962C8B-B14F-4D97-AF65-F5344CB8AC3E}">
        <p14:creationId xmlns:p14="http://schemas.microsoft.com/office/powerpoint/2010/main" val="3608648851"/>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91339318"/>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5598065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1997492"/>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3487245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9797535"/>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10130632"/>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57329"/>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7273869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3756311606"/>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07976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038" indent="0">
              <a:buNone/>
              <a:defRPr sz="2800"/>
            </a:lvl2pPr>
            <a:lvl3pPr marL="912218" indent="0">
              <a:buNone/>
              <a:defRPr sz="2400"/>
            </a:lvl3pPr>
            <a:lvl4pPr marL="1368302" indent="0">
              <a:buNone/>
              <a:defRPr sz="2000"/>
            </a:lvl4pPr>
            <a:lvl5pPr marL="1824434" indent="0">
              <a:buNone/>
              <a:defRPr sz="2000"/>
            </a:lvl5pPr>
            <a:lvl6pPr marL="2280471" indent="0">
              <a:buNone/>
              <a:defRPr sz="2000"/>
            </a:lvl6pPr>
            <a:lvl7pPr marL="2736509" indent="0">
              <a:buNone/>
              <a:defRPr sz="2000"/>
            </a:lvl7pPr>
            <a:lvl8pPr marL="3192654" indent="0">
              <a:buNone/>
              <a:defRPr sz="2000"/>
            </a:lvl8pPr>
            <a:lvl9pPr marL="3648759"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600"/>
            <a:ext cx="5486400" cy="603647"/>
          </a:xfrm>
        </p:spPr>
        <p:txBody>
          <a:bodyPr/>
          <a:lstStyle>
            <a:lvl1pPr marL="0" indent="0">
              <a:buNone/>
              <a:defRPr sz="1400"/>
            </a:lvl1pPr>
            <a:lvl2pPr marL="456038" indent="0">
              <a:buNone/>
              <a:defRPr sz="1200"/>
            </a:lvl2pPr>
            <a:lvl3pPr marL="912218" indent="0">
              <a:buNone/>
              <a:defRPr sz="1000"/>
            </a:lvl3pPr>
            <a:lvl4pPr marL="1368302" indent="0">
              <a:buNone/>
              <a:defRPr sz="900"/>
            </a:lvl4pPr>
            <a:lvl5pPr marL="1824434" indent="0">
              <a:buNone/>
              <a:defRPr sz="900"/>
            </a:lvl5pPr>
            <a:lvl6pPr marL="2280471" indent="0">
              <a:buNone/>
              <a:defRPr sz="900"/>
            </a:lvl6pPr>
            <a:lvl7pPr marL="2736509" indent="0">
              <a:buNone/>
              <a:defRPr sz="900"/>
            </a:lvl7pPr>
            <a:lvl8pPr marL="3192654" indent="0">
              <a:buNone/>
              <a:defRPr sz="900"/>
            </a:lvl8pPr>
            <a:lvl9pPr marL="3648759" indent="0">
              <a:buNone/>
              <a:defRPr sz="900"/>
            </a:lvl9pPr>
          </a:lstStyle>
          <a:p>
            <a:pPr lvl="0"/>
            <a:r>
              <a:rPr lang="en-US"/>
              <a:t>Click to edit Master text styles</a:t>
            </a:r>
          </a:p>
        </p:txBody>
      </p:sp>
    </p:spTree>
    <p:extLst>
      <p:ext uri="{BB962C8B-B14F-4D97-AF65-F5344CB8AC3E}">
        <p14:creationId xmlns:p14="http://schemas.microsoft.com/office/powerpoint/2010/main" val="203491604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585376"/>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0013850"/>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713178946"/>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19685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83140069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5033966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667422"/>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56322310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770670182"/>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heme 6A">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endParaRPr>
          </a:p>
        </p:txBody>
      </p:sp>
    </p:spTree>
    <p:extLst>
      <p:ext uri="{BB962C8B-B14F-4D97-AF65-F5344CB8AC3E}">
        <p14:creationId xmlns:p14="http://schemas.microsoft.com/office/powerpoint/2010/main" val="1659443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751652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heme 6B">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3652155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heme 6C">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endParaRPr>
          </a:p>
        </p:txBody>
      </p:sp>
    </p:spTree>
    <p:extLst>
      <p:ext uri="{BB962C8B-B14F-4D97-AF65-F5344CB8AC3E}">
        <p14:creationId xmlns:p14="http://schemas.microsoft.com/office/powerpoint/2010/main" val="1720611478"/>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heme 6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4116779946"/>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Photo_full blee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5" name="Picture Placeholder 5"/>
          <p:cNvSpPr>
            <a:spLocks noGrp="1"/>
          </p:cNvSpPr>
          <p:nvPr>
            <p:ph type="pic" sz="quarter" idx="13"/>
          </p:nvPr>
        </p:nvSpPr>
        <p:spPr>
          <a:xfrm>
            <a:off x="0" y="0"/>
            <a:ext cx="9144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55033609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2 Photo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5" name="Picture Placeholder 5"/>
          <p:cNvSpPr>
            <a:spLocks noGrp="1"/>
          </p:cNvSpPr>
          <p:nvPr>
            <p:ph type="pic" sz="quarter" idx="13"/>
          </p:nvPr>
        </p:nvSpPr>
        <p:spPr>
          <a:xfrm>
            <a:off x="0" y="0"/>
            <a:ext cx="4572000" cy="5143500"/>
          </a:xfrm>
        </p:spPr>
        <p:txBody>
          <a:bodyPr vert="horz" lIns="0" tIns="0" rIns="0" bIns="0" rtlCol="0">
            <a:noAutofit/>
          </a:bodyPr>
          <a:lstStyle>
            <a:lvl1pPr>
              <a:defRPr lang="en-US" sz="1600">
                <a:solidFill>
                  <a:schemeClr val="bg2"/>
                </a:solidFill>
              </a:defRPr>
            </a:lvl1pPr>
          </a:lstStyle>
          <a:p>
            <a:pPr lvl="0"/>
            <a:r>
              <a:rPr lang="en-US" dirty="0"/>
              <a:t>Drag picture to placeholder or click icon to add</a:t>
            </a:r>
          </a:p>
        </p:txBody>
      </p:sp>
      <p:sp>
        <p:nvSpPr>
          <p:cNvPr id="6" name="Picture Placeholder 5"/>
          <p:cNvSpPr>
            <a:spLocks noGrp="1"/>
          </p:cNvSpPr>
          <p:nvPr>
            <p:ph type="pic" sz="quarter" idx="14"/>
          </p:nvPr>
        </p:nvSpPr>
        <p:spPr>
          <a:xfrm>
            <a:off x="4572000" y="0"/>
            <a:ext cx="4572000" cy="5143500"/>
          </a:xfrm>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779069618"/>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6_Copy + half-image_Gray70_R">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20664128"/>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6_Copy + half-image_Gray70_L">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bg2"/>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9916991"/>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6_Copy + half-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3498831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6_Copy + half-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8591403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6_Copy + 1/4 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685800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5511800" cy="443198"/>
          </a:xfrm>
        </p:spPr>
        <p:txBody>
          <a:bodyPr wrap="square">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49117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445294"/>
            <a:ext cx="2171700" cy="35492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445294"/>
            <a:ext cx="6362700" cy="35492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884393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6_Copy + 1/4 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514600" y="192024"/>
            <a:ext cx="5511800" cy="443198"/>
          </a:xfrm>
        </p:spPr>
        <p:txBody>
          <a:bodyPr wrap="square">
            <a:spAutoFit/>
          </a:bodyPr>
          <a:lstStyle>
            <a:lvl1pPr>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514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42026419"/>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6_Bar Blue70_L">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baseline="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35923205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6_Bar_Blue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03197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360840129"/>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6_Bar Blue70_R">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7683683"/>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6_Bar_Blue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08521088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20671359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6_Bar Gray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767769154"/>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6_Bar Gray70_Righ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185273496"/>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6_Bar Gray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481800606"/>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6_Half Copy + 3 Box">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12" name="Text Placeholder 11"/>
          <p:cNvSpPr>
            <a:spLocks noGrp="1"/>
          </p:cNvSpPr>
          <p:nvPr>
            <p:ph type="body" sz="quarter" idx="13" hasCustomPrompt="1"/>
          </p:nvPr>
        </p:nvSpPr>
        <p:spPr>
          <a:xfrm>
            <a:off x="228600" y="146050"/>
            <a:ext cx="4114800" cy="492443"/>
          </a:xfrm>
        </p:spPr>
        <p:txBody>
          <a:bodyPr>
            <a:spAutoFit/>
          </a:bodyPr>
          <a:lstStyle>
            <a:lvl1pPr>
              <a:defRPr sz="320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228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4572001"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6858000"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4572000"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6207827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355063" y="116901"/>
            <a:ext cx="6675295" cy="340254"/>
          </a:xfrm>
          <a:prstGeom prst="rect">
            <a:avLst/>
          </a:prstGeom>
        </p:spPr>
        <p:txBody>
          <a:bodyPr lIns="0" tIns="0" rIns="0" bIns="0"/>
          <a:lstStyle>
            <a:lvl1pPr algn="l">
              <a:defRPr sz="2000" b="0" i="0">
                <a:solidFill>
                  <a:schemeClr val="bg1"/>
                </a:solidFill>
                <a:latin typeface="Arial" charset="0"/>
                <a:ea typeface="Arial" charset="0"/>
                <a:cs typeface="Arial" charset="0"/>
              </a:defRPr>
            </a:lvl1pPr>
          </a:lstStyle>
          <a:p>
            <a:r>
              <a:rPr lang="en-US" dirty="0"/>
              <a:t>Click to edit Master title style</a:t>
            </a:r>
          </a:p>
        </p:txBody>
      </p:sp>
      <p:sp>
        <p:nvSpPr>
          <p:cNvPr id="8" name="Subtitle 2"/>
          <p:cNvSpPr>
            <a:spLocks noGrp="1"/>
          </p:cNvSpPr>
          <p:nvPr>
            <p:ph type="subTitle" idx="1"/>
          </p:nvPr>
        </p:nvSpPr>
        <p:spPr>
          <a:xfrm>
            <a:off x="355062" y="457155"/>
            <a:ext cx="6675296" cy="350202"/>
          </a:xfrm>
          <a:prstGeom prst="rect">
            <a:avLst/>
          </a:prstGeom>
        </p:spPr>
        <p:txBody>
          <a:bodyPr lIns="0" tIns="0" rIns="0" bIns="0"/>
          <a:lstStyle>
            <a:lvl1pPr marL="0" indent="0" algn="l">
              <a:spcBef>
                <a:spcPts val="0"/>
              </a:spcBef>
              <a:buNone/>
              <a:defRPr sz="1375">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ext Placeholder 7"/>
          <p:cNvSpPr>
            <a:spLocks noGrp="1"/>
          </p:cNvSpPr>
          <p:nvPr>
            <p:ph type="body" sz="quarter" idx="13"/>
          </p:nvPr>
        </p:nvSpPr>
        <p:spPr>
          <a:xfrm>
            <a:off x="355062" y="990981"/>
            <a:ext cx="8426081" cy="3581019"/>
          </a:xfrm>
          <a:prstGeom prst="rect">
            <a:avLst/>
          </a:prstGeom>
        </p:spPr>
        <p:txBody>
          <a:bodyPr lIns="0" tIns="0" rIns="0" bIns="0">
            <a:normAutofit/>
          </a:bodyPr>
          <a:lstStyle>
            <a:lvl1pPr marL="0" indent="0">
              <a:buNone/>
              <a:defRPr sz="1125" b="0">
                <a:solidFill>
                  <a:schemeClr val="tx1">
                    <a:lumMod val="65000"/>
                    <a:lumOff val="35000"/>
                  </a:schemeClr>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437346803"/>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6_Half Copy + 3 Box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12" name="Text Placeholder 11"/>
          <p:cNvSpPr>
            <a:spLocks noGrp="1"/>
          </p:cNvSpPr>
          <p:nvPr>
            <p:ph type="body" sz="quarter" idx="13" hasCustomPrompt="1"/>
          </p:nvPr>
        </p:nvSpPr>
        <p:spPr>
          <a:xfrm>
            <a:off x="4800600" y="146050"/>
            <a:ext cx="4114800" cy="492443"/>
          </a:xfrm>
        </p:spPr>
        <p:txBody>
          <a:bodyPr>
            <a:spAutoFit/>
          </a:bodyPr>
          <a:lstStyle>
            <a:lvl1pPr>
              <a:defRPr sz="3200" baseline="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4800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0"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2285999"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1"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990612434"/>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6_Cop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
        <p:nvSpPr>
          <p:cNvPr id="10" name="Text Placeholder 6"/>
          <p:cNvSpPr>
            <a:spLocks noGrp="1"/>
          </p:cNvSpPr>
          <p:nvPr>
            <p:ph type="body" sz="quarter" idx="16"/>
          </p:nvPr>
        </p:nvSpPr>
        <p:spPr>
          <a:xfrm>
            <a:off x="228600" y="530352"/>
            <a:ext cx="68580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340965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6_Headline Onl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Tree>
    <p:extLst>
      <p:ext uri="{BB962C8B-B14F-4D97-AF65-F5344CB8AC3E}">
        <p14:creationId xmlns:p14="http://schemas.microsoft.com/office/powerpoint/2010/main" val="4018391063"/>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6_Header + Text 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p:nvPr>
        </p:nvSpPr>
        <p:spPr>
          <a:xfrm>
            <a:off x="2520950" y="166159"/>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912373301"/>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6_Header + Chart Title_Blue7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65584349"/>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6_Header + Chart Title_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hasCustomPrompt="1"/>
          </p:nvPr>
        </p:nvSpPr>
        <p:spPr>
          <a:xfrm>
            <a:off x="2514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218615182"/>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6_Header + Text Gray70">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p:nvPr>
        </p:nvSpPr>
        <p:spPr>
          <a:xfrm>
            <a:off x="2520950" y="168275"/>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418899678"/>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hasCustomPrompt="1"/>
          </p:nvPr>
        </p:nvSpPr>
        <p:spPr>
          <a:xfrm>
            <a:off x="2520950" y="155575"/>
            <a:ext cx="5575300" cy="430887"/>
          </a:xfrm>
        </p:spPr>
        <p:txBody>
          <a:bodyPr wrap="square">
            <a:spAutoFit/>
          </a:bodyPr>
          <a:lstStyle>
            <a:lvl1pPr>
              <a:defRPr sz="280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966523792"/>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8675444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6_fact, number, pic - Blue70_L">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40916347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28690"/>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6_fact, number, pic - Blue70_">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4800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42884260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6_fact, number, pic_Gray 70_R">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901012530"/>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6_fact, number, pic_Gray 70_L">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4800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356553268"/>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25476"/>
            <a:ext cx="8686800" cy="4473575"/>
          </a:xfrm>
        </p:spPr>
        <p:txBody>
          <a:bodyPr/>
          <a:lstStyle>
            <a:lvl1pPr>
              <a:lnSpc>
                <a:spcPct val="90000"/>
              </a:lnSpc>
              <a:defRPr sz="9600"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ext uri="{BB962C8B-B14F-4D97-AF65-F5344CB8AC3E}">
        <p14:creationId xmlns:p14="http://schemas.microsoft.com/office/powerpoint/2010/main" val="1939532332"/>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6_Quote">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5" name="Title 4"/>
          <p:cNvSpPr>
            <a:spLocks noGrp="1"/>
          </p:cNvSpPr>
          <p:nvPr>
            <p:ph type="title" hasCustomPrompt="1"/>
          </p:nvPr>
        </p:nvSpPr>
        <p:spPr>
          <a:xfrm>
            <a:off x="228600" y="191643"/>
            <a:ext cx="5556250" cy="443198"/>
          </a:xfrm>
        </p:spPr>
        <p:txBody>
          <a:bodyPr wrap="square">
            <a:spAutoFit/>
          </a:bodyPr>
          <a:lstStyle>
            <a:lvl1pPr marL="228600" indent="-228600">
              <a:tabLst/>
              <a:defRPr sz="3200" baseline="0">
                <a:solidFill>
                  <a:schemeClr val="bg2"/>
                </a:solidFill>
              </a:defRPr>
            </a:lvl1pPr>
          </a:lstStyle>
          <a:p>
            <a:r>
              <a:rPr lang="en-US" dirty="0"/>
              <a:t>“	Quote text goes here</a:t>
            </a:r>
          </a:p>
        </p:txBody>
      </p:sp>
      <p:sp>
        <p:nvSpPr>
          <p:cNvPr id="10" name="Text Placeholder 9"/>
          <p:cNvSpPr>
            <a:spLocks noGrp="1"/>
          </p:cNvSpPr>
          <p:nvPr>
            <p:ph type="body" sz="quarter" idx="12"/>
          </p:nvPr>
        </p:nvSpPr>
        <p:spPr>
          <a:xfrm>
            <a:off x="228600" y="3413820"/>
            <a:ext cx="4114800" cy="1077218"/>
          </a:xfrm>
        </p:spPr>
        <p:txBody>
          <a:bodyPr tIns="457200">
            <a:spAutoFit/>
          </a:bodyPr>
          <a:lstStyle>
            <a:lvl1pPr marL="228600" indent="0">
              <a:spcBef>
                <a:spcPts val="0"/>
              </a:spcBef>
              <a:buFont typeface="Arial" charset="0"/>
              <a:buNone/>
              <a:tabLst/>
              <a:defRPr sz="2000" b="1">
                <a:solidFill>
                  <a:schemeClr val="bg2"/>
                </a:solidFill>
              </a:defRPr>
            </a:lvl1pPr>
            <a:lvl2pPr marL="228600" indent="0">
              <a:spcBef>
                <a:spcPts val="0"/>
              </a:spcBef>
              <a:buNone/>
              <a:tabLst/>
              <a:defRPr sz="2000" i="1">
                <a:solidFill>
                  <a:schemeClr val="bg2"/>
                </a:solidFill>
              </a:defRPr>
            </a:lvl2pPr>
            <a:lvl3pPr marL="223837" indent="0">
              <a:spcBef>
                <a:spcPts val="0"/>
              </a:spcBef>
              <a:buNone/>
              <a:defRPr sz="2000"/>
            </a:lvl3pPr>
            <a:lvl4pPr marL="457200" indent="0">
              <a:spcBef>
                <a:spcPts val="0"/>
              </a:spcBef>
              <a:buNone/>
              <a:defRPr sz="2000"/>
            </a:lvl4pPr>
            <a:lvl5pPr marL="630237" indent="0">
              <a:spcBef>
                <a:spcPts val="0"/>
              </a:spcBef>
              <a:buNone/>
              <a:defRPr sz="20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19997548"/>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6_ibm sign-off">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17076442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ext uri="{BB962C8B-B14F-4D97-AF65-F5344CB8AC3E}">
        <p14:creationId xmlns:p14="http://schemas.microsoft.com/office/powerpoint/2010/main" val="2885037558"/>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6_Blank_Gray 70 Background">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ext uri="{BB962C8B-B14F-4D97-AF65-F5344CB8AC3E}">
        <p14:creationId xmlns:p14="http://schemas.microsoft.com/office/powerpoint/2010/main" val="369643356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6_Blank_Blue 70 Background">
    <p:bg>
      <p:bgPr>
        <a:solidFill>
          <a:srgbClr val="054AD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ext uri="{BB962C8B-B14F-4D97-AF65-F5344CB8AC3E}">
        <p14:creationId xmlns:p14="http://schemas.microsoft.com/office/powerpoint/2010/main" val="1229122634"/>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Black_Video Roll or Instruction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2" name="Title 1"/>
          <p:cNvSpPr>
            <a:spLocks noGrp="1"/>
          </p:cNvSpPr>
          <p:nvPr>
            <p:ph type="title" hasCustomPrompt="1"/>
          </p:nvPr>
        </p:nvSpPr>
        <p:spPr>
          <a:xfrm>
            <a:off x="228600" y="2348564"/>
            <a:ext cx="8686800" cy="443198"/>
          </a:xfrm>
        </p:spPr>
        <p:txBody>
          <a:bodyPr anchor="ctr" anchorCtr="1">
            <a:spAutoFit/>
          </a:bodyPr>
          <a:lstStyle>
            <a:lvl1pPr>
              <a:defRPr>
                <a:solidFill>
                  <a:srgbClr val="FFFF00"/>
                </a:solidFill>
              </a:defRPr>
            </a:lvl1pPr>
          </a:lstStyle>
          <a:p>
            <a:r>
              <a:rPr lang="en-US" dirty="0"/>
              <a:t>Video Roll or Instructions</a:t>
            </a:r>
          </a:p>
        </p:txBody>
      </p:sp>
    </p:spTree>
    <p:extLst>
      <p:ext uri="{BB962C8B-B14F-4D97-AF65-F5344CB8AC3E}">
        <p14:creationId xmlns:p14="http://schemas.microsoft.com/office/powerpoint/2010/main" val="23428570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355063" y="116901"/>
            <a:ext cx="6675295" cy="340254"/>
          </a:xfrm>
          <a:prstGeom prst="rect">
            <a:avLst/>
          </a:prstGeom>
        </p:spPr>
        <p:txBody>
          <a:bodyPr lIns="0" tIns="0" rIns="0" bIns="0"/>
          <a:lstStyle>
            <a:lvl1pPr algn="l">
              <a:defRPr sz="2000" b="0" i="0">
                <a:solidFill>
                  <a:schemeClr val="bg1"/>
                </a:solidFill>
                <a:latin typeface="Arial" charset="0"/>
                <a:ea typeface="Arial" charset="0"/>
                <a:cs typeface="Arial" charset="0"/>
              </a:defRPr>
            </a:lvl1pPr>
          </a:lstStyle>
          <a:p>
            <a:r>
              <a:rPr lang="en-US" dirty="0"/>
              <a:t>Click to edit Master title style</a:t>
            </a:r>
          </a:p>
        </p:txBody>
      </p:sp>
      <p:sp>
        <p:nvSpPr>
          <p:cNvPr id="8" name="Subtitle 2"/>
          <p:cNvSpPr>
            <a:spLocks noGrp="1"/>
          </p:cNvSpPr>
          <p:nvPr>
            <p:ph type="subTitle" idx="1"/>
          </p:nvPr>
        </p:nvSpPr>
        <p:spPr>
          <a:xfrm>
            <a:off x="355062" y="457155"/>
            <a:ext cx="6675296" cy="350202"/>
          </a:xfrm>
          <a:prstGeom prst="rect">
            <a:avLst/>
          </a:prstGeom>
        </p:spPr>
        <p:txBody>
          <a:bodyPr lIns="0" tIns="0" rIns="0" bIns="0"/>
          <a:lstStyle>
            <a:lvl1pPr marL="0" indent="0" algn="l">
              <a:spcBef>
                <a:spcPts val="0"/>
              </a:spcBef>
              <a:buNone/>
              <a:defRPr sz="1375">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ext Placeholder 7"/>
          <p:cNvSpPr>
            <a:spLocks noGrp="1"/>
          </p:cNvSpPr>
          <p:nvPr>
            <p:ph type="body" sz="quarter" idx="13"/>
          </p:nvPr>
        </p:nvSpPr>
        <p:spPr>
          <a:xfrm>
            <a:off x="355062" y="990981"/>
            <a:ext cx="8426081" cy="3581019"/>
          </a:xfrm>
          <a:prstGeom prst="rect">
            <a:avLst/>
          </a:prstGeom>
        </p:spPr>
        <p:txBody>
          <a:bodyPr lIns="0" tIns="0" rIns="0" bIns="0">
            <a:normAutofit/>
          </a:bodyPr>
          <a:lstStyle>
            <a:lvl1pPr marL="0" indent="0">
              <a:buNone/>
              <a:defRPr sz="1125" b="0">
                <a:solidFill>
                  <a:schemeClr val="tx1">
                    <a:lumMod val="65000"/>
                    <a:lumOff val="35000"/>
                  </a:schemeClr>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448593826"/>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6_Bar Gray70_1/2Photo_Right">
    <p:bg>
      <p:bgPr>
        <a:solidFill>
          <a:srgbClr val="EBEBEB"/>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531023885"/>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0112458"/>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188373406"/>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cSld name="Cover Slide">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2931" y="216481"/>
            <a:ext cx="1297868" cy="179016"/>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rgbClr val="FFFFFF"/>
                </a:solidFill>
              </a:defRPr>
            </a:lvl1pPr>
          </a:lstStyle>
          <a:p>
            <a:endParaRPr lang="en-US" dirty="0"/>
          </a:p>
        </p:txBody>
      </p:sp>
      <p:sp>
        <p:nvSpPr>
          <p:cNvPr id="4" name="Title 3"/>
          <p:cNvSpPr>
            <a:spLocks noGrp="1"/>
          </p:cNvSpPr>
          <p:nvPr>
            <p:ph type="title"/>
          </p:nvPr>
        </p:nvSpPr>
        <p:spPr>
          <a:xfrm>
            <a:off x="228599" y="203781"/>
            <a:ext cx="4114801" cy="4479344"/>
          </a:xfrm>
        </p:spPr>
        <p:txBody>
          <a:bodyPr vert="horz" lIns="0" tIns="0" rIns="0" bIns="0" rtlCol="0" anchor="t" anchorCtr="0">
            <a:noAutofit/>
          </a:bodyPr>
          <a:lstStyle>
            <a:lvl1pPr>
              <a:defRPr lang="en-US" sz="1800" b="0" dirty="0">
                <a:solidFill>
                  <a:srgbClr val="FFFFFF"/>
                </a:solidFill>
              </a:defRPr>
            </a:lvl1pPr>
          </a:lstStyle>
          <a:p>
            <a:pPr lvl="0"/>
            <a:r>
              <a:rPr lang="en-US"/>
              <a:t>Click to edit Master title style</a:t>
            </a:r>
            <a:endParaRPr lang="en-US" dirty="0"/>
          </a:p>
        </p:txBody>
      </p:sp>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003663201"/>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B755B231-F13A-423C-BA7E-BF674CFAF3CB}"/>
              </a:ext>
            </a:extLst>
          </p:cNvPr>
          <p:cNvSpPr>
            <a:spLocks noGrp="1"/>
          </p:cNvSpPr>
          <p:nvPr>
            <p:ph type="ftr" sz="quarter" idx="10"/>
          </p:nvPr>
        </p:nvSpPr>
        <p:spPr>
          <a:xfrm>
            <a:off x="72482" y="4869748"/>
            <a:ext cx="12578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1">
            <a:extLst>
              <a:ext uri="{FF2B5EF4-FFF2-40B4-BE49-F238E27FC236}">
                <a16:creationId xmlns:a16="http://schemas.microsoft.com/office/drawing/2014/main" id="{41C1FED4-A1F8-4169-A0AA-6C15BC022FBA}"/>
              </a:ext>
            </a:extLst>
          </p:cNvPr>
          <p:cNvSpPr>
            <a:spLocks noGrp="1"/>
          </p:cNvSpPr>
          <p:nvPr>
            <p:ph type="sldNum" sz="quarter" idx="11"/>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684875807"/>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44633474"/>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578123403"/>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heme 6A">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latin typeface="IBM Plex Sans"/>
            </a:endParaRPr>
          </a:p>
        </p:txBody>
      </p:sp>
    </p:spTree>
    <p:extLst>
      <p:ext uri="{BB962C8B-B14F-4D97-AF65-F5344CB8AC3E}">
        <p14:creationId xmlns:p14="http://schemas.microsoft.com/office/powerpoint/2010/main" val="339759291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heme 6B">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latin typeface="IBM Plex Sans"/>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166505498"/>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heme 6C">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latin typeface="IBM Plex Sans"/>
            </a:endParaRPr>
          </a:p>
        </p:txBody>
      </p:sp>
    </p:spTree>
    <p:extLst>
      <p:ext uri="{BB962C8B-B14F-4D97-AF65-F5344CB8AC3E}">
        <p14:creationId xmlns:p14="http://schemas.microsoft.com/office/powerpoint/2010/main" val="571369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151335"/>
            <a:ext cx="4040188" cy="479822"/>
          </a:xfrm>
        </p:spPr>
        <p:txBody>
          <a:bodyPr anchor="b"/>
          <a:lstStyle>
            <a:lvl1pPr marL="0" indent="0">
              <a:buNone/>
              <a:defRPr sz="1800" b="1"/>
            </a:lvl1pPr>
            <a:lvl2pPr marL="340895" indent="0">
              <a:buNone/>
              <a:defRPr sz="1500" b="1"/>
            </a:lvl2pPr>
            <a:lvl3pPr marL="681902" indent="0">
              <a:buNone/>
              <a:defRPr sz="1400" b="1"/>
            </a:lvl3pPr>
            <a:lvl4pPr marL="1022860" indent="0">
              <a:buNone/>
              <a:defRPr sz="1200" b="1"/>
            </a:lvl4pPr>
            <a:lvl5pPr marL="1363809" indent="0">
              <a:buNone/>
              <a:defRPr sz="1200" b="1"/>
            </a:lvl5pPr>
            <a:lvl6pPr marL="1704812" indent="0">
              <a:buNone/>
              <a:defRPr sz="1200" b="1"/>
            </a:lvl6pPr>
            <a:lvl7pPr marL="2045715" indent="0">
              <a:buNone/>
              <a:defRPr sz="1200" b="1"/>
            </a:lvl7pPr>
            <a:lvl8pPr marL="2386608" indent="0">
              <a:buNone/>
              <a:defRPr sz="1200" b="1"/>
            </a:lvl8pPr>
            <a:lvl9pPr marL="2727617"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3" y="1631156"/>
            <a:ext cx="4040188"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64" y="1151335"/>
            <a:ext cx="4041775" cy="479822"/>
          </a:xfrm>
        </p:spPr>
        <p:txBody>
          <a:bodyPr anchor="b"/>
          <a:lstStyle>
            <a:lvl1pPr marL="0" indent="0">
              <a:buNone/>
              <a:defRPr sz="1800" b="1"/>
            </a:lvl1pPr>
            <a:lvl2pPr marL="340895" indent="0">
              <a:buNone/>
              <a:defRPr sz="1500" b="1"/>
            </a:lvl2pPr>
            <a:lvl3pPr marL="681902" indent="0">
              <a:buNone/>
              <a:defRPr sz="1400" b="1"/>
            </a:lvl3pPr>
            <a:lvl4pPr marL="1022860" indent="0">
              <a:buNone/>
              <a:defRPr sz="1200" b="1"/>
            </a:lvl4pPr>
            <a:lvl5pPr marL="1363809" indent="0">
              <a:buNone/>
              <a:defRPr sz="1200" b="1"/>
            </a:lvl5pPr>
            <a:lvl6pPr marL="1704812" indent="0">
              <a:buNone/>
              <a:defRPr sz="1200" b="1"/>
            </a:lvl6pPr>
            <a:lvl7pPr marL="2045715" indent="0">
              <a:buNone/>
              <a:defRPr sz="1200" b="1"/>
            </a:lvl7pPr>
            <a:lvl8pPr marL="2386608" indent="0">
              <a:buNone/>
              <a:defRPr sz="1200" b="1"/>
            </a:lvl8pPr>
            <a:lvl9pPr marL="2727617"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164" y="1631156"/>
            <a:ext cx="4041775"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3893902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342604" y="225644"/>
            <a:ext cx="8436385" cy="685800"/>
          </a:xfrm>
          <a:prstGeom prst="rect">
            <a:avLst/>
          </a:prstGeom>
        </p:spPr>
        <p:txBody>
          <a:bodyPr lIns="0" tIns="0" rIns="0" bIns="0"/>
          <a:lstStyle>
            <a:lvl1pPr>
              <a:defRPr sz="1700"/>
            </a:lvl1pPr>
          </a:lstStyle>
          <a:p>
            <a:r>
              <a:rPr lang="en-US" dirty="0"/>
              <a:t>Click to edit Master title style</a:t>
            </a:r>
          </a:p>
        </p:txBody>
      </p:sp>
    </p:spTree>
    <p:extLst>
      <p:ext uri="{BB962C8B-B14F-4D97-AF65-F5344CB8AC3E}">
        <p14:creationId xmlns:p14="http://schemas.microsoft.com/office/powerpoint/2010/main" val="1388821441"/>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heme 6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latin typeface="IBM Plex Sans"/>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024262982"/>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Photo_full blee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5" name="Picture Placeholder 5"/>
          <p:cNvSpPr>
            <a:spLocks noGrp="1"/>
          </p:cNvSpPr>
          <p:nvPr>
            <p:ph type="pic" sz="quarter" idx="13"/>
          </p:nvPr>
        </p:nvSpPr>
        <p:spPr>
          <a:xfrm>
            <a:off x="0" y="0"/>
            <a:ext cx="9144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85009712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2 Photo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5" name="Picture Placeholder 5"/>
          <p:cNvSpPr>
            <a:spLocks noGrp="1"/>
          </p:cNvSpPr>
          <p:nvPr>
            <p:ph type="pic" sz="quarter" idx="13"/>
          </p:nvPr>
        </p:nvSpPr>
        <p:spPr>
          <a:xfrm>
            <a:off x="0" y="0"/>
            <a:ext cx="4572000" cy="5143500"/>
          </a:xfrm>
        </p:spPr>
        <p:txBody>
          <a:bodyPr vert="horz" lIns="0" tIns="0" rIns="0" bIns="0" rtlCol="0">
            <a:noAutofit/>
          </a:bodyPr>
          <a:lstStyle>
            <a:lvl1pPr>
              <a:defRPr lang="en-US" sz="1600">
                <a:solidFill>
                  <a:schemeClr val="bg2"/>
                </a:solidFill>
              </a:defRPr>
            </a:lvl1pPr>
          </a:lstStyle>
          <a:p>
            <a:pPr lvl="0"/>
            <a:r>
              <a:rPr lang="en-US"/>
              <a:t>Drag picture to placeholder or click icon to add</a:t>
            </a:r>
          </a:p>
        </p:txBody>
      </p:sp>
      <p:sp>
        <p:nvSpPr>
          <p:cNvPr id="6" name="Picture Placeholder 5"/>
          <p:cNvSpPr>
            <a:spLocks noGrp="1"/>
          </p:cNvSpPr>
          <p:nvPr>
            <p:ph type="pic" sz="quarter" idx="14"/>
          </p:nvPr>
        </p:nvSpPr>
        <p:spPr>
          <a:xfrm>
            <a:off x="4572000" y="0"/>
            <a:ext cx="4572000" cy="5143500"/>
          </a:xfrm>
        </p:spPr>
        <p:txBody>
          <a:bodyPr/>
          <a:lstStyle>
            <a:lvl1pPr>
              <a:defRPr sz="1600">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418988762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6_Copy + half-image_Gray70_R">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31420268"/>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6_Copy + half-image_Gray70_L">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bg2"/>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88395127"/>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6_Copy + half-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61359270"/>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6_Copy + half-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3357112"/>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6_Copy + 1/4 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6858000" y="0"/>
            <a:ext cx="2286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228600" y="192024"/>
            <a:ext cx="5511800" cy="443198"/>
          </a:xfrm>
        </p:spPr>
        <p:txBody>
          <a:bodyPr wrap="square">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164470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6_Copy + 1/4 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514600" y="192024"/>
            <a:ext cx="5511800" cy="443198"/>
          </a:xfrm>
        </p:spPr>
        <p:txBody>
          <a:bodyPr wrap="square">
            <a:spAutoFit/>
          </a:bodyPr>
          <a:lstStyle>
            <a:lvl1pPr>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514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9383341"/>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6_Bar Blue70_L">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baseline="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218447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16"/>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6038" indent="0" algn="ctr">
              <a:buNone/>
              <a:defRPr/>
            </a:lvl2pPr>
            <a:lvl3pPr marL="912218" indent="0" algn="ctr">
              <a:buNone/>
              <a:defRPr/>
            </a:lvl3pPr>
            <a:lvl4pPr marL="1368302" indent="0" algn="ctr">
              <a:buNone/>
              <a:defRPr/>
            </a:lvl4pPr>
            <a:lvl5pPr marL="1824434" indent="0" algn="ctr">
              <a:buNone/>
              <a:defRPr/>
            </a:lvl5pPr>
            <a:lvl6pPr marL="2280471" indent="0" algn="ctr">
              <a:buNone/>
              <a:defRPr/>
            </a:lvl6pPr>
            <a:lvl7pPr marL="2736509" indent="0" algn="ctr">
              <a:buNone/>
              <a:defRPr/>
            </a:lvl7pPr>
            <a:lvl8pPr marL="3192654" indent="0" algn="ctr">
              <a:buNone/>
              <a:defRPr/>
            </a:lvl8pPr>
            <a:lvl9pPr marL="3648759" indent="0" algn="ctr">
              <a:buNone/>
              <a:defRPr/>
            </a:lvl9pPr>
          </a:lstStyle>
          <a:p>
            <a:r>
              <a:rPr lang="en-US"/>
              <a:t>Click to edit Master subtitle style</a:t>
            </a: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6_Bar_Blue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10"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80783015"/>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6_Bar Blue70_R">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383738563"/>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6_Bar_Blue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10"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56946364"/>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54518383"/>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6_Bar Gray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528327913"/>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6_Bar Gray70_Righ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735382486"/>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6_Bar Gray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134969107"/>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6_Half Copy + 3 Box">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12" name="Text Placeholder 11"/>
          <p:cNvSpPr>
            <a:spLocks noGrp="1"/>
          </p:cNvSpPr>
          <p:nvPr>
            <p:ph type="body" sz="quarter" idx="13" hasCustomPrompt="1"/>
          </p:nvPr>
        </p:nvSpPr>
        <p:spPr>
          <a:xfrm>
            <a:off x="228600" y="146050"/>
            <a:ext cx="4114800" cy="492443"/>
          </a:xfrm>
        </p:spPr>
        <p:txBody>
          <a:bodyPr>
            <a:spAutoFit/>
          </a:bodyPr>
          <a:lstStyle>
            <a:lvl1pPr>
              <a:defRPr sz="320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228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4572001"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6858000"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4572000"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31447868"/>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6_Half Copy + 3 Box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12" name="Text Placeholder 11"/>
          <p:cNvSpPr>
            <a:spLocks noGrp="1"/>
          </p:cNvSpPr>
          <p:nvPr>
            <p:ph type="body" sz="quarter" idx="13" hasCustomPrompt="1"/>
          </p:nvPr>
        </p:nvSpPr>
        <p:spPr>
          <a:xfrm>
            <a:off x="4800600" y="146050"/>
            <a:ext cx="4114800" cy="492443"/>
          </a:xfrm>
        </p:spPr>
        <p:txBody>
          <a:bodyPr>
            <a:spAutoFit/>
          </a:bodyPr>
          <a:lstStyle>
            <a:lvl1pPr>
              <a:defRPr sz="3200" baseline="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4800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0"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2285999"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1"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7508063"/>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6_Cop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
        <p:nvSpPr>
          <p:cNvPr id="10" name="Text Placeholder 6"/>
          <p:cNvSpPr>
            <a:spLocks noGrp="1"/>
          </p:cNvSpPr>
          <p:nvPr>
            <p:ph type="body" sz="quarter" idx="16"/>
          </p:nvPr>
        </p:nvSpPr>
        <p:spPr>
          <a:xfrm>
            <a:off x="228600" y="530352"/>
            <a:ext cx="68580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5632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6_Headline Onl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Tree>
    <p:extLst>
      <p:ext uri="{BB962C8B-B14F-4D97-AF65-F5344CB8AC3E}">
        <p14:creationId xmlns:p14="http://schemas.microsoft.com/office/powerpoint/2010/main" val="1757399426"/>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6_Header + Text 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p:nvPr>
        </p:nvSpPr>
        <p:spPr>
          <a:xfrm>
            <a:off x="2520950" y="166159"/>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617693690"/>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6_Header + Chart Title_Blue7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94182816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6_Header + Chart Title_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hasCustomPrompt="1"/>
          </p:nvPr>
        </p:nvSpPr>
        <p:spPr>
          <a:xfrm>
            <a:off x="2514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11937131"/>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6_Header + Text Gray70">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p:nvPr>
        </p:nvSpPr>
        <p:spPr>
          <a:xfrm>
            <a:off x="2520950" y="168275"/>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285968076"/>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hasCustomPrompt="1"/>
          </p:nvPr>
        </p:nvSpPr>
        <p:spPr>
          <a:xfrm>
            <a:off x="2520950" y="155575"/>
            <a:ext cx="5575300" cy="430887"/>
          </a:xfrm>
        </p:spPr>
        <p:txBody>
          <a:bodyPr wrap="square">
            <a:spAutoFit/>
          </a:bodyPr>
          <a:lstStyle>
            <a:lvl1pPr>
              <a:defRPr sz="280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79600253"/>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001604412"/>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6_fact, number, pic - Blue70_L">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2" name="Title 1"/>
          <p:cNvSpPr>
            <a:spLocks noGrp="1"/>
          </p:cNvSpPr>
          <p:nvPr>
            <p:ph type="title"/>
          </p:nvPr>
        </p:nvSpPr>
        <p:spPr>
          <a:xfrm>
            <a:off x="228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043080013"/>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6_fact, number, pic - Blue70_">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2" name="Title 1"/>
          <p:cNvSpPr>
            <a:spLocks noGrp="1"/>
          </p:cNvSpPr>
          <p:nvPr>
            <p:ph type="title"/>
          </p:nvPr>
        </p:nvSpPr>
        <p:spPr>
          <a:xfrm>
            <a:off x="4800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4119946117"/>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6_fact, number, pic_Gray 70_R">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2" name="Title 1"/>
          <p:cNvSpPr>
            <a:spLocks noGrp="1"/>
          </p:cNvSpPr>
          <p:nvPr>
            <p:ph type="title"/>
          </p:nvPr>
        </p:nvSpPr>
        <p:spPr>
          <a:xfrm>
            <a:off x="228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4423872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6038" indent="0">
              <a:buNone/>
              <a:defRPr sz="1800"/>
            </a:lvl2pPr>
            <a:lvl3pPr marL="912218" indent="0">
              <a:buNone/>
              <a:defRPr sz="1600"/>
            </a:lvl3pPr>
            <a:lvl4pPr marL="1368302" indent="0">
              <a:buNone/>
              <a:defRPr sz="1400"/>
            </a:lvl4pPr>
            <a:lvl5pPr marL="1824434" indent="0">
              <a:buNone/>
              <a:defRPr sz="1400"/>
            </a:lvl5pPr>
            <a:lvl6pPr marL="2280471" indent="0">
              <a:buNone/>
              <a:defRPr sz="1400"/>
            </a:lvl6pPr>
            <a:lvl7pPr marL="2736509" indent="0">
              <a:buNone/>
              <a:defRPr sz="1400"/>
            </a:lvl7pPr>
            <a:lvl8pPr marL="3192654" indent="0">
              <a:buNone/>
              <a:defRPr sz="1400"/>
            </a:lvl8pPr>
            <a:lvl9pPr marL="3648759" indent="0">
              <a:buNone/>
              <a:defRPr sz="1400"/>
            </a:lvl9pPr>
          </a:lstStyle>
          <a:p>
            <a:pPr lvl="0"/>
            <a:r>
              <a:rPr lang="en-US"/>
              <a:t>Click to edit Master text styles</a:t>
            </a: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6_fact, number, pic_Gray 70_L">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2" name="Title 1"/>
          <p:cNvSpPr>
            <a:spLocks noGrp="1"/>
          </p:cNvSpPr>
          <p:nvPr>
            <p:ph type="title"/>
          </p:nvPr>
        </p:nvSpPr>
        <p:spPr>
          <a:xfrm>
            <a:off x="4800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013032385"/>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25476"/>
            <a:ext cx="8686800" cy="4473575"/>
          </a:xfrm>
        </p:spPr>
        <p:txBody>
          <a:bodyPr/>
          <a:lstStyle>
            <a:lvl1pPr>
              <a:lnSpc>
                <a:spcPct val="90000"/>
              </a:lnSpc>
              <a:defRPr sz="9600"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Tree>
    <p:extLst>
      <p:ext uri="{BB962C8B-B14F-4D97-AF65-F5344CB8AC3E}">
        <p14:creationId xmlns:p14="http://schemas.microsoft.com/office/powerpoint/2010/main" val="3763601440"/>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6_Quote">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5" name="Title 4"/>
          <p:cNvSpPr>
            <a:spLocks noGrp="1"/>
          </p:cNvSpPr>
          <p:nvPr>
            <p:ph type="title" hasCustomPrompt="1"/>
          </p:nvPr>
        </p:nvSpPr>
        <p:spPr>
          <a:xfrm>
            <a:off x="228600" y="191643"/>
            <a:ext cx="5556250" cy="443198"/>
          </a:xfrm>
        </p:spPr>
        <p:txBody>
          <a:bodyPr wrap="square">
            <a:spAutoFit/>
          </a:bodyPr>
          <a:lstStyle>
            <a:lvl1pPr marL="228600" indent="-228600">
              <a:tabLst/>
              <a:defRPr sz="3200" baseline="0">
                <a:solidFill>
                  <a:schemeClr val="bg2"/>
                </a:solidFill>
              </a:defRPr>
            </a:lvl1pPr>
          </a:lstStyle>
          <a:p>
            <a:r>
              <a:rPr lang="en-US" dirty="0"/>
              <a:t>“	Quote text goes here</a:t>
            </a:r>
          </a:p>
        </p:txBody>
      </p:sp>
      <p:sp>
        <p:nvSpPr>
          <p:cNvPr id="10" name="Text Placeholder 9"/>
          <p:cNvSpPr>
            <a:spLocks noGrp="1"/>
          </p:cNvSpPr>
          <p:nvPr>
            <p:ph type="body" sz="quarter" idx="12"/>
          </p:nvPr>
        </p:nvSpPr>
        <p:spPr>
          <a:xfrm>
            <a:off x="228600" y="3413820"/>
            <a:ext cx="4114800" cy="1077218"/>
          </a:xfrm>
        </p:spPr>
        <p:txBody>
          <a:bodyPr tIns="457200">
            <a:spAutoFit/>
          </a:bodyPr>
          <a:lstStyle>
            <a:lvl1pPr marL="228600" indent="0">
              <a:spcBef>
                <a:spcPts val="0"/>
              </a:spcBef>
              <a:buFont typeface="Arial" charset="0"/>
              <a:buNone/>
              <a:tabLst/>
              <a:defRPr sz="2000" b="1">
                <a:solidFill>
                  <a:schemeClr val="bg2"/>
                </a:solidFill>
              </a:defRPr>
            </a:lvl1pPr>
            <a:lvl2pPr marL="228600" indent="0">
              <a:spcBef>
                <a:spcPts val="0"/>
              </a:spcBef>
              <a:buNone/>
              <a:tabLst/>
              <a:defRPr sz="2000" i="1">
                <a:solidFill>
                  <a:schemeClr val="bg2"/>
                </a:solidFill>
              </a:defRPr>
            </a:lvl2pPr>
            <a:lvl3pPr marL="223837" indent="0">
              <a:spcBef>
                <a:spcPts val="0"/>
              </a:spcBef>
              <a:buNone/>
              <a:defRPr sz="2000"/>
            </a:lvl3pPr>
            <a:lvl4pPr marL="457200" indent="0">
              <a:spcBef>
                <a:spcPts val="0"/>
              </a:spcBef>
              <a:buNone/>
              <a:defRPr sz="2000"/>
            </a:lvl4pPr>
            <a:lvl5pPr marL="630237" indent="0">
              <a:spcBef>
                <a:spcPts val="0"/>
              </a:spcBef>
              <a:buNone/>
              <a:defRPr sz="20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98722571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T6_ibm sign-off">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566136318"/>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Tree>
    <p:extLst>
      <p:ext uri="{BB962C8B-B14F-4D97-AF65-F5344CB8AC3E}">
        <p14:creationId xmlns:p14="http://schemas.microsoft.com/office/powerpoint/2010/main" val="351930110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T6_Blank_Gray 70 Background">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Tree>
    <p:extLst>
      <p:ext uri="{BB962C8B-B14F-4D97-AF65-F5344CB8AC3E}">
        <p14:creationId xmlns:p14="http://schemas.microsoft.com/office/powerpoint/2010/main" val="4189317938"/>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T6_Blank_Blue 70 Background">
    <p:bg>
      <p:bgPr>
        <a:solidFill>
          <a:srgbClr val="054AD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Tree>
    <p:extLst>
      <p:ext uri="{BB962C8B-B14F-4D97-AF65-F5344CB8AC3E}">
        <p14:creationId xmlns:p14="http://schemas.microsoft.com/office/powerpoint/2010/main" val="1339725127"/>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Black_Video Roll or Instruction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2" name="Title 1"/>
          <p:cNvSpPr>
            <a:spLocks noGrp="1"/>
          </p:cNvSpPr>
          <p:nvPr>
            <p:ph type="title" hasCustomPrompt="1"/>
          </p:nvPr>
        </p:nvSpPr>
        <p:spPr>
          <a:xfrm>
            <a:off x="228600" y="2348564"/>
            <a:ext cx="8686800" cy="443198"/>
          </a:xfrm>
        </p:spPr>
        <p:txBody>
          <a:bodyPr anchor="ctr" anchorCtr="1">
            <a:spAutoFit/>
          </a:bodyPr>
          <a:lstStyle>
            <a:lvl1pPr>
              <a:defRPr>
                <a:solidFill>
                  <a:srgbClr val="FFFF00"/>
                </a:solidFill>
              </a:defRPr>
            </a:lvl1pPr>
          </a:lstStyle>
          <a:p>
            <a:r>
              <a:rPr lang="en-US" dirty="0"/>
              <a:t>Video Roll or Instructions</a:t>
            </a:r>
          </a:p>
        </p:txBody>
      </p:sp>
    </p:spTree>
    <p:extLst>
      <p:ext uri="{BB962C8B-B14F-4D97-AF65-F5344CB8AC3E}">
        <p14:creationId xmlns:p14="http://schemas.microsoft.com/office/powerpoint/2010/main" val="1319222648"/>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6_Bar Gray70_1/2Photo_Right">
    <p:bg>
      <p:bgPr>
        <a:solidFill>
          <a:srgbClr val="EBEBEB"/>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7"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388042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matchingName="blank (no footer)" type="tx">
  <p:cSld name="blank (no footer)">
    <p:spTree>
      <p:nvGrpSpPr>
        <p:cNvPr id="1" name="Shape 384"/>
        <p:cNvGrpSpPr/>
        <p:nvPr/>
      </p:nvGrpSpPr>
      <p:grpSpPr>
        <a:xfrm>
          <a:off x="0" y="0"/>
          <a:ext cx="0" cy="0"/>
          <a:chOff x="0" y="0"/>
          <a:chExt cx="0" cy="0"/>
        </a:xfrm>
      </p:grpSpPr>
    </p:spTree>
    <p:extLst>
      <p:ext uri="{BB962C8B-B14F-4D97-AF65-F5344CB8AC3E}">
        <p14:creationId xmlns:p14="http://schemas.microsoft.com/office/powerpoint/2010/main" val="570223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145381"/>
            <a:ext cx="4267200" cy="284916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145381"/>
            <a:ext cx="4267200" cy="284916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D79A-2B2E-7F48-BF04-CC45F41793BF}"/>
              </a:ext>
            </a:extLst>
          </p:cNvPr>
          <p:cNvSpPr>
            <a:spLocks noGrp="1"/>
          </p:cNvSpPr>
          <p:nvPr>
            <p:ph type="ctrTitle"/>
          </p:nvPr>
        </p:nvSpPr>
        <p:spPr>
          <a:xfrm>
            <a:off x="1143000" y="841772"/>
            <a:ext cx="6858000" cy="1790700"/>
          </a:xfrm>
        </p:spPr>
        <p:txBody>
          <a:bodyPr anchor="b"/>
          <a:lstStyle>
            <a:lvl1pPr algn="ctr">
              <a:defRPr sz="4500"/>
            </a:lvl1pPr>
          </a:lstStyle>
          <a:p>
            <a:r>
              <a:rPr lang="en-US" dirty="0"/>
              <a:t>Click to edit Master title style</a:t>
            </a:r>
          </a:p>
        </p:txBody>
      </p:sp>
      <p:sp>
        <p:nvSpPr>
          <p:cNvPr id="3" name="Subtitle 2">
            <a:extLst>
              <a:ext uri="{FF2B5EF4-FFF2-40B4-BE49-F238E27FC236}">
                <a16:creationId xmlns:a16="http://schemas.microsoft.com/office/drawing/2014/main" id="{81F0C690-CB39-FE46-B65A-529D49EA4FE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54F0D384-7B13-6B42-BCAB-3CB3CB3BB851}"/>
              </a:ext>
            </a:extLst>
          </p:cNvPr>
          <p:cNvSpPr>
            <a:spLocks noGrp="1"/>
          </p:cNvSpPr>
          <p:nvPr>
            <p:ph type="dt" sz="half" idx="10"/>
          </p:nvPr>
        </p:nvSpPr>
        <p:spPr>
          <a:xfrm>
            <a:off x="628650" y="4767263"/>
            <a:ext cx="2057400" cy="273844"/>
          </a:xfrm>
          <a:prstGeom prst="rect">
            <a:avLst/>
          </a:prstGeom>
        </p:spPr>
        <p:txBody>
          <a:bodyPr lIns="68580" tIns="34290" rIns="68580" bIns="34290"/>
          <a:lstStyle/>
          <a:p>
            <a:endParaRPr lang="en-US">
              <a:solidFill>
                <a:srgbClr val="000000"/>
              </a:solidFill>
              <a:latin typeface="IBM Plex Sans"/>
              <a:ea typeface=""/>
              <a:cs typeface=""/>
              <a:sym typeface="Arial"/>
            </a:endParaRPr>
          </a:p>
        </p:txBody>
      </p:sp>
      <p:sp>
        <p:nvSpPr>
          <p:cNvPr id="5" name="Footer Placeholder 4">
            <a:extLst>
              <a:ext uri="{FF2B5EF4-FFF2-40B4-BE49-F238E27FC236}">
                <a16:creationId xmlns:a16="http://schemas.microsoft.com/office/drawing/2014/main" id="{DB6FC7D5-4ADC-C140-8FA0-F130239986A7}"/>
              </a:ext>
            </a:extLst>
          </p:cNvPr>
          <p:cNvSpPr>
            <a:spLocks noGrp="1"/>
          </p:cNvSpPr>
          <p:nvPr>
            <p:ph type="ftr" sz="quarter" idx="11"/>
          </p:nvPr>
        </p:nvSpPr>
        <p:spPr/>
        <p:txBody>
          <a:bodyPr/>
          <a:lstStyle>
            <a:lvl1pPr>
              <a:defRPr/>
            </a:lvl1pPr>
          </a:lstStyle>
          <a:p>
            <a:endParaRPr lang="en-US" dirty="0">
              <a:solidFill>
                <a:srgbClr val="000000"/>
              </a:solidFill>
              <a:latin typeface="IBM Plex Sans"/>
            </a:endParaRPr>
          </a:p>
        </p:txBody>
      </p:sp>
      <p:sp>
        <p:nvSpPr>
          <p:cNvPr id="6" name="Slide Number Placeholder 5">
            <a:extLst>
              <a:ext uri="{FF2B5EF4-FFF2-40B4-BE49-F238E27FC236}">
                <a16:creationId xmlns:a16="http://schemas.microsoft.com/office/drawing/2014/main" id="{89A54896-95C6-E444-B16B-B268A13F84CE}"/>
              </a:ext>
            </a:extLst>
          </p:cNvPr>
          <p:cNvSpPr>
            <a:spLocks noGrp="1"/>
          </p:cNvSpPr>
          <p:nvPr>
            <p:ph type="sldNum" sz="quarter" idx="12"/>
          </p:nvPr>
        </p:nvSpPr>
        <p:spPr/>
        <p:txBody>
          <a:bodyPr/>
          <a:lstStyle>
            <a:lvl1pPr>
              <a:defRPr/>
            </a:lvl1pPr>
          </a:lstStyle>
          <a:p>
            <a:fld id="{833E90C0-87E7-BD4C-9BD0-FF1EAD649949}"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257026373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601"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3" y="241301"/>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9" y="4604933"/>
            <a:ext cx="1574103" cy="398967"/>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6" y="405274"/>
            <a:ext cx="4297421" cy="3687650"/>
          </a:xfrm>
          <a:prstGeom prst="rect">
            <a:avLst/>
          </a:prstGeom>
        </p:spPr>
      </p:pic>
    </p:spTree>
    <p:extLst>
      <p:ext uri="{BB962C8B-B14F-4D97-AF65-F5344CB8AC3E}">
        <p14:creationId xmlns:p14="http://schemas.microsoft.com/office/powerpoint/2010/main" val="4274750988"/>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066706390"/>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586712"/>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292521481"/>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87847858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8"/>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3249000884"/>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69" indent="-11746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extLst>
      <p:ext uri="{BB962C8B-B14F-4D97-AF65-F5344CB8AC3E}">
        <p14:creationId xmlns:p14="http://schemas.microsoft.com/office/powerpoint/2010/main" val="3312727862"/>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42588918"/>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43741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038" indent="0">
              <a:buNone/>
              <a:defRPr sz="2000" b="1"/>
            </a:lvl2pPr>
            <a:lvl3pPr marL="912218" indent="0">
              <a:buNone/>
              <a:defRPr sz="1800" b="1"/>
            </a:lvl3pPr>
            <a:lvl4pPr marL="1368302" indent="0">
              <a:buNone/>
              <a:defRPr sz="1600" b="1"/>
            </a:lvl4pPr>
            <a:lvl5pPr marL="1824434" indent="0">
              <a:buNone/>
              <a:defRPr sz="1600" b="1"/>
            </a:lvl5pPr>
            <a:lvl6pPr marL="2280471" indent="0">
              <a:buNone/>
              <a:defRPr sz="1600" b="1"/>
            </a:lvl6pPr>
            <a:lvl7pPr marL="2736509" indent="0">
              <a:buNone/>
              <a:defRPr sz="1600" b="1"/>
            </a:lvl7pPr>
            <a:lvl8pPr marL="3192654" indent="0">
              <a:buNone/>
              <a:defRPr sz="1600" b="1"/>
            </a:lvl8pPr>
            <a:lvl9pPr marL="364875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23" y="1151335"/>
            <a:ext cx="4041775" cy="479822"/>
          </a:xfrm>
        </p:spPr>
        <p:txBody>
          <a:bodyPr anchor="b"/>
          <a:lstStyle>
            <a:lvl1pPr marL="0" indent="0">
              <a:buNone/>
              <a:defRPr sz="2400" b="1"/>
            </a:lvl1pPr>
            <a:lvl2pPr marL="456038" indent="0">
              <a:buNone/>
              <a:defRPr sz="2000" b="1"/>
            </a:lvl2pPr>
            <a:lvl3pPr marL="912218" indent="0">
              <a:buNone/>
              <a:defRPr sz="1800" b="1"/>
            </a:lvl3pPr>
            <a:lvl4pPr marL="1368302" indent="0">
              <a:buNone/>
              <a:defRPr sz="1600" b="1"/>
            </a:lvl4pPr>
            <a:lvl5pPr marL="1824434" indent="0">
              <a:buNone/>
              <a:defRPr sz="1600" b="1"/>
            </a:lvl5pPr>
            <a:lvl6pPr marL="2280471" indent="0">
              <a:buNone/>
              <a:defRPr sz="1600" b="1"/>
            </a:lvl6pPr>
            <a:lvl7pPr marL="2736509" indent="0">
              <a:buNone/>
              <a:defRPr sz="1600" b="1"/>
            </a:lvl7pPr>
            <a:lvl8pPr marL="3192654" indent="0">
              <a:buNone/>
              <a:defRPr sz="1600" b="1"/>
            </a:lvl8pPr>
            <a:lvl9pPr marL="364875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2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000243"/>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Content Placeholder 5"/>
          <p:cNvSpPr>
            <a:spLocks noGrp="1"/>
          </p:cNvSpPr>
          <p:nvPr>
            <p:ph sz="quarter" idx="12"/>
          </p:nvPr>
        </p:nvSpPr>
        <p:spPr>
          <a:xfrm>
            <a:off x="228600" y="995520"/>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5629585"/>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9483554"/>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0878198"/>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2407593"/>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75101"/>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66"/>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91238911"/>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1631849844"/>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1447522203"/>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5094901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3194521"/>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0647104"/>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77200967"/>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40982506"/>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4109067592"/>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4253710627"/>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76722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530289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8458112"/>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561408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653083"/>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dirty="0"/>
              <a:t>Click icon to add table</a:t>
            </a:r>
          </a:p>
        </p:txBody>
      </p:sp>
    </p:spTree>
    <p:extLst>
      <p:ext uri="{BB962C8B-B14F-4D97-AF65-F5344CB8AC3E}">
        <p14:creationId xmlns:p14="http://schemas.microsoft.com/office/powerpoint/2010/main" val="655609722"/>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25252685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82"/>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Click to edit Master text styles</a:t>
            </a:r>
          </a:p>
        </p:txBody>
      </p:sp>
    </p:spTree>
    <p:extLst>
      <p:ext uri="{BB962C8B-B14F-4D97-AF65-F5344CB8AC3E}">
        <p14:creationId xmlns:p14="http://schemas.microsoft.com/office/powerpoint/2010/main" val="3629987034"/>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1427891864"/>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175032746"/>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07725739"/>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6836760"/>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934621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8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6038" indent="0">
              <a:buNone/>
              <a:defRPr sz="1200"/>
            </a:lvl2pPr>
            <a:lvl3pPr marL="912218" indent="0">
              <a:buNone/>
              <a:defRPr sz="1000"/>
            </a:lvl3pPr>
            <a:lvl4pPr marL="1368302" indent="0">
              <a:buNone/>
              <a:defRPr sz="900"/>
            </a:lvl4pPr>
            <a:lvl5pPr marL="1824434" indent="0">
              <a:buNone/>
              <a:defRPr sz="900"/>
            </a:lvl5pPr>
            <a:lvl6pPr marL="2280471" indent="0">
              <a:buNone/>
              <a:defRPr sz="900"/>
            </a:lvl6pPr>
            <a:lvl7pPr marL="2736509" indent="0">
              <a:buNone/>
              <a:defRPr sz="900"/>
            </a:lvl7pPr>
            <a:lvl8pPr marL="3192654" indent="0">
              <a:buNone/>
              <a:defRPr sz="900"/>
            </a:lvl8pPr>
            <a:lvl9pPr marL="3648759" indent="0">
              <a:buNone/>
              <a:defRPr sz="900"/>
            </a:lvl9pPr>
          </a:lstStyle>
          <a:p>
            <a:pPr lvl="0"/>
            <a:r>
              <a:rPr lang="en-US"/>
              <a:t>Click to edit Master text styles</a:t>
            </a: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134721229"/>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75128345"/>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4127994345"/>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78419864"/>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8042531"/>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3229862"/>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808745"/>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230241"/>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7036423"/>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8855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038" indent="0">
              <a:buNone/>
              <a:defRPr sz="2800"/>
            </a:lvl2pPr>
            <a:lvl3pPr marL="912218" indent="0">
              <a:buNone/>
              <a:defRPr sz="2400"/>
            </a:lvl3pPr>
            <a:lvl4pPr marL="1368302" indent="0">
              <a:buNone/>
              <a:defRPr sz="2000"/>
            </a:lvl4pPr>
            <a:lvl5pPr marL="1824434" indent="0">
              <a:buNone/>
              <a:defRPr sz="2000"/>
            </a:lvl5pPr>
            <a:lvl6pPr marL="2280471" indent="0">
              <a:buNone/>
              <a:defRPr sz="2000"/>
            </a:lvl6pPr>
            <a:lvl7pPr marL="2736509" indent="0">
              <a:buNone/>
              <a:defRPr sz="2000"/>
            </a:lvl7pPr>
            <a:lvl8pPr marL="3192654" indent="0">
              <a:buNone/>
              <a:defRPr sz="2000"/>
            </a:lvl8pPr>
            <a:lvl9pPr marL="3648759"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600"/>
            <a:ext cx="5486400" cy="603647"/>
          </a:xfrm>
        </p:spPr>
        <p:txBody>
          <a:bodyPr/>
          <a:lstStyle>
            <a:lvl1pPr marL="0" indent="0">
              <a:buNone/>
              <a:defRPr sz="1400"/>
            </a:lvl1pPr>
            <a:lvl2pPr marL="456038" indent="0">
              <a:buNone/>
              <a:defRPr sz="1200"/>
            </a:lvl2pPr>
            <a:lvl3pPr marL="912218" indent="0">
              <a:buNone/>
              <a:defRPr sz="1000"/>
            </a:lvl3pPr>
            <a:lvl4pPr marL="1368302" indent="0">
              <a:buNone/>
              <a:defRPr sz="900"/>
            </a:lvl4pPr>
            <a:lvl5pPr marL="1824434" indent="0">
              <a:buNone/>
              <a:defRPr sz="900"/>
            </a:lvl5pPr>
            <a:lvl6pPr marL="2280471" indent="0">
              <a:buNone/>
              <a:defRPr sz="900"/>
            </a:lvl6pPr>
            <a:lvl7pPr marL="2736509" indent="0">
              <a:buNone/>
              <a:defRPr sz="900"/>
            </a:lvl7pPr>
            <a:lvl8pPr marL="3192654" indent="0">
              <a:buNone/>
              <a:defRPr sz="900"/>
            </a:lvl8pPr>
            <a:lvl9pPr marL="3648759" indent="0">
              <a:buNone/>
              <a:defRPr sz="900"/>
            </a:lvl9pPr>
          </a:lstStyle>
          <a:p>
            <a:pPr lvl="0"/>
            <a:r>
              <a:rPr lang="en-US"/>
              <a:t>Click to edit Master text styles</a:t>
            </a: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9572457"/>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4301611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23253620"/>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0413156"/>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62436754"/>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330867011"/>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504378"/>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845523"/>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41483983"/>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1931631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271476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2668909179"/>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01602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9277229"/>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70244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53090577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546868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851653030"/>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136806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203604"/>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6825652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445294"/>
            <a:ext cx="2171700" cy="35492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445294"/>
            <a:ext cx="6362700" cy="35492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043101064"/>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328616" y="4893469"/>
            <a:ext cx="2124075" cy="171450"/>
          </a:xfrm>
          <a:prstGeom prst="rect">
            <a:avLst/>
          </a:prstGeom>
        </p:spPr>
        <p:txBody>
          <a:bodyPr lIns="68489" tIns="34289" rIns="68489" bIns="34289"/>
          <a:lstStyle/>
          <a:p>
            <a:fld id="{D57F1E4F-1CFF-5643-939E-217C01CDF565}" type="slidenum">
              <a:rPr lang="en-US" smtClean="0">
                <a:solidFill>
                  <a:srgbClr val="000000"/>
                </a:solidFill>
              </a:rPr>
              <a:pPr/>
              <a:t>‹#›</a:t>
            </a:fld>
            <a:endParaRPr lang="en-US" dirty="0">
              <a:solidFill>
                <a:srgbClr val="000000"/>
              </a:solidFill>
            </a:endParaRPr>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Master Footer">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4709160"/>
            <a:ext cx="210312" cy="201168"/>
          </a:xfrm>
        </p:spPr>
        <p:txBody>
          <a:bodyPr/>
          <a:lstStyle>
            <a:lvl1pPr>
              <a:defRPr>
                <a:latin typeface="Arial"/>
                <a:cs typeface="Arial"/>
              </a:defRPr>
            </a:lvl1pPr>
          </a:lstStyle>
          <a:p>
            <a:fld id="{E4DBDE34-E9B5-E04F-B662-69720E4BCB53}" type="slidenum">
              <a:rPr lang="en-US" smtClean="0">
                <a:solidFill>
                  <a:srgbClr val="464646"/>
                </a:solidFill>
              </a:rPr>
              <a:pPr/>
              <a:t>‹#›</a:t>
            </a:fld>
            <a:endParaRPr lang="en-US" dirty="0">
              <a:solidFill>
                <a:srgbClr val="464646"/>
              </a:solidFill>
            </a:endParaRPr>
          </a:p>
        </p:txBody>
      </p:sp>
      <p:sp>
        <p:nvSpPr>
          <p:cNvPr id="7" name="Footer Placeholder 6"/>
          <p:cNvSpPr>
            <a:spLocks noGrp="1"/>
          </p:cNvSpPr>
          <p:nvPr>
            <p:ph type="ftr" sz="quarter" idx="13"/>
          </p:nvPr>
        </p:nvSpPr>
        <p:spPr>
          <a:xfrm>
            <a:off x="960120" y="4719968"/>
            <a:ext cx="2895600" cy="201168"/>
          </a:xfrm>
        </p:spPr>
        <p:txBody>
          <a:bodyPr/>
          <a:lstStyle>
            <a:lvl1pPr>
              <a:defRPr sz="500">
                <a:solidFill>
                  <a:srgbClr val="C7C7C7"/>
                </a:solidFill>
                <a:latin typeface="Arial"/>
                <a:cs typeface="Arial"/>
              </a:defRPr>
            </a:lvl1pPr>
          </a:lstStyle>
          <a:p>
            <a:endParaRPr lang="en-US" dirty="0">
              <a:latin typeface="Arial" panose="020B0604020202020204" pitchFamily="34" charset="0"/>
              <a:cs typeface="Arial" panose="020B0604020202020204" pitchFamily="34" charset="0"/>
            </a:endParaRPr>
          </a:p>
        </p:txBody>
      </p:sp>
      <p:sp>
        <p:nvSpPr>
          <p:cNvPr id="11" name="Title 10"/>
          <p:cNvSpPr>
            <a:spLocks noGrp="1"/>
          </p:cNvSpPr>
          <p:nvPr>
            <p:ph type="title"/>
          </p:nvPr>
        </p:nvSpPr>
        <p:spPr>
          <a:xfrm>
            <a:off x="228600" y="173736"/>
            <a:ext cx="2834640" cy="1600200"/>
          </a:xfrm>
        </p:spPr>
        <p:txBody>
          <a:bodyPr/>
          <a:lstStyle>
            <a:lvl1pPr>
              <a:defRPr>
                <a:solidFill>
                  <a:schemeClr val="accent5"/>
                </a:solidFill>
                <a:latin typeface="Arial"/>
                <a:cs typeface="Arial"/>
              </a:defRPr>
            </a:lvl1pPr>
          </a:lstStyle>
          <a:p>
            <a:r>
              <a:rPr lang="en-US" dirty="0"/>
              <a:t>Click to edit Master title style</a:t>
            </a:r>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ivi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97680" cy="2286000"/>
          </a:xfrm>
        </p:spPr>
        <p:txBody>
          <a:bodyPr/>
          <a:lstStyle/>
          <a:p>
            <a:r>
              <a:rPr lang="en-US" dirty="0"/>
              <a:t>Click to edit Master title style</a:t>
            </a:r>
          </a:p>
        </p:txBody>
      </p:sp>
      <p:sp>
        <p:nvSpPr>
          <p:cNvPr id="3" name="Date Placeholder 2"/>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4" name="Footer Placeholder 3"/>
          <p:cNvSpPr>
            <a:spLocks noGrp="1"/>
          </p:cNvSpPr>
          <p:nvPr>
            <p:ph type="ftr" sz="quarter" idx="11"/>
          </p:nvPr>
        </p:nvSpPr>
        <p:spPr/>
        <p:txBody>
          <a:bodyPr/>
          <a:lstStyle/>
          <a:p>
            <a:endParaRPr lang="de-DE" dirty="0">
              <a:solidFill>
                <a:srgbClr val="464646"/>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0"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5"/>
            <a:ext cx="521589" cy="211471"/>
          </a:xfrm>
          <a:prstGeom prst="rect">
            <a:avLst/>
          </a:prstGeom>
        </p:spPr>
      </p:pic>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224" algn="dec"/>
              </a:tabLst>
              <a:defRPr/>
            </a:lvl1pPr>
            <a:lvl2pPr marL="173040" indent="-17304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22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1100"/>
              </a:spcBef>
              <a:spcAft>
                <a:spcPts val="0"/>
              </a:spcAft>
              <a:buClrTx/>
              <a:buSzTx/>
              <a:buFont typeface="Arial"/>
              <a:buNone/>
              <a:tabLst>
                <a:tab pos="40234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Title 6"/>
          <p:cNvSpPr>
            <a:spLocks noGrp="1"/>
          </p:cNvSpPr>
          <p:nvPr>
            <p:ph type="title"/>
          </p:nvPr>
        </p:nvSpPr>
        <p:spPr>
          <a:xfrm>
            <a:off x="228600" y="173736"/>
            <a:ext cx="4474777" cy="914400"/>
          </a:xfrm>
        </p:spPr>
        <p:txBody>
          <a:bodyPr/>
          <a:lstStyle/>
          <a:p>
            <a:r>
              <a:rPr lang="en-US" noProof="0"/>
              <a:t>Click to edit Master title style</a:t>
            </a:r>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7" indent="-11747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9" name="Content Placeholder 2"/>
          <p:cNvSpPr>
            <a:spLocks noGrp="1"/>
          </p:cNvSpPr>
          <p:nvPr>
            <p:ph idx="14"/>
          </p:nvPr>
        </p:nvSpPr>
        <p:spPr>
          <a:xfrm>
            <a:off x="4568793"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9"/>
            <a:endParaRPr lang="en-US" sz="1200" err="1">
              <a:solidFill>
                <a:srgbClr val="FFFFFF"/>
              </a:solidFill>
              <a:latin typeface="Arial"/>
              <a:cs typeface="Arial"/>
              <a:sym typeface="Helvetica Neue"/>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0" y="0"/>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6019152"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7" indent="-117477">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224" algn="dec"/>
              </a:tabLst>
              <a:defRPr sz="1100"/>
            </a:lvl1pPr>
            <a:lvl2pPr marL="173040" indent="-17304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dirty="0"/>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45637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cSld name="6_OFFSET_left">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401568" y="443830"/>
            <a:ext cx="5739910" cy="935928"/>
          </a:xfrm>
          <a:ln>
            <a:noFill/>
          </a:ln>
          <a:effectLst/>
        </p:spPr>
        <p:txBody>
          <a:bodyPr/>
          <a:lstStyle>
            <a:lvl1pPr>
              <a:lnSpc>
                <a:spcPct val="85000"/>
              </a:lnSpc>
              <a:defRPr>
                <a:solidFill>
                  <a:schemeClr val="tx1"/>
                </a:solidFill>
              </a:defRPr>
            </a:lvl1pPr>
          </a:lstStyle>
          <a:p>
            <a:r>
              <a:rPr lang="en-US" dirty="0"/>
              <a:t>Click to edit Master title style</a:t>
            </a:r>
          </a:p>
        </p:txBody>
      </p:sp>
      <p:sp>
        <p:nvSpPr>
          <p:cNvPr id="7" name="Slide Number Placeholder 2"/>
          <p:cNvSpPr txBox="1">
            <a:spLocks/>
          </p:cNvSpPr>
          <p:nvPr userDrawn="1"/>
        </p:nvSpPr>
        <p:spPr>
          <a:xfrm>
            <a:off x="228600" y="4880988"/>
            <a:ext cx="337568" cy="137033"/>
          </a:xfrm>
          <a:prstGeom prst="rect">
            <a:avLst/>
          </a:prstGeom>
          <a:effectLst/>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25" smtClean="0">
                <a:solidFill>
                  <a:srgbClr val="FFFFFF"/>
                </a:solidFill>
                <a:sym typeface="Helvetica Neue"/>
              </a:rPr>
              <a:pPr/>
              <a:t>‹#›</a:t>
            </a:fld>
            <a:endParaRPr lang="en-US" sz="525">
              <a:solidFill>
                <a:srgbClr val="FFFFFF"/>
              </a:solidFill>
              <a:sym typeface="Helvetica Neue"/>
            </a:endParaRPr>
          </a:p>
        </p:txBody>
      </p:sp>
      <p:cxnSp>
        <p:nvCxnSpPr>
          <p:cNvPr id="67" name="Straight Connector 66"/>
          <p:cNvCxnSpPr/>
          <p:nvPr userDrawn="1"/>
        </p:nvCxnSpPr>
        <p:spPr>
          <a:xfrm flipV="1">
            <a:off x="228600" y="1"/>
            <a:ext cx="0" cy="1370330"/>
          </a:xfrm>
          <a:prstGeom prst="line">
            <a:avLst/>
          </a:prstGeom>
          <a:ln w="3175"/>
          <a:effectLst/>
        </p:spPr>
        <p:style>
          <a:lnRef idx="2">
            <a:schemeClr val="accent1"/>
          </a:lnRef>
          <a:fillRef idx="0">
            <a:schemeClr val="accent1"/>
          </a:fillRef>
          <a:effectRef idx="1">
            <a:schemeClr val="accent1"/>
          </a:effectRef>
          <a:fontRef idx="minor">
            <a:schemeClr val="tx1"/>
          </a:fontRef>
        </p:style>
      </p:cxnSp>
      <p:sp>
        <p:nvSpPr>
          <p:cNvPr id="100" name="Footer Placeholder 3"/>
          <p:cNvSpPr txBox="1">
            <a:spLocks/>
          </p:cNvSpPr>
          <p:nvPr userDrawn="1"/>
        </p:nvSpPr>
        <p:spPr>
          <a:xfrm>
            <a:off x="1942854" y="4892169"/>
            <a:ext cx="773709" cy="137033"/>
          </a:xfrm>
          <a:prstGeom prst="rect">
            <a:avLst/>
          </a:prstGeom>
          <a:effectLst/>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75">
                <a:solidFill>
                  <a:srgbClr val="FFFFFF">
                    <a:alpha val="60000"/>
                  </a:srgbClr>
                </a:solidFill>
                <a:sym typeface="Helvetica Neue"/>
              </a:rPr>
              <a:t>© 2017 IBM Corporation</a:t>
            </a:r>
          </a:p>
        </p:txBody>
      </p:sp>
      <p:pic>
        <p:nvPicPr>
          <p:cNvPr id="101" name="Picture 10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28" y="4915579"/>
            <a:ext cx="1203036" cy="91355"/>
          </a:xfrm>
          <a:prstGeom prst="rect">
            <a:avLst/>
          </a:prstGeom>
          <a:effectLst/>
        </p:spPr>
      </p:pic>
      <p:sp>
        <p:nvSpPr>
          <p:cNvPr id="102" name="Date Placeholder 2"/>
          <p:cNvSpPr txBox="1">
            <a:spLocks/>
          </p:cNvSpPr>
          <p:nvPr userDrawn="1"/>
        </p:nvSpPr>
        <p:spPr>
          <a:xfrm>
            <a:off x="2671149" y="4893545"/>
            <a:ext cx="504344" cy="137984"/>
          </a:xfrm>
          <a:prstGeom prst="rect">
            <a:avLst/>
          </a:prstGeom>
          <a:effectLst/>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375">
                <a:solidFill>
                  <a:srgbClr val="FFFFFF">
                    <a:alpha val="60000"/>
                  </a:srgbClr>
                </a:solidFill>
                <a:latin typeface="Arial" pitchFamily="34" charset="0"/>
                <a:cs typeface="Arial" pitchFamily="34" charset="0"/>
                <a:sym typeface="Helvetica Neue"/>
              </a:rPr>
              <a:t>/  </a:t>
            </a:r>
            <a:fld id="{7C9968D1-C8E5-4FE3-AED4-7D4518C301B3}" type="datetime3">
              <a:rPr lang="en-US" sz="375" smtClean="0">
                <a:solidFill>
                  <a:srgbClr val="FFFFFF">
                    <a:alpha val="60000"/>
                  </a:srgbClr>
                </a:solidFill>
                <a:latin typeface="Arial" pitchFamily="34" charset="0"/>
                <a:cs typeface="Arial" pitchFamily="34" charset="0"/>
                <a:sym typeface="Helvetica Neue"/>
              </a:rPr>
              <a:pPr>
                <a:defRPr/>
              </a:pPr>
              <a:t>14 October 2019</a:t>
            </a:fld>
            <a:endParaRPr lang="en-US" sz="375">
              <a:solidFill>
                <a:srgbClr val="FFFFFF">
                  <a:alpha val="60000"/>
                </a:srgbClr>
              </a:solidFill>
              <a:latin typeface="Arial" pitchFamily="34" charset="0"/>
              <a:cs typeface="Arial" pitchFamily="34" charset="0"/>
              <a:sym typeface="Helvetica Neue"/>
            </a:endParaRPr>
          </a:p>
        </p:txBody>
      </p:sp>
      <p:sp>
        <p:nvSpPr>
          <p:cNvPr id="2" name="Rectangle 1"/>
          <p:cNvSpPr/>
          <p:nvPr userDrawn="1"/>
        </p:nvSpPr>
        <p:spPr>
          <a:xfrm>
            <a:off x="3" y="0"/>
            <a:ext cx="4720587" cy="5143500"/>
          </a:xfrm>
          <a:prstGeom prst="rect">
            <a:avLst/>
          </a:prstGeom>
          <a:solidFill>
            <a:schemeClr val="accent3"/>
          </a:solidFill>
          <a:effectLst/>
        </p:spPr>
        <p:txBody>
          <a:bodyPr wrap="square" lIns="0" tIns="0" rIns="0" bIns="0" rtlCol="0" anchor="ctr">
            <a:noAutofit/>
          </a:bodyPr>
          <a:lstStyle/>
          <a:p>
            <a:pPr algn="ctr" defTabSz="685809"/>
            <a:endParaRPr lang="en-US" sz="900">
              <a:solidFill>
                <a:srgbClr val="FFFFFF"/>
              </a:solidFill>
              <a:latin typeface="Arial"/>
              <a:cs typeface="Arial"/>
              <a:sym typeface="Helvetica Neue"/>
            </a:endParaRPr>
          </a:p>
        </p:txBody>
      </p:sp>
      <p:sp>
        <p:nvSpPr>
          <p:cNvPr id="9" name="Foliennummernplatzhalter 2">
            <a:extLst>
              <a:ext uri="{FF2B5EF4-FFF2-40B4-BE49-F238E27FC236}">
                <a16:creationId xmlns:a16="http://schemas.microsoft.com/office/drawing/2014/main" id="{EE77DFE9-BF42-3D47-834D-39120B3049D9}"/>
              </a:ext>
            </a:extLst>
          </p:cNvPr>
          <p:cNvSpPr>
            <a:spLocks noGrp="1"/>
          </p:cNvSpPr>
          <p:nvPr>
            <p:ph type="sldNum" sz="quarter" idx="10"/>
          </p:nvPr>
        </p:nvSpPr>
        <p:spPr>
          <a:xfrm>
            <a:off x="6858000" y="4826480"/>
            <a:ext cx="2057400" cy="137160"/>
          </a:xfrm>
        </p:spPr>
        <p:txBody>
          <a:bodyPr/>
          <a:lstStyle/>
          <a:p>
            <a:fld id="{D0BE6F14-FF48-0F4F-A8AA-2E3F25371E4A}" type="slidenum">
              <a:rPr lang="en-US" smtClean="0">
                <a:solidFill>
                  <a:srgbClr val="000000"/>
                </a:solidFill>
              </a:rPr>
              <a:pPr/>
              <a:t>‹#›</a:t>
            </a:fld>
            <a:endParaRPr lang="en-US">
              <a:solidFill>
                <a:srgbClr val="000000"/>
              </a:solidFill>
            </a:endParaRPr>
          </a:p>
        </p:txBody>
      </p:sp>
    </p:spTree>
  </p:cSld>
  <p:clrMapOvr>
    <a:masterClrMapping/>
  </p:clrMapOvr>
  <p:transition spd="slow">
    <p:fade/>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0"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5"/>
            <a:ext cx="521589" cy="211471"/>
          </a:xfrm>
          <a:prstGeom prst="rect">
            <a:avLst/>
          </a:prstGeom>
        </p:spPr>
      </p:pic>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224" algn="dec"/>
              </a:tabLst>
              <a:defRPr/>
            </a:lvl1pPr>
            <a:lvl2pPr marL="173040" indent="-17304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22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1100"/>
              </a:spcBef>
              <a:spcAft>
                <a:spcPts val="0"/>
              </a:spcAft>
              <a:buClrTx/>
              <a:buSzTx/>
              <a:buFont typeface="Arial"/>
              <a:buNone/>
              <a:tabLst>
                <a:tab pos="40234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7" indent="-11747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9"/>
            <a:endParaRPr lang="en-US" sz="1200" err="1">
              <a:solidFill>
                <a:srgbClr val="FFFFFF"/>
              </a:solidFill>
              <a:latin typeface="Arial"/>
              <a:cs typeface="Arial"/>
              <a:sym typeface="Helvetica Neue"/>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2288109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0" y="0"/>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3154680" cy="43434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8" name="Content Placeholder 2"/>
          <p:cNvSpPr>
            <a:spLocks noGrp="1"/>
          </p:cNvSpPr>
          <p:nvPr>
            <p:ph idx="14"/>
          </p:nvPr>
        </p:nvSpPr>
        <p:spPr>
          <a:xfrm>
            <a:off x="5664200" y="173736"/>
            <a:ext cx="3154680" cy="43434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7" indent="-117477">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224" algn="dec"/>
              </a:tabLst>
              <a:defRPr sz="1100"/>
            </a:lvl1pPr>
            <a:lvl2pPr marL="173040" indent="-17304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dirty="0"/>
              <a:t>Click to edit Master text styles</a:t>
            </a: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cSld name="5_OFFSET_left">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401568" y="443830"/>
            <a:ext cx="5739910" cy="935928"/>
          </a:xfrm>
          <a:ln>
            <a:noFill/>
          </a:ln>
          <a:effectLst/>
        </p:spPr>
        <p:txBody>
          <a:bodyPr/>
          <a:lstStyle>
            <a:lvl1pPr>
              <a:lnSpc>
                <a:spcPct val="85000"/>
              </a:lnSpc>
              <a:defRPr>
                <a:solidFill>
                  <a:schemeClr val="tx1"/>
                </a:solidFill>
              </a:defRPr>
            </a:lvl1pPr>
          </a:lstStyle>
          <a:p>
            <a:r>
              <a:rPr lang="en-US" dirty="0"/>
              <a:t>Click to edit Master title style</a:t>
            </a:r>
          </a:p>
        </p:txBody>
      </p:sp>
      <p:sp>
        <p:nvSpPr>
          <p:cNvPr id="7" name="Slide Number Placeholder 2"/>
          <p:cNvSpPr txBox="1">
            <a:spLocks/>
          </p:cNvSpPr>
          <p:nvPr userDrawn="1"/>
        </p:nvSpPr>
        <p:spPr>
          <a:xfrm>
            <a:off x="228600" y="4880988"/>
            <a:ext cx="337568" cy="137033"/>
          </a:xfrm>
          <a:prstGeom prst="rect">
            <a:avLst/>
          </a:prstGeom>
          <a:effectLst/>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25" smtClean="0">
                <a:solidFill>
                  <a:srgbClr val="FFFFFF"/>
                </a:solidFill>
                <a:sym typeface="Helvetica Neue"/>
              </a:rPr>
              <a:pPr/>
              <a:t>‹#›</a:t>
            </a:fld>
            <a:endParaRPr lang="en-US" sz="525">
              <a:solidFill>
                <a:srgbClr val="FFFFFF"/>
              </a:solidFill>
              <a:sym typeface="Helvetica Neue"/>
            </a:endParaRPr>
          </a:p>
        </p:txBody>
      </p:sp>
      <p:cxnSp>
        <p:nvCxnSpPr>
          <p:cNvPr id="67" name="Straight Connector 66"/>
          <p:cNvCxnSpPr/>
          <p:nvPr userDrawn="1"/>
        </p:nvCxnSpPr>
        <p:spPr>
          <a:xfrm flipV="1">
            <a:off x="228600" y="1"/>
            <a:ext cx="0" cy="1370330"/>
          </a:xfrm>
          <a:prstGeom prst="line">
            <a:avLst/>
          </a:prstGeom>
          <a:ln w="3175"/>
          <a:effectLst/>
        </p:spPr>
        <p:style>
          <a:lnRef idx="2">
            <a:schemeClr val="accent1"/>
          </a:lnRef>
          <a:fillRef idx="0">
            <a:schemeClr val="accent1"/>
          </a:fillRef>
          <a:effectRef idx="1">
            <a:schemeClr val="accent1"/>
          </a:effectRef>
          <a:fontRef idx="minor">
            <a:schemeClr val="tx1"/>
          </a:fontRef>
        </p:style>
      </p:cxnSp>
      <p:sp>
        <p:nvSpPr>
          <p:cNvPr id="100" name="Footer Placeholder 3"/>
          <p:cNvSpPr txBox="1">
            <a:spLocks/>
          </p:cNvSpPr>
          <p:nvPr userDrawn="1"/>
        </p:nvSpPr>
        <p:spPr>
          <a:xfrm>
            <a:off x="1942854" y="4892169"/>
            <a:ext cx="773709" cy="137033"/>
          </a:xfrm>
          <a:prstGeom prst="rect">
            <a:avLst/>
          </a:prstGeom>
          <a:effectLst/>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75">
                <a:solidFill>
                  <a:srgbClr val="FFFFFF">
                    <a:alpha val="60000"/>
                  </a:srgbClr>
                </a:solidFill>
                <a:sym typeface="Helvetica Neue"/>
              </a:rPr>
              <a:t>© 2017 IBM Corporation</a:t>
            </a:r>
          </a:p>
        </p:txBody>
      </p:sp>
      <p:pic>
        <p:nvPicPr>
          <p:cNvPr id="101" name="Picture 10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28" y="4915579"/>
            <a:ext cx="1203036" cy="91355"/>
          </a:xfrm>
          <a:prstGeom prst="rect">
            <a:avLst/>
          </a:prstGeom>
          <a:effectLst/>
        </p:spPr>
      </p:pic>
      <p:sp>
        <p:nvSpPr>
          <p:cNvPr id="102" name="Date Placeholder 2"/>
          <p:cNvSpPr txBox="1">
            <a:spLocks/>
          </p:cNvSpPr>
          <p:nvPr userDrawn="1"/>
        </p:nvSpPr>
        <p:spPr>
          <a:xfrm>
            <a:off x="2671149" y="4893545"/>
            <a:ext cx="504344" cy="137984"/>
          </a:xfrm>
          <a:prstGeom prst="rect">
            <a:avLst/>
          </a:prstGeom>
          <a:effectLst/>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375">
                <a:solidFill>
                  <a:srgbClr val="FFFFFF">
                    <a:alpha val="60000"/>
                  </a:srgbClr>
                </a:solidFill>
                <a:latin typeface="Arial" pitchFamily="34" charset="0"/>
                <a:cs typeface="Arial" pitchFamily="34" charset="0"/>
                <a:sym typeface="Helvetica Neue"/>
              </a:rPr>
              <a:t>/  </a:t>
            </a:r>
            <a:fld id="{7C9968D1-C8E5-4FE3-AED4-7D4518C301B3}" type="datetime3">
              <a:rPr lang="en-US" sz="375" smtClean="0">
                <a:solidFill>
                  <a:srgbClr val="FFFFFF">
                    <a:alpha val="60000"/>
                  </a:srgbClr>
                </a:solidFill>
                <a:latin typeface="Arial" pitchFamily="34" charset="0"/>
                <a:cs typeface="Arial" pitchFamily="34" charset="0"/>
                <a:sym typeface="Helvetica Neue"/>
              </a:rPr>
              <a:pPr>
                <a:defRPr/>
              </a:pPr>
              <a:t>14 October 2019</a:t>
            </a:fld>
            <a:endParaRPr lang="en-US" sz="375">
              <a:solidFill>
                <a:srgbClr val="FFFFFF">
                  <a:alpha val="60000"/>
                </a:srgbClr>
              </a:solidFill>
              <a:latin typeface="Arial" pitchFamily="34" charset="0"/>
              <a:cs typeface="Arial" pitchFamily="34" charset="0"/>
              <a:sym typeface="Helvetica Neue"/>
            </a:endParaRPr>
          </a:p>
        </p:txBody>
      </p:sp>
      <p:sp>
        <p:nvSpPr>
          <p:cNvPr id="2" name="Rectangle 1"/>
          <p:cNvSpPr/>
          <p:nvPr userDrawn="1"/>
        </p:nvSpPr>
        <p:spPr>
          <a:xfrm>
            <a:off x="3" y="0"/>
            <a:ext cx="3200221" cy="5143500"/>
          </a:xfrm>
          <a:prstGeom prst="rect">
            <a:avLst/>
          </a:prstGeom>
          <a:solidFill>
            <a:schemeClr val="accent3"/>
          </a:solidFill>
          <a:effectLst/>
        </p:spPr>
        <p:txBody>
          <a:bodyPr wrap="square" lIns="0" tIns="0" rIns="0" bIns="0" rtlCol="0" anchor="ctr">
            <a:noAutofit/>
          </a:bodyPr>
          <a:lstStyle/>
          <a:p>
            <a:pPr algn="ctr" defTabSz="685809"/>
            <a:endParaRPr lang="en-US" sz="900">
              <a:solidFill>
                <a:srgbClr val="FFFFFF"/>
              </a:solidFill>
              <a:latin typeface="Arial"/>
              <a:cs typeface="Arial"/>
              <a:sym typeface="Helvetica Neue"/>
            </a:endParaRPr>
          </a:p>
        </p:txBody>
      </p:sp>
      <p:sp>
        <p:nvSpPr>
          <p:cNvPr id="9" name="Foliennummernplatzhalter 2">
            <a:extLst>
              <a:ext uri="{FF2B5EF4-FFF2-40B4-BE49-F238E27FC236}">
                <a16:creationId xmlns:a16="http://schemas.microsoft.com/office/drawing/2014/main" id="{EE77DFE9-BF42-3D47-834D-39120B3049D9}"/>
              </a:ext>
            </a:extLst>
          </p:cNvPr>
          <p:cNvSpPr>
            <a:spLocks noGrp="1"/>
          </p:cNvSpPr>
          <p:nvPr>
            <p:ph type="sldNum" sz="quarter" idx="10"/>
          </p:nvPr>
        </p:nvSpPr>
        <p:spPr>
          <a:xfrm>
            <a:off x="6858000" y="4826480"/>
            <a:ext cx="2057400" cy="137160"/>
          </a:xfrm>
        </p:spPr>
        <p:txBody>
          <a:bodyPr/>
          <a:lstStyle/>
          <a:p>
            <a:fld id="{D0BE6F14-FF48-0F4F-A8AA-2E3F25371E4A}" type="slidenum">
              <a:rPr lang="en-US" smtClean="0">
                <a:solidFill>
                  <a:srgbClr val="000000"/>
                </a:solidFill>
              </a:rPr>
              <a:pPr/>
              <a:t>‹#›</a:t>
            </a:fld>
            <a:endParaRPr lang="en-US">
              <a:solidFill>
                <a:srgbClr val="000000"/>
              </a:solidFill>
            </a:endParaRPr>
          </a:p>
        </p:txBody>
      </p:sp>
    </p:spTree>
  </p:cSld>
  <p:clrMapOvr>
    <a:masterClrMapping/>
  </p:clrMapOvr>
  <p:transition spd="slow">
    <p:fade/>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82880"/>
            <a:ext cx="2103120" cy="4325644"/>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8" name="Content Placeholder 2"/>
          <p:cNvSpPr>
            <a:spLocks noGrp="1"/>
          </p:cNvSpPr>
          <p:nvPr>
            <p:ph idx="14"/>
          </p:nvPr>
        </p:nvSpPr>
        <p:spPr>
          <a:xfrm>
            <a:off x="4574197" y="182880"/>
            <a:ext cx="2103120" cy="4325644"/>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2880"/>
            <a:ext cx="2103120" cy="4325644"/>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56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56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56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7744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7744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7744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26" name="Text Placeholder 25"/>
          <p:cNvSpPr>
            <a:spLocks noGrp="1"/>
          </p:cNvSpPr>
          <p:nvPr>
            <p:ph type="body" sz="quarter" idx="20"/>
          </p:nvPr>
        </p:nvSpPr>
        <p:spPr>
          <a:xfrm>
            <a:off x="2414016"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3" name="Content Placeholder 2"/>
          <p:cNvSpPr>
            <a:spLocks noGrp="1"/>
          </p:cNvSpPr>
          <p:nvPr>
            <p:ph idx="1"/>
          </p:nvPr>
        </p:nvSpPr>
        <p:spPr>
          <a:xfrm>
            <a:off x="3129776" y="173736"/>
            <a:ext cx="5659806"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7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85800"/>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8"/>
            <a:ext cx="2071401" cy="253916"/>
          </a:xfrm>
          <a:prstGeom prst="rect">
            <a:avLst/>
          </a:prstGeom>
          <a:noFill/>
        </p:spPr>
        <p:txBody>
          <a:bodyPr wrap="none" rtlCol="0" anchor="ctr">
            <a:spAutoFit/>
          </a:bodyPr>
          <a:lstStyle/>
          <a:p>
            <a:pPr defTabSz="685800"/>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85800"/>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7"/>
            <a:ext cx="2071401" cy="253916"/>
          </a:xfrm>
          <a:prstGeom prst="rect">
            <a:avLst/>
          </a:prstGeom>
          <a:noFill/>
        </p:spPr>
        <p:txBody>
          <a:bodyPr wrap="none" rtlCol="0" anchor="ctr">
            <a:spAutoFit/>
          </a:bodyPr>
          <a:lstStyle/>
          <a:p>
            <a:pPr defTabSz="685800"/>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13">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Content Placeholder 2"/>
          <p:cNvSpPr>
            <a:spLocks noGrp="1"/>
          </p:cNvSpPr>
          <p:nvPr>
            <p:ph idx="13"/>
          </p:nvPr>
        </p:nvSpPr>
        <p:spPr>
          <a:xfrm>
            <a:off x="6016752"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736"/>
            <a:ext cx="5658304"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Content Placeholder 2"/>
          <p:cNvSpPr>
            <a:spLocks noGrp="1"/>
          </p:cNvSpPr>
          <p:nvPr>
            <p:ph idx="13"/>
          </p:nvPr>
        </p:nvSpPr>
        <p:spPr>
          <a:xfrm>
            <a:off x="228600"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Content Placeholder 2"/>
          <p:cNvSpPr>
            <a:spLocks noGrp="1"/>
          </p:cNvSpPr>
          <p:nvPr>
            <p:ph idx="13"/>
          </p:nvPr>
        </p:nvSpPr>
        <p:spPr>
          <a:xfrm>
            <a:off x="6016752"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a:xfrm>
            <a:off x="5759053" y="4412457"/>
            <a:ext cx="2057400" cy="273844"/>
          </a:xfrm>
          <a:prstGeom prst="rect">
            <a:avLst/>
          </a:prstGeom>
        </p:spPr>
        <p:txBody>
          <a:bodyPr/>
          <a:lstStyle/>
          <a:p>
            <a:pPr defTabSz="685800"/>
            <a:endParaRPr lang="en-US" sz="1350" dirty="0">
              <a:solidFill>
                <a:srgbClr val="000000"/>
              </a:solidFill>
            </a:endParaRPr>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62" y="204927"/>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100"/>
            </a:lvl1pPr>
            <a:lvl2pPr marL="340895" indent="0">
              <a:buNone/>
              <a:defRPr sz="900"/>
            </a:lvl2pPr>
            <a:lvl3pPr marL="681902" indent="0">
              <a:buNone/>
              <a:defRPr sz="800"/>
            </a:lvl3pPr>
            <a:lvl4pPr marL="1022860" indent="0">
              <a:buNone/>
              <a:defRPr sz="700"/>
            </a:lvl4pPr>
            <a:lvl5pPr marL="1363809" indent="0">
              <a:buNone/>
              <a:defRPr sz="700"/>
            </a:lvl5pPr>
            <a:lvl6pPr marL="1704812" indent="0">
              <a:buNone/>
              <a:defRPr sz="700"/>
            </a:lvl6pPr>
            <a:lvl7pPr marL="2045715" indent="0">
              <a:buNone/>
              <a:defRPr sz="700"/>
            </a:lvl7pPr>
            <a:lvl8pPr marL="2386608" indent="0">
              <a:buNone/>
              <a:defRPr sz="700"/>
            </a:lvl8pPr>
            <a:lvl9pPr marL="2727617" indent="0">
              <a:buNone/>
              <a:defRPr sz="700"/>
            </a:lvl9pPr>
          </a:lstStyle>
          <a:p>
            <a:pPr lvl="0"/>
            <a:r>
              <a:rPr lang="en-US"/>
              <a:t>Click to edit Master text styles</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4977223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8" name="Title 7"/>
          <p:cNvSpPr>
            <a:spLocks noGrp="1"/>
          </p:cNvSpPr>
          <p:nvPr>
            <p:ph type="title"/>
          </p:nvPr>
        </p:nvSpPr>
        <p:spPr>
          <a:xfrm>
            <a:off x="228600" y="137160"/>
            <a:ext cx="4251960" cy="4343400"/>
          </a:xfrm>
        </p:spPr>
        <p:txBody>
          <a:bodyPr/>
          <a:lstStyle>
            <a:lvl1pPr>
              <a:defRPr sz="3000"/>
            </a:lvl1pPr>
          </a:lstStyle>
          <a:p>
            <a:r>
              <a:rPr lang="en-US" dirty="0"/>
              <a:t>Click to edit Master title style</a:t>
            </a:r>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8" name="Title 7"/>
          <p:cNvSpPr>
            <a:spLocks noGrp="1"/>
          </p:cNvSpPr>
          <p:nvPr>
            <p:ph type="title"/>
          </p:nvPr>
        </p:nvSpPr>
        <p:spPr>
          <a:xfrm>
            <a:off x="137160" y="137160"/>
            <a:ext cx="4251960" cy="4343400"/>
          </a:xfrm>
        </p:spPr>
        <p:txBody>
          <a:bodyPr/>
          <a:lstStyle>
            <a:lvl1pPr marL="0" indent="0">
              <a:defRPr sz="3000"/>
            </a:lvl1pPr>
          </a:lstStyle>
          <a:p>
            <a:r>
              <a:rPr lang="en-US" dirty="0"/>
              <a:t>Click to edit Master title style</a:t>
            </a:r>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showMasterSp="0" type="tx">
  <p:cSld name="Light Blank">
    <p:bg>
      <p:bgPr>
        <a:solidFill>
          <a:schemeClr val="accent2">
            <a:lumOff val="5765"/>
          </a:schemeClr>
        </a:solidFill>
        <a:effectLst/>
      </p:bgPr>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90000"/>
              </a:lnSpc>
              <a:spcBef>
                <a:spcPts val="0"/>
              </a:spcBef>
              <a:buSzTx/>
              <a:buNone/>
              <a:defRPr sz="2400" b="1">
                <a:solidFill>
                  <a:schemeClr val="accent4"/>
                </a:solidFill>
                <a:latin typeface="IBM Plex Sans" charset="0"/>
                <a:ea typeface="IBM Plex Sans" charset="0"/>
                <a:cs typeface="IBM Plex Sans" charset="0"/>
                <a:sym typeface="Arial"/>
              </a:defRPr>
            </a:lvl1pPr>
          </a:lstStyle>
          <a:p>
            <a:r>
              <a:rPr dirty="0"/>
              <a:t>Slide Title</a:t>
            </a:r>
          </a:p>
        </p:txBody>
      </p:sp>
      <p:sp>
        <p:nvSpPr>
          <p:cNvPr id="418" name="Rectangle 14"/>
          <p:cNvSpPr/>
          <p:nvPr/>
        </p:nvSpPr>
        <p:spPr>
          <a:xfrm>
            <a:off x="-1" y="4810125"/>
            <a:ext cx="9144002" cy="333375"/>
          </a:xfrm>
          <a:prstGeom prst="rect">
            <a:avLst/>
          </a:prstGeom>
          <a:solidFill>
            <a:srgbClr val="FFFFFF"/>
          </a:solidFill>
          <a:ln w="12700">
            <a:miter lim="400000"/>
          </a:ln>
        </p:spPr>
        <p:txBody>
          <a:bodyPr lIns="34289" rIns="34289" anchor="ctr"/>
          <a:lstStyle/>
          <a:p>
            <a:pPr algn="ctr" defTabSz="685800" hangingPunct="0">
              <a:defRPr>
                <a:solidFill>
                  <a:srgbClr val="FFFFFF"/>
                </a:solidFill>
              </a:defRPr>
            </a:pPr>
            <a:endParaRPr sz="1350" kern="0">
              <a:solidFill>
                <a:srgbClr val="FFFFFF"/>
              </a:solidFill>
              <a:latin typeface="Arial"/>
              <a:ea typeface="Arial"/>
              <a:cs typeface="Arial"/>
              <a:sym typeface="Arial"/>
            </a:endParaRPr>
          </a:p>
        </p:txBody>
      </p:sp>
      <p:pic>
        <p:nvPicPr>
          <p:cNvPr id="419" name="ibm_logo_dark blue-01.png" descr="ibm_logo_dark blue-0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787990" y="4787490"/>
            <a:ext cx="142876" cy="378645"/>
          </a:xfrm>
          <a:prstGeom prst="rect">
            <a:avLst/>
          </a:prstGeom>
          <a:ln w="12700">
            <a:miter lim="400000"/>
          </a:ln>
        </p:spPr>
      </p:pic>
      <p:sp>
        <p:nvSpPr>
          <p:cNvPr id="421" name="Line"/>
          <p:cNvSpPr/>
          <p:nvPr/>
        </p:nvSpPr>
        <p:spPr>
          <a:xfrm>
            <a:off x="0" y="4795838"/>
            <a:ext cx="9144001" cy="0"/>
          </a:xfrm>
          <a:prstGeom prst="line">
            <a:avLst/>
          </a:prstGeom>
          <a:ln w="25400">
            <a:solidFill>
              <a:srgbClr val="00B0F0"/>
            </a:solidFill>
            <a:miter/>
          </a:ln>
        </p:spPr>
        <p:txBody>
          <a:bodyPr lIns="34289" rIns="34289"/>
          <a:lstStyle/>
          <a:p>
            <a:pPr defTabSz="685800" hangingPunct="0"/>
            <a:endParaRPr sz="1350" kern="0">
              <a:solidFill>
                <a:srgbClr val="000000"/>
              </a:solidFill>
              <a:latin typeface="Arial"/>
              <a:ea typeface="Arial"/>
              <a:cs typeface="Arial"/>
              <a:sym typeface="Arial"/>
            </a:endParaRPr>
          </a:p>
        </p:txBody>
      </p:sp>
      <p:sp>
        <p:nvSpPr>
          <p:cNvPr id="422" name="Slide Number"/>
          <p:cNvSpPr txBox="1">
            <a:spLocks noGrp="1"/>
          </p:cNvSpPr>
          <p:nvPr>
            <p:ph type="sldNum" sz="quarter" idx="2"/>
          </p:nvPr>
        </p:nvSpPr>
        <p:spPr>
          <a:xfrm>
            <a:off x="80508" y="4861398"/>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rPr>
                <a:solidFill>
                  <a:srgbClr val="1C3649"/>
                </a:solidFill>
              </a:rPr>
              <a:pPr/>
              <a:t>‹#›</a:t>
            </a:fld>
            <a:endParaRPr>
              <a:solidFill>
                <a:srgbClr val="1C3649"/>
              </a:solidFill>
            </a:endParaRPr>
          </a:p>
        </p:txBody>
      </p:sp>
    </p:spTree>
  </p:cSld>
  <p:clrMapOvr>
    <a:masterClrMapping/>
  </p:clrMapOvr>
  <p:transition spd="med"/>
</p:sldLayout>
</file>

<file path=ppt/slideLayouts/slideLayout8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pPr defTabSz="685800"/>
            <a:endParaRPr lang="en-CA" sz="1350">
              <a:solidFill>
                <a:srgbClr val="000000"/>
              </a:solidFill>
            </a:endParaRPr>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CA">
              <a:solidFill>
                <a:srgbClr val="000000"/>
              </a:solidFill>
            </a:endParaRPr>
          </a:p>
        </p:txBody>
      </p:sp>
      <p:sp>
        <p:nvSpPr>
          <p:cNvPr id="4" name="Slide Number Placeholder 3"/>
          <p:cNvSpPr>
            <a:spLocks noGrp="1"/>
          </p:cNvSpPr>
          <p:nvPr>
            <p:ph type="sldNum" sz="quarter" idx="12"/>
          </p:nvPr>
        </p:nvSpPr>
        <p:spPr/>
        <p:txBody>
          <a:bodyPr/>
          <a:lstStyle/>
          <a:p>
            <a:fld id="{8356D4E9-780D-FF41-8AFC-9D5CF1821955}" type="slidenum">
              <a:rPr lang="en-CA" smtClean="0">
                <a:solidFill>
                  <a:srgbClr val="000000"/>
                </a:solidFill>
              </a:rPr>
              <a:pPr/>
              <a:t>‹#›</a:t>
            </a:fld>
            <a:endParaRPr lang="en-CA">
              <a:solidFill>
                <a:srgbClr val="000000"/>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3" name="Title 2"/>
          <p:cNvSpPr>
            <a:spLocks noGrp="1"/>
          </p:cNvSpPr>
          <p:nvPr>
            <p:ph type="title"/>
          </p:nvPr>
        </p:nvSpPr>
        <p:spPr>
          <a:xfrm>
            <a:off x="228600" y="82296"/>
            <a:ext cx="8515984" cy="4343400"/>
          </a:xfrm>
        </p:spPr>
        <p:txBody>
          <a:bodyPr/>
          <a:lstStyle>
            <a:lvl1pPr>
              <a:lnSpc>
                <a:spcPct val="90000"/>
              </a:lnSpc>
              <a:defRPr sz="4800"/>
            </a:lvl1pPr>
          </a:lstStyle>
          <a:p>
            <a:r>
              <a:rPr lang="en-US" dirty="0"/>
              <a:t>Click to edit Master title style</a:t>
            </a: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5"/>
            <a:ext cx="8686800" cy="394980"/>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8" name="Text Placeholder 6"/>
          <p:cNvSpPr>
            <a:spLocks noGrp="1"/>
          </p:cNvSpPr>
          <p:nvPr>
            <p:ph type="body" sz="quarter" idx="12" hasCustomPrompt="1"/>
          </p:nvPr>
        </p:nvSpPr>
        <p:spPr>
          <a:xfrm>
            <a:off x="3163824" y="1371600"/>
            <a:ext cx="5687845" cy="3086100"/>
          </a:xfrm>
        </p:spPr>
        <p:txBody>
          <a:bodyPr lIns="0" tIns="91440" bIns="0"/>
          <a:lstStyle>
            <a:lvl1pPr marL="0" indent="0">
              <a:lnSpc>
                <a:spcPts val="1300"/>
              </a:lnSpc>
              <a:spcBef>
                <a:spcPts val="1080"/>
              </a:spcBef>
              <a:buNone/>
              <a:defRPr sz="12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371600"/>
            <a:ext cx="2743200" cy="3086100"/>
          </a:xfrm>
        </p:spPr>
        <p:txBody>
          <a:bodyPr/>
          <a:lstStyle>
            <a:lvl1pPr marL="0" indent="0">
              <a:buNone/>
              <a:defRPr sz="1800"/>
            </a:lvl1pPr>
          </a:lstStyle>
          <a:p>
            <a:pPr lvl="0"/>
            <a:r>
              <a:rPr lang="en-US" dirty="0"/>
              <a:t>Content heading</a:t>
            </a:r>
          </a:p>
        </p:txBody>
      </p:sp>
    </p:spTree>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4" name="Footer Placeholder 3"/>
          <p:cNvSpPr>
            <a:spLocks noGrp="1"/>
          </p:cNvSpPr>
          <p:nvPr>
            <p:ph type="ftr" sz="quarter" idx="11"/>
          </p:nvPr>
        </p:nvSpPr>
        <p:spPr/>
        <p:txBody>
          <a:bodyPr/>
          <a:lstStyle/>
          <a:p>
            <a:endParaRPr lang="en-US" dirty="0">
              <a:solidFill>
                <a:srgbClr val="464646"/>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6" name="Title 5"/>
          <p:cNvSpPr>
            <a:spLocks noGrp="1"/>
          </p:cNvSpPr>
          <p:nvPr>
            <p:ph type="title"/>
          </p:nvPr>
        </p:nvSpPr>
        <p:spPr>
          <a:xfrm>
            <a:off x="228600" y="137160"/>
            <a:ext cx="5706166" cy="4343400"/>
          </a:xfrm>
        </p:spPr>
        <p:txBody>
          <a:bodyPr/>
          <a:lstStyle>
            <a:lvl1pPr>
              <a:defRPr sz="3000"/>
            </a:lvl1pPr>
          </a:lstStyle>
          <a:p>
            <a:r>
              <a:rPr lang="en-US" dirty="0"/>
              <a:t>Click to edit Master title style</a:t>
            </a: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3" name="Footer Placeholder 2"/>
          <p:cNvSpPr>
            <a:spLocks noGrp="1"/>
          </p:cNvSpPr>
          <p:nvPr>
            <p:ph type="ftr" sz="quarter" idx="11"/>
          </p:nvPr>
        </p:nvSpPr>
        <p:spPr/>
        <p:txBody>
          <a:bodyPr/>
          <a:lstStyle/>
          <a:p>
            <a:endParaRPr lang="en-US" dirty="0">
              <a:solidFill>
                <a:srgbClr val="464646"/>
              </a:solidFill>
            </a:endParaRPr>
          </a:p>
        </p:txBody>
      </p:sp>
      <p:sp>
        <p:nvSpPr>
          <p:cNvPr id="4" name="Slide Number Placeholder 3"/>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6"/>
            <a:ext cx="30797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11" eaLnBrk="0" fontAlgn="base" hangingPunct="0">
              <a:spcBef>
                <a:spcPct val="0"/>
              </a:spcBef>
              <a:spcAft>
                <a:spcPct val="0"/>
              </a:spcAft>
            </a:pPr>
            <a:fld id="{EF4C3065-749B-449A-93AB-6366AA7A83C9}" type="slidenum">
              <a:rPr lang="en-US" altLang="en-US" sz="600">
                <a:solidFill>
                  <a:srgbClr val="5A5A5A"/>
                </a:solidFill>
                <a:cs typeface="Arial" panose="020B0604020202020204" pitchFamily="34" charset="0"/>
              </a:rPr>
              <a:pPr defTabSz="914411" eaLnBrk="0" fontAlgn="base" hangingPunct="0">
                <a:spcBef>
                  <a:spcPct val="0"/>
                </a:spcBef>
                <a:spcAft>
                  <a:spcPct val="0"/>
                </a:spcAft>
              </a:pPr>
              <a:t>‹#›</a:t>
            </a:fld>
            <a:endParaRPr lang="en-US" altLang="en-US" sz="600">
              <a:solidFill>
                <a:srgbClr val="5A5A5A"/>
              </a:solidFill>
              <a:cs typeface="Arial" panose="020B0604020202020204" pitchFamily="34" charset="0"/>
            </a:endParaRPr>
          </a:p>
        </p:txBody>
      </p:sp>
      <p:sp>
        <p:nvSpPr>
          <p:cNvPr id="4" name="Rectangle 4"/>
          <p:cNvSpPr>
            <a:spLocks noChangeArrowheads="1"/>
          </p:cNvSpPr>
          <p:nvPr/>
        </p:nvSpPr>
        <p:spPr bwMode="auto">
          <a:xfrm>
            <a:off x="2590800" y="4867276"/>
            <a:ext cx="19685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11" eaLnBrk="0" fontAlgn="base" hangingPunct="0">
              <a:spcBef>
                <a:spcPct val="0"/>
              </a:spcBef>
              <a:spcAft>
                <a:spcPct val="0"/>
              </a:spcAft>
            </a:pPr>
            <a:r>
              <a:rPr lang="en-US" altLang="en-US" sz="600">
                <a:solidFill>
                  <a:srgbClr val="5A5A5A"/>
                </a:solidFill>
                <a:cs typeface="Arial" panose="020B0604020202020204" pitchFamily="34" charset="0"/>
              </a:rPr>
              <a:t>Page</a:t>
            </a:r>
          </a:p>
        </p:txBody>
      </p:sp>
      <p:sp>
        <p:nvSpPr>
          <p:cNvPr id="5" name="Rectangle 5"/>
          <p:cNvSpPr>
            <a:spLocks noChangeArrowheads="1"/>
          </p:cNvSpPr>
          <p:nvPr/>
        </p:nvSpPr>
        <p:spPr bwMode="auto">
          <a:xfrm>
            <a:off x="612776" y="4867276"/>
            <a:ext cx="1192213"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11" eaLnBrk="0" fontAlgn="base" hangingPunct="0">
              <a:spcBef>
                <a:spcPct val="0"/>
              </a:spcBef>
              <a:spcAft>
                <a:spcPct val="0"/>
              </a:spcAft>
            </a:pPr>
            <a:r>
              <a:rPr lang="en-US" altLang="en-US" sz="600">
                <a:solidFill>
                  <a:srgbClr val="5A5A5A"/>
                </a:solidFill>
                <a:cs typeface="Arial" panose="020B0604020202020204" pitchFamily="34" charset="0"/>
              </a:rPr>
              <a:t>© 2015 IBM Corporation</a:t>
            </a:r>
          </a:p>
        </p:txBody>
      </p:sp>
      <p:sp>
        <p:nvSpPr>
          <p:cNvPr id="2" name="Title 1"/>
          <p:cNvSpPr>
            <a:spLocks noGrp="1"/>
          </p:cNvSpPr>
          <p:nvPr>
            <p:ph type="title"/>
          </p:nvPr>
        </p:nvSpPr>
        <p:spPr>
          <a:xfrm>
            <a:off x="592933" y="594173"/>
            <a:ext cx="2739230" cy="777136"/>
          </a:xfrm>
        </p:spPr>
        <p:txBody>
          <a:bodyPr/>
          <a:lstStyle>
            <a:lvl1pPr>
              <a:lnSpc>
                <a:spcPts val="3000"/>
              </a:lnSpc>
              <a:defRPr sz="2800" baseline="0">
                <a:solidFill>
                  <a:schemeClr val="accent5"/>
                </a:solidFill>
              </a:defRPr>
            </a:lvl1pPr>
          </a:lstStyle>
          <a:p>
            <a:r>
              <a:rPr lang="en-US" dirty="0"/>
              <a:t>Click to edit Master title</a:t>
            </a: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a:xfrm>
            <a:off x="5759053" y="4412457"/>
            <a:ext cx="2057400" cy="273844"/>
          </a:xfrm>
          <a:prstGeom prst="rect">
            <a:avLst/>
          </a:prstGeom>
        </p:spPr>
        <p:txBody>
          <a:bodyPr/>
          <a:lstStyle/>
          <a:p>
            <a:pPr defTabSz="685800"/>
            <a:endParaRPr lang="en-US" sz="1350" dirty="0">
              <a:solidFill>
                <a:srgbClr val="000000"/>
              </a:solidFill>
            </a:endParaRPr>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35"/>
            <a:ext cx="521589" cy="211471"/>
          </a:xfrm>
          <a:prstGeom prst="rect">
            <a:avLst/>
          </a:prstGeom>
        </p:spPr>
      </p:pic>
    </p:spTree>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rgbClr val="FFFFFF"/>
        </a:solidFill>
        <a:effectLst/>
      </p:bgPr>
    </p:bg>
    <p:spTree>
      <p:nvGrpSpPr>
        <p:cNvPr id="1" name=""/>
        <p:cNvGrpSpPr/>
        <p:nvPr/>
      </p:nvGrpSpPr>
      <p:grpSpPr>
        <a:xfrm>
          <a:off x="0" y="0"/>
          <a:ext cx="0" cy="0"/>
          <a:chOff x="0" y="0"/>
          <a:chExt cx="0" cy="0"/>
        </a:xfrm>
      </p:grpSpPr>
      <p:pic>
        <p:nvPicPr>
          <p:cNvPr id="3" name="Picture 6" descr="ibm_gry.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439150" y="4727575"/>
            <a:ext cx="474663" cy="192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228600" y="173736"/>
            <a:ext cx="2834640" cy="1600200"/>
          </a:xfrm>
        </p:spPr>
        <p:txBody>
          <a:bodyPr/>
          <a:lstStyle>
            <a:lvl1pPr>
              <a:defRPr>
                <a:solidFill>
                  <a:schemeClr val="accent5"/>
                </a:solidFill>
                <a:latin typeface="Arial"/>
                <a:cs typeface="Arial"/>
              </a:defRPr>
            </a:lvl1pPr>
          </a:lstStyle>
          <a:p>
            <a:r>
              <a:rPr lang="en-US" dirty="0"/>
              <a:t>Click to edit Master title style</a:t>
            </a:r>
          </a:p>
        </p:txBody>
      </p:sp>
      <p:sp>
        <p:nvSpPr>
          <p:cNvPr id="4" name="Slide Number Placeholder 5"/>
          <p:cNvSpPr>
            <a:spLocks noGrp="1"/>
          </p:cNvSpPr>
          <p:nvPr>
            <p:ph type="sldNum" sz="quarter" idx="10"/>
          </p:nvPr>
        </p:nvSpPr>
        <p:spPr>
          <a:xfrm>
            <a:off x="228600" y="4708525"/>
            <a:ext cx="209550" cy="201613"/>
          </a:xfrm>
        </p:spPr>
        <p:txBody>
          <a:bodyPr/>
          <a:lstStyle>
            <a:lvl1pPr>
              <a:defRPr/>
            </a:lvl1pPr>
          </a:lstStyle>
          <a:p>
            <a:pPr>
              <a:defRPr/>
            </a:pPr>
            <a:fld id="{C9EBF6F5-E59F-8D47-AD63-E2D8E295FC06}" type="slidenum">
              <a:rPr lang="en-US" altLang="en-US">
                <a:solidFill>
                  <a:srgbClr val="464646"/>
                </a:solidFill>
              </a:rPr>
              <a:pPr>
                <a:defRPr/>
              </a:pPr>
              <a:t>‹#›</a:t>
            </a:fld>
            <a:endParaRPr lang="en-US" altLang="en-US">
              <a:solidFill>
                <a:srgbClr val="464646"/>
              </a:solidFill>
            </a:endParaRPr>
          </a:p>
        </p:txBody>
      </p:sp>
      <p:sp>
        <p:nvSpPr>
          <p:cNvPr id="5" name="Footer Placeholder 6"/>
          <p:cNvSpPr>
            <a:spLocks noGrp="1"/>
          </p:cNvSpPr>
          <p:nvPr>
            <p:ph type="ftr" sz="quarter" idx="11"/>
          </p:nvPr>
        </p:nvSpPr>
        <p:spPr>
          <a:xfrm>
            <a:off x="960438" y="4719638"/>
            <a:ext cx="2895600" cy="201612"/>
          </a:xfrm>
        </p:spPr>
        <p:txBody>
          <a:bodyPr wrap="square" numCol="1"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pPr>
              <a:defRPr/>
            </a:pPr>
            <a:endParaRPr lang="de-DE">
              <a:solidFill>
                <a:srgbClr val="464646"/>
              </a:solidFill>
            </a:endParaRPr>
          </a:p>
        </p:txBody>
      </p:sp>
      <p:sp>
        <p:nvSpPr>
          <p:cNvPr id="6" name="Date Placeholder 7"/>
          <p:cNvSpPr>
            <a:spLocks noGrp="1"/>
          </p:cNvSpPr>
          <p:nvPr>
            <p:ph type="dt" sz="half" idx="12"/>
          </p:nvPr>
        </p:nvSpPr>
        <p:spPr>
          <a:xfrm>
            <a:off x="7105650" y="4719638"/>
            <a:ext cx="1808163" cy="201612"/>
          </a:xfrm>
        </p:spPr>
        <p:txBody>
          <a:bodyPr/>
          <a:lstStyle>
            <a:lvl1pPr>
              <a:defRPr/>
            </a:lvl1pPr>
          </a:lstStyle>
          <a:p>
            <a:pPr>
              <a:defRPr/>
            </a:pPr>
            <a:endParaRPr lang="en-US" altLang="en-US">
              <a:solidFill>
                <a:srgbClr val="464646"/>
              </a:solidFill>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582" algn="dec"/>
              </a:tabLst>
              <a:defRPr/>
            </a:lvl1pPr>
            <a:lvl2pPr marL="173012" indent="-17301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1" rtl="0" eaLnBrk="1" fontAlgn="auto" latinLnBrk="0" hangingPunct="1">
              <a:lnSpc>
                <a:spcPct val="100000"/>
              </a:lnSpc>
              <a:spcBef>
                <a:spcPts val="0"/>
              </a:spcBef>
              <a:spcAft>
                <a:spcPts val="0"/>
              </a:spcAft>
              <a:buClrTx/>
              <a:buSzTx/>
              <a:buFont typeface="Arial"/>
              <a:buNone/>
              <a:tabLst>
                <a:tab pos="402275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1" y="1123950"/>
            <a:ext cx="4114800" cy="3584448"/>
          </a:xfrm>
        </p:spPr>
        <p:txBody>
          <a:bodyPr/>
          <a:lstStyle>
            <a:lvl1pPr marL="0" indent="0">
              <a:spcBef>
                <a:spcPts val="0"/>
              </a:spcBef>
              <a:tabLst>
                <a:tab pos="393958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31" rtl="0" eaLnBrk="1" fontAlgn="auto" latinLnBrk="0" hangingPunct="1">
              <a:lnSpc>
                <a:spcPct val="100000"/>
              </a:lnSpc>
              <a:spcBef>
                <a:spcPts val="1100"/>
              </a:spcBef>
              <a:spcAft>
                <a:spcPts val="0"/>
              </a:spcAft>
              <a:buClrTx/>
              <a:buSzTx/>
              <a:buFont typeface="Arial"/>
              <a:buNone/>
              <a:tabLst>
                <a:tab pos="402275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5999" b="1" baseline="0">
                <a:solidFill>
                  <a:schemeClr val="tx1"/>
                </a:solidFill>
              </a:defRPr>
            </a:lvl1pPr>
          </a:lstStyle>
          <a:p>
            <a:pPr lvl="0"/>
            <a:r>
              <a:rPr lang="en-US" dirty="0"/>
              <a:t>Click to edit Master text styles</a:t>
            </a: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5999"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598"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58" indent="-117458">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1"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1"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1"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1"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1"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97680" cy="2286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4" name="Footer Placeholder 3"/>
          <p:cNvSpPr>
            <a:spLocks noGrp="1"/>
          </p:cNvSpPr>
          <p:nvPr>
            <p:ph type="ftr" sz="quarter" idx="11"/>
          </p:nvPr>
        </p:nvSpPr>
        <p:spPr/>
        <p:txBody>
          <a:bodyPr wrap="square" numCol="1"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pPr>
              <a:defRPr/>
            </a:pPr>
            <a:endParaRPr lang="de-DE">
              <a:solidFill>
                <a:srgbClr val="464646"/>
              </a:solidFill>
            </a:endParaRPr>
          </a:p>
        </p:txBody>
      </p:sp>
      <p:sp>
        <p:nvSpPr>
          <p:cNvPr id="5" name="Slide Number Placeholder 4"/>
          <p:cNvSpPr>
            <a:spLocks noGrp="1"/>
          </p:cNvSpPr>
          <p:nvPr>
            <p:ph type="sldNum" sz="quarter" idx="12"/>
          </p:nvPr>
        </p:nvSpPr>
        <p:spPr/>
        <p:txBody>
          <a:bodyPr/>
          <a:lstStyle>
            <a:lvl1pPr>
              <a:defRPr/>
            </a:lvl1pPr>
          </a:lstStyle>
          <a:p>
            <a:pPr>
              <a:defRPr/>
            </a:pPr>
            <a:fld id="{8F9247D1-6C4C-C54F-B6AA-865A617F24D1}"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1"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697"/>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1"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799">
                <a:solidFill>
                  <a:schemeClr val="bg2"/>
                </a:solidFill>
              </a:defRPr>
            </a:lvl1pPr>
          </a:lstStyle>
          <a:p>
            <a:r>
              <a:rPr lang="en-US"/>
              <a:t>Click to edit Master title style</a:t>
            </a:r>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0" y="173736"/>
            <a:ext cx="4474777" cy="914400"/>
          </a:xfrm>
        </p:spPr>
        <p:txBody>
          <a:bodyPr/>
          <a:lstStyle/>
          <a:p>
            <a:r>
              <a:rPr lang="en-US" noProof="0"/>
              <a:t>Click to edit Master title style</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018E5654-68EA-4D41-B8F2-13BCE14D7404}"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0"/>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58" indent="-117458">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0895" indent="0">
              <a:buNone/>
              <a:defRPr sz="2100"/>
            </a:lvl2pPr>
            <a:lvl3pPr marL="681902" indent="0">
              <a:buNone/>
              <a:defRPr sz="1800"/>
            </a:lvl3pPr>
            <a:lvl4pPr marL="1022860" indent="0">
              <a:buNone/>
              <a:defRPr sz="1500"/>
            </a:lvl4pPr>
            <a:lvl5pPr marL="1363809" indent="0">
              <a:buNone/>
              <a:defRPr sz="1500"/>
            </a:lvl5pPr>
            <a:lvl6pPr marL="1704812" indent="0">
              <a:buNone/>
              <a:defRPr sz="1500"/>
            </a:lvl6pPr>
            <a:lvl7pPr marL="2045715" indent="0">
              <a:buNone/>
              <a:defRPr sz="1500"/>
            </a:lvl7pPr>
            <a:lvl8pPr marL="2386608" indent="0">
              <a:buNone/>
              <a:defRPr sz="1500"/>
            </a:lvl8pPr>
            <a:lvl9pPr marL="2727617" indent="0">
              <a:buNone/>
              <a:defRPr sz="1500"/>
            </a:lvl9pPr>
          </a:lstStyle>
          <a:p>
            <a:pPr lvl="0"/>
            <a:endParaRPr lang="en-US" noProof="0" dirty="0"/>
          </a:p>
        </p:txBody>
      </p:sp>
      <p:sp>
        <p:nvSpPr>
          <p:cNvPr id="4" name="Text Placeholder 3"/>
          <p:cNvSpPr>
            <a:spLocks noGrp="1"/>
          </p:cNvSpPr>
          <p:nvPr>
            <p:ph type="body" sz="half" idx="2"/>
          </p:nvPr>
        </p:nvSpPr>
        <p:spPr>
          <a:xfrm>
            <a:off x="1792288" y="4025621"/>
            <a:ext cx="5486400" cy="603647"/>
          </a:xfrm>
        </p:spPr>
        <p:txBody>
          <a:bodyPr/>
          <a:lstStyle>
            <a:lvl1pPr marL="0" indent="0">
              <a:buNone/>
              <a:defRPr sz="1100"/>
            </a:lvl1pPr>
            <a:lvl2pPr marL="340895" indent="0">
              <a:buNone/>
              <a:defRPr sz="900"/>
            </a:lvl2pPr>
            <a:lvl3pPr marL="681902" indent="0">
              <a:buNone/>
              <a:defRPr sz="800"/>
            </a:lvl3pPr>
            <a:lvl4pPr marL="1022860" indent="0">
              <a:buNone/>
              <a:defRPr sz="700"/>
            </a:lvl4pPr>
            <a:lvl5pPr marL="1363809" indent="0">
              <a:buNone/>
              <a:defRPr sz="700"/>
            </a:lvl5pPr>
            <a:lvl6pPr marL="1704812" indent="0">
              <a:buNone/>
              <a:defRPr sz="700"/>
            </a:lvl6pPr>
            <a:lvl7pPr marL="2045715" indent="0">
              <a:buNone/>
              <a:defRPr sz="700"/>
            </a:lvl7pPr>
            <a:lvl8pPr marL="2386608" indent="0">
              <a:buNone/>
              <a:defRPr sz="700"/>
            </a:lvl8pPr>
            <a:lvl9pPr marL="2727617" indent="0">
              <a:buNone/>
              <a:defRPr sz="700"/>
            </a:lvl9pPr>
          </a:lstStyle>
          <a:p>
            <a:pPr lvl="0"/>
            <a:r>
              <a:rPr lang="en-US"/>
              <a:t>Click to edit Master text styles</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105734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9" name="Content Placeholder 2"/>
          <p:cNvSpPr>
            <a:spLocks noGrp="1"/>
          </p:cNvSpPr>
          <p:nvPr>
            <p:ph idx="14"/>
          </p:nvPr>
        </p:nvSpPr>
        <p:spPr>
          <a:xfrm>
            <a:off x="4568793"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endParaRPr lang="en-US" altLang="en-US">
              <a:solidFill>
                <a:srgbClr val="464646"/>
              </a:solidFill>
            </a:endParaRPr>
          </a:p>
        </p:txBody>
      </p:sp>
      <p:sp>
        <p:nvSpPr>
          <p:cNvPr id="6" name="Footer Placeholder 4"/>
          <p:cNvSpPr>
            <a:spLocks noGrp="1"/>
          </p:cNvSpPr>
          <p:nvPr>
            <p:ph type="ftr" sz="quarter" idx="16"/>
          </p:nvPr>
        </p:nvSpPr>
        <p:spPr/>
        <p:txBody>
          <a:bodyPr/>
          <a:lstStyle>
            <a:lvl1pPr>
              <a:defRPr/>
            </a:lvl1pPr>
          </a:lstStyle>
          <a:p>
            <a:pPr>
              <a:defRPr/>
            </a:pPr>
            <a:endParaRPr lang="en-US" dirty="0">
              <a:solidFill>
                <a:srgbClr val="464646"/>
              </a:solidFill>
            </a:endParaRPr>
          </a:p>
        </p:txBody>
      </p:sp>
      <p:sp>
        <p:nvSpPr>
          <p:cNvPr id="8" name="Slide Number Placeholder 5"/>
          <p:cNvSpPr>
            <a:spLocks noGrp="1"/>
          </p:cNvSpPr>
          <p:nvPr>
            <p:ph type="sldNum" sz="quarter" idx="17"/>
          </p:nvPr>
        </p:nvSpPr>
        <p:spPr/>
        <p:txBody>
          <a:bodyPr/>
          <a:lstStyle>
            <a:lvl1pPr>
              <a:defRPr/>
            </a:lvl1pPr>
          </a:lstStyle>
          <a:p>
            <a:pPr>
              <a:defRPr/>
            </a:pPr>
            <a:fld id="{32282420-E2D6-F340-82FF-4A50C29D67AC}"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582" algn="dec"/>
              </a:tabLst>
              <a:defRPr sz="1100"/>
            </a:lvl1pPr>
            <a:lvl2pPr marL="173012" indent="-17301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1" rtl="0" eaLnBrk="1" fontAlgn="auto" latinLnBrk="0" hangingPunct="1">
              <a:lnSpc>
                <a:spcPct val="100000"/>
              </a:lnSpc>
              <a:spcBef>
                <a:spcPts val="0"/>
              </a:spcBef>
              <a:spcAft>
                <a:spcPts val="0"/>
              </a:spcAft>
              <a:buClrTx/>
              <a:buSzTx/>
              <a:buFont typeface="Arial"/>
              <a:buNone/>
              <a:tabLst>
                <a:tab pos="4022754" algn="r"/>
              </a:tabLst>
              <a:defRPr/>
            </a:pPr>
            <a:r>
              <a:rPr lang="en-US" dirty="0"/>
              <a:t>Click to edit Master text styles</a:t>
            </a:r>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4" y="2186151"/>
            <a:ext cx="1297608" cy="526097"/>
          </a:xfrm>
          <a:prstGeom prst="rect">
            <a:avLst/>
          </a:prstGeom>
        </p:spPr>
      </p:pic>
    </p:spTree>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0" y="185983"/>
            <a:ext cx="9144000" cy="405688"/>
          </a:xfrm>
        </p:spPr>
        <p:txBody>
          <a:bodyPr>
            <a:noAutofit/>
          </a:bodyPr>
          <a:lstStyle>
            <a:lvl1pPr>
              <a:defRPr sz="1999" b="1" i="0">
                <a:latin typeface="Gill Sans SemiBold" charset="0"/>
                <a:ea typeface="Gill Sans SemiBold" charset="0"/>
                <a:cs typeface="Gill Sans SemiBold" charset="0"/>
              </a:defRPr>
            </a:lvl1pPr>
          </a:lstStyle>
          <a:p>
            <a:r>
              <a:rPr lang="en-US" dirty="0"/>
              <a:t>Click to edit Master title style</a:t>
            </a:r>
          </a:p>
        </p:txBody>
      </p:sp>
    </p:spTree>
  </p:cSld>
  <p:clrMapOvr>
    <a:masterClrMapping/>
  </p:clrMapOvr>
  <p:transition spd="med">
    <p:fade/>
  </p:transition>
</p:sldLayout>
</file>

<file path=ppt/slideLayouts/slideLayout9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3"/>
          <p:cNvSpPr txBox="1"/>
          <p:nvPr userDrawn="1"/>
        </p:nvSpPr>
        <p:spPr>
          <a:xfrm>
            <a:off x="3048000" y="4914901"/>
            <a:ext cx="2590800" cy="207749"/>
          </a:xfrm>
          <a:prstGeom prst="rect">
            <a:avLst/>
          </a:prstGeom>
          <a:noFill/>
        </p:spPr>
        <p:txBody>
          <a:bodyPr>
            <a:spAutoFit/>
          </a:bodyPr>
          <a:lstStyle/>
          <a:p>
            <a:pPr algn="ctr" defTabSz="685697" fontAlgn="base">
              <a:spcBef>
                <a:spcPct val="0"/>
              </a:spcBef>
              <a:spcAft>
                <a:spcPct val="0"/>
              </a:spcAft>
              <a:defRPr/>
            </a:pPr>
            <a:r>
              <a:rPr lang="en-US" sz="750" kern="0" spc="-23">
                <a:solidFill>
                  <a:prstClr val="black"/>
                </a:solidFill>
                <a:cs typeface="Arial"/>
              </a:rPr>
              <a:t>IBM Confidential</a:t>
            </a:r>
          </a:p>
        </p:txBody>
      </p:sp>
      <p:sp>
        <p:nvSpPr>
          <p:cNvPr id="2" name="Title 1"/>
          <p:cNvSpPr>
            <a:spLocks noGrp="1"/>
          </p:cNvSpPr>
          <p:nvPr>
            <p:ph type="title"/>
          </p:nvPr>
        </p:nvSpPr>
        <p:spPr>
          <a:xfrm>
            <a:off x="875507" y="114300"/>
            <a:ext cx="7392986" cy="32027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6000" b="1" baseline="0">
                <a:solidFill>
                  <a:schemeClr val="tx1"/>
                </a:solidFill>
              </a:defRPr>
            </a:lvl1pPr>
          </a:lstStyle>
          <a:p>
            <a:pPr lvl="0"/>
            <a:r>
              <a:rPr lang="en-US" dirty="0"/>
              <a:t>Click to edit Master text styles</a:t>
            </a: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60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6019152"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5"/>
          </p:nvPr>
        </p:nvSpPr>
        <p:spPr/>
        <p:txBody>
          <a:bodyPr/>
          <a:lstStyle>
            <a:lvl1pPr>
              <a:defRPr/>
            </a:lvl1pPr>
          </a:lstStyle>
          <a:p>
            <a:pPr>
              <a:defRPr/>
            </a:pPr>
            <a:endParaRPr lang="en-US" altLang="en-US">
              <a:solidFill>
                <a:srgbClr val="464646"/>
              </a:solidFill>
            </a:endParaRPr>
          </a:p>
        </p:txBody>
      </p:sp>
      <p:sp>
        <p:nvSpPr>
          <p:cNvPr id="10" name="Footer Placeholder 4"/>
          <p:cNvSpPr>
            <a:spLocks noGrp="1"/>
          </p:cNvSpPr>
          <p:nvPr>
            <p:ph type="ftr" sz="quarter" idx="16"/>
          </p:nvPr>
        </p:nvSpPr>
        <p:spPr/>
        <p:txBody>
          <a:bodyPr/>
          <a:lstStyle>
            <a:lvl1pPr>
              <a:defRPr/>
            </a:lvl1pPr>
          </a:lstStyle>
          <a:p>
            <a:pPr>
              <a:defRPr/>
            </a:pPr>
            <a:endParaRPr lang="en-US">
              <a:solidFill>
                <a:srgbClr val="464646"/>
              </a:solidFill>
            </a:endParaRPr>
          </a:p>
        </p:txBody>
      </p:sp>
      <p:sp>
        <p:nvSpPr>
          <p:cNvPr id="11" name="Slide Number Placeholder 5"/>
          <p:cNvSpPr>
            <a:spLocks noGrp="1"/>
          </p:cNvSpPr>
          <p:nvPr>
            <p:ph type="sldNum" sz="quarter" idx="17"/>
          </p:nvPr>
        </p:nvSpPr>
        <p:spPr/>
        <p:txBody>
          <a:bodyPr/>
          <a:lstStyle>
            <a:lvl1pPr>
              <a:defRPr/>
            </a:lvl1pPr>
          </a:lstStyle>
          <a:p>
            <a:pPr>
              <a:defRPr/>
            </a:pPr>
            <a:fld id="{B3115242-0E63-FB42-A3A6-B359E26E7ACF}"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45637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p:cNvSpPr>
            <a:spLocks noGrp="1"/>
          </p:cNvSpPr>
          <p:nvPr>
            <p:ph type="dt" sz="half" idx="16"/>
          </p:nvPr>
        </p:nvSpPr>
        <p:spPr/>
        <p:txBody>
          <a:bodyPr/>
          <a:lstStyle>
            <a:lvl1pPr>
              <a:defRPr/>
            </a:lvl1pPr>
          </a:lstStyle>
          <a:p>
            <a:pPr>
              <a:defRPr/>
            </a:pPr>
            <a:endParaRPr lang="en-US" altLang="en-US">
              <a:solidFill>
                <a:srgbClr val="464646"/>
              </a:solidFill>
            </a:endParaRPr>
          </a:p>
        </p:txBody>
      </p:sp>
      <p:sp>
        <p:nvSpPr>
          <p:cNvPr id="12" name="Footer Placeholder 4"/>
          <p:cNvSpPr>
            <a:spLocks noGrp="1"/>
          </p:cNvSpPr>
          <p:nvPr>
            <p:ph type="ftr" sz="quarter" idx="17"/>
          </p:nvPr>
        </p:nvSpPr>
        <p:spPr/>
        <p:txBody>
          <a:bodyPr/>
          <a:lstStyle>
            <a:lvl1pPr>
              <a:defRPr/>
            </a:lvl1pPr>
          </a:lstStyle>
          <a:p>
            <a:pPr>
              <a:defRPr/>
            </a:pPr>
            <a:endParaRPr lang="en-US">
              <a:solidFill>
                <a:srgbClr val="464646"/>
              </a:solidFill>
            </a:endParaRPr>
          </a:p>
        </p:txBody>
      </p:sp>
      <p:sp>
        <p:nvSpPr>
          <p:cNvPr id="13" name="Slide Number Placeholder 5"/>
          <p:cNvSpPr>
            <a:spLocks noGrp="1"/>
          </p:cNvSpPr>
          <p:nvPr>
            <p:ph type="sldNum" sz="quarter" idx="18"/>
          </p:nvPr>
        </p:nvSpPr>
        <p:spPr/>
        <p:txBody>
          <a:bodyPr/>
          <a:lstStyle>
            <a:lvl1pPr>
              <a:defRPr/>
            </a:lvl1pPr>
          </a:lstStyle>
          <a:p>
            <a:pPr>
              <a:defRPr/>
            </a:pPr>
            <a:fld id="{E04DD31D-01EB-C14A-97D3-E415DCBC8FE7}"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5" name="Slide Number Placeholder 5"/>
          <p:cNvSpPr>
            <a:spLocks noGrp="1"/>
          </p:cNvSpPr>
          <p:nvPr>
            <p:ph type="sldNum" sz="quarter" idx="12"/>
          </p:nvPr>
        </p:nvSpPr>
        <p:spPr/>
        <p:txBody>
          <a:bodyPr/>
          <a:lstStyle>
            <a:lvl1pPr>
              <a:defRPr/>
            </a:lvl1pPr>
          </a:lstStyle>
          <a:p>
            <a:pPr>
              <a:defRPr/>
            </a:pPr>
            <a:fld id="{E7127EB8-054D-894C-8738-99703B9FAEAB}"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FAE24F57-C810-AC40-A00A-C07225081325}"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0" y="185983"/>
            <a:ext cx="9144000" cy="405688"/>
          </a:xfrm>
        </p:spPr>
        <p:txBody>
          <a:bodyPr>
            <a:noAutofit/>
          </a:bodyPr>
          <a:lstStyle>
            <a:lvl1pPr>
              <a:defRPr sz="2000" b="1" i="0">
                <a:latin typeface="Gill Sans SemiBold" charset="0"/>
                <a:ea typeface="Gill Sans SemiBold" charset="0"/>
                <a:cs typeface="Gill Sans SemiBold" charset="0"/>
              </a:defRPr>
            </a:lvl1pPr>
          </a:lstStyle>
          <a:p>
            <a:r>
              <a:rPr lang="en-US" dirty="0"/>
              <a:t>Click to edit Master title style</a:t>
            </a:r>
          </a:p>
        </p:txBody>
      </p:sp>
    </p:spTree>
  </p:cSld>
  <p:clrMapOvr>
    <a:masterClrMapping/>
  </p:clrMapOvr>
  <p:transition spd="med">
    <p:fade/>
  </p:transition>
</p:sldLayout>
</file>

<file path=ppt/slideLayouts/slideLayout9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3"/>
          <p:cNvSpPr txBox="1"/>
          <p:nvPr userDrawn="1"/>
        </p:nvSpPr>
        <p:spPr>
          <a:xfrm>
            <a:off x="3048000" y="4914901"/>
            <a:ext cx="2590800" cy="207749"/>
          </a:xfrm>
          <a:prstGeom prst="rect">
            <a:avLst/>
          </a:prstGeom>
          <a:noFill/>
        </p:spPr>
        <p:txBody>
          <a:bodyPr>
            <a:spAutoFit/>
          </a:bodyPr>
          <a:lstStyle/>
          <a:p>
            <a:pPr algn="ctr" defTabSz="685800" fontAlgn="base">
              <a:spcBef>
                <a:spcPct val="0"/>
              </a:spcBef>
              <a:spcAft>
                <a:spcPct val="0"/>
              </a:spcAft>
              <a:defRPr/>
            </a:pPr>
            <a:r>
              <a:rPr lang="en-US" sz="750" kern="0" spc="-23">
                <a:solidFill>
                  <a:prstClr val="black"/>
                </a:solidFill>
                <a:cs typeface="Arial"/>
              </a:rPr>
              <a:t>IBM Confidential</a:t>
            </a:r>
          </a:p>
        </p:txBody>
      </p:sp>
      <p:sp>
        <p:nvSpPr>
          <p:cNvPr id="2" name="Title 1"/>
          <p:cNvSpPr>
            <a:spLocks noGrp="1"/>
          </p:cNvSpPr>
          <p:nvPr>
            <p:ph type="title"/>
          </p:nvPr>
        </p:nvSpPr>
        <p:spPr>
          <a:xfrm>
            <a:off x="875507" y="114300"/>
            <a:ext cx="7392986" cy="32027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a:prstGeom prst="rect">
            <a:avLst/>
          </a:prstGeom>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endParaRPr 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endParaRPr lang="en-US" altLang="en-US">
              <a:solidFill>
                <a:srgbClr val="464646"/>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srgbClr val="464646"/>
              </a:solidFill>
            </a:endParaRPr>
          </a:p>
        </p:txBody>
      </p:sp>
      <p:sp>
        <p:nvSpPr>
          <p:cNvPr id="7" name="Slide Number Placeholder 5"/>
          <p:cNvSpPr>
            <a:spLocks noGrp="1"/>
          </p:cNvSpPr>
          <p:nvPr>
            <p:ph type="sldNum" sz="quarter" idx="17"/>
          </p:nvPr>
        </p:nvSpPr>
        <p:spPr/>
        <p:txBody>
          <a:bodyPr/>
          <a:lstStyle>
            <a:lvl1pPr>
              <a:defRPr/>
            </a:lvl1pPr>
          </a:lstStyle>
          <a:p>
            <a:pPr>
              <a:defRPr/>
            </a:pPr>
            <a:fld id="{3DE0416A-133B-FA43-AF8D-7FE0BC87369E}"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4197"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6"/>
          </p:nvPr>
        </p:nvSpPr>
        <p:spPr/>
        <p:txBody>
          <a:bodyPr/>
          <a:lstStyle>
            <a:lvl1pPr>
              <a:defRPr/>
            </a:lvl1pPr>
          </a:lstStyle>
          <a:p>
            <a:pPr>
              <a:defRPr/>
            </a:pPr>
            <a:endParaRPr lang="en-US" altLang="en-US">
              <a:solidFill>
                <a:srgbClr val="464646"/>
              </a:solidFill>
            </a:endParaRPr>
          </a:p>
        </p:txBody>
      </p:sp>
      <p:sp>
        <p:nvSpPr>
          <p:cNvPr id="7" name="Footer Placeholder 4"/>
          <p:cNvSpPr>
            <a:spLocks noGrp="1"/>
          </p:cNvSpPr>
          <p:nvPr>
            <p:ph type="ftr" sz="quarter" idx="17"/>
          </p:nvPr>
        </p:nvSpPr>
        <p:spPr/>
        <p:txBody>
          <a:bodyPr/>
          <a:lstStyle>
            <a:lvl1pPr>
              <a:defRPr/>
            </a:lvl1pPr>
          </a:lstStyle>
          <a:p>
            <a:pPr>
              <a:defRPr/>
            </a:pPr>
            <a:endParaRPr lang="en-US">
              <a:solidFill>
                <a:srgbClr val="464646"/>
              </a:solidFill>
            </a:endParaRPr>
          </a:p>
        </p:txBody>
      </p:sp>
      <p:sp>
        <p:nvSpPr>
          <p:cNvPr id="10" name="Slide Number Placeholder 5"/>
          <p:cNvSpPr>
            <a:spLocks noGrp="1"/>
          </p:cNvSpPr>
          <p:nvPr>
            <p:ph type="sldNum" sz="quarter" idx="18"/>
          </p:nvPr>
        </p:nvSpPr>
        <p:spPr/>
        <p:txBody>
          <a:bodyPr/>
          <a:lstStyle>
            <a:lvl1pPr>
              <a:defRPr/>
            </a:lvl1pPr>
          </a:lstStyle>
          <a:p>
            <a:pPr>
              <a:defRPr/>
            </a:pPr>
            <a:fld id="{0E6D2BF9-BFA6-B443-A56F-0D098722831C}"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7744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7744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7744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26" name="Text Placeholder 25"/>
          <p:cNvSpPr>
            <a:spLocks noGrp="1"/>
          </p:cNvSpPr>
          <p:nvPr>
            <p:ph type="body" sz="quarter" idx="20"/>
          </p:nvPr>
        </p:nvSpPr>
        <p:spPr>
          <a:xfrm>
            <a:off x="2414016"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3"/>
          <p:cNvSpPr>
            <a:spLocks noGrp="1"/>
          </p:cNvSpPr>
          <p:nvPr>
            <p:ph type="dt" sz="half" idx="27"/>
          </p:nvPr>
        </p:nvSpPr>
        <p:spPr/>
        <p:txBody>
          <a:bodyPr/>
          <a:lstStyle>
            <a:lvl1pPr>
              <a:defRPr/>
            </a:lvl1pPr>
          </a:lstStyle>
          <a:p>
            <a:pPr>
              <a:defRPr/>
            </a:pPr>
            <a:endParaRPr lang="en-US" altLang="en-US">
              <a:solidFill>
                <a:srgbClr val="464646"/>
              </a:solidFill>
            </a:endParaRPr>
          </a:p>
        </p:txBody>
      </p:sp>
      <p:sp>
        <p:nvSpPr>
          <p:cNvPr id="19" name="Footer Placeholder 4"/>
          <p:cNvSpPr>
            <a:spLocks noGrp="1"/>
          </p:cNvSpPr>
          <p:nvPr>
            <p:ph type="ftr" sz="quarter" idx="28"/>
          </p:nvPr>
        </p:nvSpPr>
        <p:spPr/>
        <p:txBody>
          <a:bodyPr/>
          <a:lstStyle>
            <a:lvl1pPr>
              <a:defRPr/>
            </a:lvl1pPr>
          </a:lstStyle>
          <a:p>
            <a:pPr>
              <a:defRPr/>
            </a:pPr>
            <a:endParaRPr lang="en-US">
              <a:solidFill>
                <a:srgbClr val="464646"/>
              </a:solidFill>
            </a:endParaRPr>
          </a:p>
        </p:txBody>
      </p:sp>
      <p:sp>
        <p:nvSpPr>
          <p:cNvPr id="20" name="Slide Number Placeholder 5"/>
          <p:cNvSpPr>
            <a:spLocks noGrp="1"/>
          </p:cNvSpPr>
          <p:nvPr>
            <p:ph type="sldNum" sz="quarter" idx="29"/>
          </p:nvPr>
        </p:nvSpPr>
        <p:spPr/>
        <p:txBody>
          <a:bodyPr/>
          <a:lstStyle>
            <a:lvl1pPr>
              <a:defRPr/>
            </a:lvl1pPr>
          </a:lstStyle>
          <a:p>
            <a:pPr>
              <a:defRPr/>
            </a:pPr>
            <a:fld id="{C8271745-59B5-A649-BB0A-F5B0074C9E21}"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showMasterSp="0" userDrawn="1">
  <p:cSld name="Workshop - Half Text">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3" name="Text Placeholder 2"/>
          <p:cNvSpPr>
            <a:spLocks noGrp="1"/>
          </p:cNvSpPr>
          <p:nvPr>
            <p:ph type="body" sz="quarter" idx="14"/>
          </p:nvPr>
        </p:nvSpPr>
        <p:spPr>
          <a:xfrm>
            <a:off x="190500" y="639797"/>
            <a:ext cx="4299519" cy="4200637"/>
          </a:xfrm>
        </p:spPr>
        <p:txBody>
          <a:bodyPr/>
          <a:lstStyle>
            <a:lvl1pPr marL="287338" indent="-223838">
              <a:spcBef>
                <a:spcPts val="350"/>
              </a:spcBef>
              <a:buSzPct val="100000"/>
              <a:buFont typeface="Wingdings" charset="2"/>
              <a:buChar char="§"/>
              <a:tabLst/>
              <a:defRPr sz="1400" b="1">
                <a:solidFill>
                  <a:schemeClr val="tx1"/>
                </a:solidFill>
                <a:latin typeface="Arial" charset="0"/>
                <a:ea typeface="Arial" charset="0"/>
                <a:cs typeface="Arial" charset="0"/>
              </a:defRPr>
            </a:lvl1pPr>
            <a:lvl2pPr marL="519113" indent="-231775">
              <a:spcBef>
                <a:spcPts val="225"/>
              </a:spcBef>
              <a:buSzPct val="100000"/>
              <a:buFont typeface="Arial" charset="0"/>
              <a:buChar char="•"/>
              <a:tabLst/>
              <a:defRPr sz="1200">
                <a:solidFill>
                  <a:schemeClr val="tx1"/>
                </a:solidFill>
                <a:latin typeface="Arial" charset="0"/>
                <a:ea typeface="Arial" charset="0"/>
                <a:cs typeface="Arial" charset="0"/>
              </a:defRPr>
            </a:lvl2pPr>
            <a:lvl3pPr marL="685800" indent="-166688">
              <a:spcBef>
                <a:spcPts val="225"/>
              </a:spcBef>
              <a:buSzPct val="100000"/>
              <a:buFont typeface="Arial" charset="0"/>
              <a:buChar char="•"/>
              <a:tabLst/>
              <a:defRPr sz="1100">
                <a:solidFill>
                  <a:schemeClr val="tx1"/>
                </a:solidFill>
                <a:latin typeface="Arial" charset="0"/>
                <a:ea typeface="Arial" charset="0"/>
                <a:cs typeface="Arial" charset="0"/>
              </a:defRPr>
            </a:lvl3pPr>
            <a:lvl4pPr marL="822325" indent="-136525">
              <a:spcBef>
                <a:spcPts val="225"/>
              </a:spcBef>
              <a:buSzPct val="100000"/>
              <a:buFont typeface="Arial" charset="0"/>
              <a:buChar char="•"/>
              <a:tabLst/>
              <a:defRPr sz="1000">
                <a:solidFill>
                  <a:schemeClr val="tx1"/>
                </a:solidFill>
                <a:latin typeface="Arial" charset="0"/>
                <a:ea typeface="Arial" charset="0"/>
                <a:cs typeface="Arial" charset="0"/>
              </a:defRPr>
            </a:lvl4pPr>
            <a:lvl5pPr marL="1028700" indent="-166688">
              <a:spcBef>
                <a:spcPts val="225"/>
              </a:spcBef>
              <a:buSzPct val="100000"/>
              <a:buFont typeface="Arial" charset="0"/>
              <a:buChar char="•"/>
              <a:tabLst/>
              <a:defRPr sz="100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defTabSz="685800"/>
            <a:r>
              <a:rPr lang="en-US" sz="800" dirty="0">
                <a:solidFill>
                  <a:srgbClr val="000000"/>
                </a:solidFill>
              </a:rPr>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fld id="{35981CAD-D717-E041-9EB6-AABBDF800876}" type="slidenum">
              <a:rPr lang="en-US" sz="750">
                <a:solidFill>
                  <a:srgbClr val="000000"/>
                </a:solidFill>
              </a:rPr>
              <a:pPr defTabSz="685800">
                <a:defRPr/>
              </a:pPr>
              <a:t>‹#›</a:t>
            </a:fld>
            <a:endParaRPr lang="en-US" sz="750">
              <a:solidFill>
                <a:srgbClr val="000000"/>
              </a:solidFill>
            </a:endParaRPr>
          </a:p>
        </p:txBody>
      </p:sp>
      <p:sp>
        <p:nvSpPr>
          <p:cNvPr id="8"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a:solidFill>
                <a:srgbClr val="000000"/>
              </a:solidFill>
            </a:endParaRPr>
          </a:p>
        </p:txBody>
      </p:sp>
      <p:sp>
        <p:nvSpPr>
          <p:cNvPr id="11" name="Subtitle 2"/>
          <p:cNvSpPr txBox="1"/>
          <p:nvPr userDrawn="1"/>
        </p:nvSpPr>
        <p:spPr>
          <a:xfrm>
            <a:off x="8297991" y="409470"/>
            <a:ext cx="593761" cy="203133"/>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800">
              <a:lnSpc>
                <a:spcPct val="90000"/>
              </a:lnSpc>
              <a:defRPr sz="1400">
                <a:solidFill>
                  <a:srgbClr val="8F8B8B"/>
                </a:solidFill>
              </a:defRPr>
            </a:pPr>
            <a:r>
              <a:rPr sz="800" dirty="0">
                <a:solidFill>
                  <a:srgbClr val="000000"/>
                </a:solidFill>
              </a:rPr>
              <a:t>IBM </a:t>
            </a:r>
            <a:r>
              <a:rPr sz="800" b="1" dirty="0">
                <a:solidFill>
                  <a:srgbClr val="000000"/>
                </a:solidFill>
              </a:rPr>
              <a:t>Cloud</a:t>
            </a:r>
          </a:p>
        </p:txBody>
      </p:sp>
    </p:spTree>
  </p:cSld>
  <p:clrMapOvr>
    <a:overrideClrMapping bg1="lt1" tx1="dk1" bg2="lt2" tx2="dk2" accent1="accent1" accent2="accent2" accent3="accent3" accent4="accent4" accent5="accent5" accent6="accent6" hlink="hlink" folHlink="folHlink"/>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showMasterSp="0" userDrawn="1">
  <p:cSld name="Workshop - Text">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3" name="Text Placeholder 2"/>
          <p:cNvSpPr>
            <a:spLocks noGrp="1"/>
          </p:cNvSpPr>
          <p:nvPr>
            <p:ph type="body" sz="quarter" idx="14"/>
          </p:nvPr>
        </p:nvSpPr>
        <p:spPr>
          <a:xfrm>
            <a:off x="190500" y="639797"/>
            <a:ext cx="8701252" cy="4200637"/>
          </a:xfrm>
        </p:spPr>
        <p:txBody>
          <a:bodyPr/>
          <a:lstStyle>
            <a:lvl1pPr marL="287338" indent="-223838">
              <a:spcBef>
                <a:spcPts val="350"/>
              </a:spcBef>
              <a:buSzPct val="100000"/>
              <a:buFont typeface="Wingdings" charset="2"/>
              <a:buChar char="§"/>
              <a:tabLst/>
              <a:defRPr sz="1800" b="1">
                <a:solidFill>
                  <a:schemeClr val="tx1"/>
                </a:solidFill>
                <a:latin typeface="Arial" charset="0"/>
                <a:ea typeface="Arial" charset="0"/>
                <a:cs typeface="Arial" charset="0"/>
              </a:defRPr>
            </a:lvl1pPr>
            <a:lvl2pPr marL="519113" indent="-231775">
              <a:spcBef>
                <a:spcPts val="225"/>
              </a:spcBef>
              <a:buSzPct val="100000"/>
              <a:buFont typeface="Arial" charset="0"/>
              <a:buChar char="•"/>
              <a:tabLst/>
              <a:defRPr sz="1500">
                <a:solidFill>
                  <a:schemeClr val="tx1"/>
                </a:solidFill>
                <a:latin typeface="Arial" charset="0"/>
                <a:ea typeface="Arial" charset="0"/>
                <a:cs typeface="Arial" charset="0"/>
              </a:defRPr>
            </a:lvl2pPr>
            <a:lvl3pPr marL="685800" indent="-166688">
              <a:spcBef>
                <a:spcPts val="225"/>
              </a:spcBef>
              <a:buSzPct val="100000"/>
              <a:buFont typeface="Arial" charset="0"/>
              <a:buChar char="•"/>
              <a:tabLst/>
              <a:defRPr sz="1350">
                <a:solidFill>
                  <a:schemeClr val="tx1"/>
                </a:solidFill>
                <a:latin typeface="Arial" charset="0"/>
                <a:ea typeface="Arial" charset="0"/>
                <a:cs typeface="Arial" charset="0"/>
              </a:defRPr>
            </a:lvl3pPr>
            <a:lvl4pPr marL="822325" indent="-136525">
              <a:spcBef>
                <a:spcPts val="225"/>
              </a:spcBef>
              <a:buSzPct val="100000"/>
              <a:buFont typeface="Arial" charset="0"/>
              <a:buChar char="•"/>
              <a:tabLst/>
              <a:defRPr>
                <a:solidFill>
                  <a:schemeClr val="tx1"/>
                </a:solidFill>
                <a:latin typeface="Arial" charset="0"/>
                <a:ea typeface="Arial" charset="0"/>
                <a:cs typeface="Arial" charset="0"/>
              </a:defRPr>
            </a:lvl4pPr>
            <a:lvl5pPr marL="1028700" indent="-166688">
              <a:spcBef>
                <a:spcPts val="225"/>
              </a:spcBef>
              <a:buSzPct val="100000"/>
              <a:buFont typeface="Arial" charset="0"/>
              <a:buChar char="•"/>
              <a:tabLst/>
              <a:defRPr sz="105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defTabSz="685800"/>
            <a:r>
              <a:rPr lang="en-US" sz="800" dirty="0">
                <a:solidFill>
                  <a:srgbClr val="000000"/>
                </a:solidFill>
              </a:rPr>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fld id="{35981CAD-D717-E041-9EB6-AABBDF800876}" type="slidenum">
              <a:rPr lang="en-US" sz="750">
                <a:solidFill>
                  <a:srgbClr val="000000"/>
                </a:solidFill>
              </a:rPr>
              <a:pPr defTabSz="685800">
                <a:defRPr/>
              </a:pPr>
              <a:t>‹#›</a:t>
            </a:fld>
            <a:endParaRPr lang="en-US" sz="750">
              <a:solidFill>
                <a:srgbClr val="000000"/>
              </a:solidFill>
            </a:endParaRPr>
          </a:p>
        </p:txBody>
      </p:sp>
      <p:sp>
        <p:nvSpPr>
          <p:cNvPr id="16"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a:solidFill>
                <a:srgbClr val="000000"/>
              </a:solidFill>
            </a:endParaRPr>
          </a:p>
        </p:txBody>
      </p:sp>
      <p:sp>
        <p:nvSpPr>
          <p:cNvPr id="18" name="Subtitle 2"/>
          <p:cNvSpPr txBox="1"/>
          <p:nvPr userDrawn="1"/>
        </p:nvSpPr>
        <p:spPr>
          <a:xfrm>
            <a:off x="8297991" y="409470"/>
            <a:ext cx="593761" cy="203133"/>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800">
              <a:lnSpc>
                <a:spcPct val="90000"/>
              </a:lnSpc>
              <a:defRPr sz="1400">
                <a:solidFill>
                  <a:srgbClr val="8F8B8B"/>
                </a:solidFill>
              </a:defRPr>
            </a:pPr>
            <a:r>
              <a:rPr sz="800" dirty="0">
                <a:solidFill>
                  <a:srgbClr val="000000"/>
                </a:solidFill>
              </a:rPr>
              <a:t>IBM </a:t>
            </a:r>
            <a:r>
              <a:rPr sz="800" b="1" dirty="0">
                <a:solidFill>
                  <a:srgbClr val="000000"/>
                </a:solidFill>
              </a:rPr>
              <a:t>Cloud</a:t>
            </a:r>
          </a:p>
        </p:txBody>
      </p:sp>
    </p:spTree>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5" name="Slide Number Placeholder 5"/>
          <p:cNvSpPr>
            <a:spLocks noGrp="1"/>
          </p:cNvSpPr>
          <p:nvPr>
            <p:ph type="sldNum" sz="quarter" idx="12"/>
          </p:nvPr>
        </p:nvSpPr>
        <p:spPr/>
        <p:txBody>
          <a:bodyPr/>
          <a:lstStyle>
            <a:lvl1pPr>
              <a:defRPr/>
            </a:lvl1pPr>
          </a:lstStyle>
          <a:p>
            <a:pPr>
              <a:defRPr/>
            </a:pPr>
            <a:fld id="{D76A0BA4-8187-C34A-BF76-351D1A0B416D}"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showMasterSp="0" userDrawn="1">
  <p:cSld name="Workshop - Title">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defTabSz="685800"/>
            <a:r>
              <a:rPr lang="en-US" sz="800" dirty="0">
                <a:solidFill>
                  <a:srgbClr val="000000"/>
                </a:solidFill>
              </a:rPr>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fld id="{35981CAD-D717-E041-9EB6-AABBDF800876}" type="slidenum">
              <a:rPr lang="en-US" sz="750">
                <a:solidFill>
                  <a:srgbClr val="000000"/>
                </a:solidFill>
              </a:rPr>
              <a:pPr defTabSz="685800">
                <a:defRPr/>
              </a:pPr>
              <a:t>‹#›</a:t>
            </a:fld>
            <a:endParaRPr lang="en-US" sz="750">
              <a:solidFill>
                <a:srgbClr val="000000"/>
              </a:solidFill>
            </a:endParaRPr>
          </a:p>
        </p:txBody>
      </p:sp>
      <p:sp>
        <p:nvSpPr>
          <p:cNvPr id="8"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a:solidFill>
                <a:srgbClr val="000000"/>
              </a:solidFill>
            </a:endParaRPr>
          </a:p>
        </p:txBody>
      </p:sp>
      <p:sp>
        <p:nvSpPr>
          <p:cNvPr id="11" name="Subtitle 2"/>
          <p:cNvSpPr txBox="1"/>
          <p:nvPr userDrawn="1"/>
        </p:nvSpPr>
        <p:spPr>
          <a:xfrm>
            <a:off x="8297991" y="409470"/>
            <a:ext cx="593761" cy="203133"/>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800">
              <a:lnSpc>
                <a:spcPct val="90000"/>
              </a:lnSpc>
              <a:defRPr sz="1400">
                <a:solidFill>
                  <a:srgbClr val="8F8B8B"/>
                </a:solidFill>
              </a:defRPr>
            </a:pPr>
            <a:r>
              <a:rPr sz="800" dirty="0">
                <a:solidFill>
                  <a:srgbClr val="000000"/>
                </a:solidFill>
              </a:rPr>
              <a:t>IBM </a:t>
            </a:r>
            <a:r>
              <a:rPr sz="800" b="1" dirty="0">
                <a:solidFill>
                  <a:srgbClr val="000000"/>
                </a:solidFill>
              </a:rPr>
              <a:t>Cloud</a:t>
            </a:r>
          </a:p>
        </p:txBody>
      </p:sp>
    </p:spTree>
  </p:cSld>
  <p:clrMapOvr>
    <a:overrideClrMapping bg1="lt1" tx1="dk1" bg2="lt2" tx2="dk2" accent1="accent1" accent2="accent2" accent3="accent3" accent4="accent4" accent5="accent5" accent6="accent6" hlink="hlink" folHlink="folHlink"/>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tx">
  <p:cSld name="1_Title Only">
    <p:bg>
      <p:bgPr>
        <a:solidFill>
          <a:srgbClr val="000000"/>
        </a:solidFill>
        <a:effectLst/>
      </p:bgPr>
    </p:bg>
    <p:spTree>
      <p:nvGrpSpPr>
        <p:cNvPr id="1" name=""/>
        <p:cNvGrpSpPr/>
        <p:nvPr/>
      </p:nvGrpSpPr>
      <p:grpSpPr>
        <a:xfrm>
          <a:off x="0" y="0"/>
          <a:ext cx="0" cy="0"/>
          <a:chOff x="0" y="0"/>
          <a:chExt cx="0" cy="0"/>
        </a:xfrm>
      </p:grpSpPr>
      <p:sp>
        <p:nvSpPr>
          <p:cNvPr id="330" name="Rectangle 3"/>
          <p:cNvSpPr txBox="1"/>
          <p:nvPr/>
        </p:nvSpPr>
        <p:spPr>
          <a:xfrm>
            <a:off x="7589838" y="4902994"/>
            <a:ext cx="1371602" cy="142826"/>
          </a:xfrm>
          <a:prstGeom prst="rect">
            <a:avLst/>
          </a:prstGeom>
          <a:ln w="12700">
            <a:miter lim="400000"/>
          </a:ln>
          <a:extLst>
            <a:ext uri="{C572A759-6A51-4108-AA02-DFA0A04FC94B}">
              <ma14:wrappingTextBoxFlag xmlns="" xmlns:ma14="http://schemas.microsoft.com/office/mac/drawingml/2011/main" val="1"/>
            </a:ext>
          </a:extLst>
        </p:spPr>
        <p:txBody>
          <a:bodyPr lIns="34559" tIns="34559" rIns="34559" bIns="34559">
            <a:spAutoFit/>
          </a:bodyPr>
          <a:lstStyle>
            <a:lvl1pPr algn="r">
              <a:tabLst>
                <a:tab pos="685800" algn="l"/>
                <a:tab pos="1371600" algn="l"/>
                <a:tab pos="2057400" algn="l"/>
                <a:tab pos="2743200" algn="l"/>
                <a:tab pos="3429000" algn="l"/>
                <a:tab pos="4114800" algn="l"/>
                <a:tab pos="4800600" algn="l"/>
                <a:tab pos="5486400" algn="l"/>
                <a:tab pos="6172200" algn="l"/>
                <a:tab pos="6858000" algn="l"/>
                <a:tab pos="7543800" algn="l"/>
              </a:tabLst>
              <a:defRPr sz="600">
                <a:latin typeface="Arial"/>
                <a:ea typeface="Arial"/>
                <a:cs typeface="Arial"/>
                <a:sym typeface="Arial"/>
              </a:defRPr>
            </a:lvl1pPr>
          </a:lstStyle>
          <a:p>
            <a:pPr defTabSz="685800"/>
            <a:r>
              <a:rPr dirty="0">
                <a:solidFill>
                  <a:srgbClr val="000000"/>
                </a:solidFill>
              </a:rPr>
              <a:t>© 2017 IBM Corporation</a:t>
            </a:r>
          </a:p>
        </p:txBody>
      </p:sp>
      <p:sp>
        <p:nvSpPr>
          <p:cNvPr id="331" name="Straight Connector 8"/>
          <p:cNvSpPr/>
          <p:nvPr/>
        </p:nvSpPr>
        <p:spPr>
          <a:xfrm>
            <a:off x="228600" y="4914900"/>
            <a:ext cx="8686802" cy="0"/>
          </a:xfrm>
          <a:prstGeom prst="line">
            <a:avLst/>
          </a:prstGeom>
          <a:solidFill>
            <a:srgbClr val="00B8FF"/>
          </a:solidFill>
          <a:ln>
            <a:solidFill>
              <a:srgbClr val="000000"/>
            </a:solidFill>
          </a:ln>
        </p:spPr>
        <p:txBody>
          <a:bodyPr lIns="45718" tIns="45718" rIns="45718" bIns="45718"/>
          <a:lstStyle/>
          <a:p>
            <a:pPr defTabSz="685800"/>
            <a:endParaRPr sz="1350" dirty="0">
              <a:solidFill>
                <a:srgbClr val="000000"/>
              </a:solidFill>
            </a:endParaRPr>
          </a:p>
        </p:txBody>
      </p:sp>
      <p:sp>
        <p:nvSpPr>
          <p:cNvPr id="332" name="Line 2"/>
          <p:cNvSpPr/>
          <p:nvPr/>
        </p:nvSpPr>
        <p:spPr>
          <a:xfrm>
            <a:off x="260349" y="422672"/>
            <a:ext cx="8594728" cy="1192"/>
          </a:xfrm>
          <a:prstGeom prst="line">
            <a:avLst/>
          </a:prstGeom>
          <a:ln w="9360">
            <a:solidFill>
              <a:srgbClr val="000000"/>
            </a:solidFill>
          </a:ln>
        </p:spPr>
        <p:txBody>
          <a:bodyPr lIns="45718" tIns="45718" rIns="45718" bIns="45718"/>
          <a:lstStyle/>
          <a:p>
            <a:pPr defTabSz="685800"/>
            <a:endParaRPr sz="1350" dirty="0">
              <a:solidFill>
                <a:srgbClr val="000000"/>
              </a:solidFill>
            </a:endParaRPr>
          </a:p>
        </p:txBody>
      </p:sp>
      <p:pic>
        <p:nvPicPr>
          <p:cNvPr id="333" name="Picture 107" descr="Picture 10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67663" y="150019"/>
            <a:ext cx="876302" cy="250033"/>
          </a:xfrm>
          <a:prstGeom prst="rect">
            <a:avLst/>
          </a:prstGeom>
          <a:ln w="12700">
            <a:miter lim="400000"/>
          </a:ln>
        </p:spPr>
      </p:pic>
      <p:sp>
        <p:nvSpPr>
          <p:cNvPr id="334" name="TextBox 1"/>
          <p:cNvSpPr txBox="1"/>
          <p:nvPr/>
        </p:nvSpPr>
        <p:spPr>
          <a:xfrm>
            <a:off x="1377947" y="4928346"/>
            <a:ext cx="6092053" cy="165146"/>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600">
                <a:latin typeface="Arial"/>
                <a:ea typeface="Arial"/>
                <a:cs typeface="Arial"/>
                <a:sym typeface="Arial"/>
              </a:defRPr>
            </a:lvl1pPr>
          </a:lstStyle>
          <a:p>
            <a:pPr defTabSz="685800"/>
            <a:r>
              <a:rPr dirty="0">
                <a:solidFill>
                  <a:srgbClr val="000000"/>
                </a:solidFill>
              </a:rPr>
              <a:t>2018 Cloud GTM Coverage Model                                           December 28, 2017                                                                                                                               IBM Confidential</a:t>
            </a:r>
          </a:p>
        </p:txBody>
      </p:sp>
      <p:sp>
        <p:nvSpPr>
          <p:cNvPr id="335" name="Slide Number"/>
          <p:cNvSpPr txBox="1">
            <a:spLocks noGrp="1"/>
          </p:cNvSpPr>
          <p:nvPr>
            <p:ph type="sldNum" sz="quarter" idx="2"/>
          </p:nvPr>
        </p:nvSpPr>
        <p:spPr>
          <a:xfrm>
            <a:off x="6426199" y="4703762"/>
            <a:ext cx="127001" cy="127001"/>
          </a:xfrm>
          <a:prstGeom prst="rect">
            <a:avLst/>
          </a:prstGeom>
        </p:spPr>
        <p:txBody>
          <a:bodyPr lIns="0" tIns="0" rIns="0" bIns="0" anchor="ctr"/>
          <a:lstStyle>
            <a:lvl1pPr algn="r" defTabSz="685800">
              <a:defRPr sz="600">
                <a:solidFill>
                  <a:srgbClr val="FFFFFF"/>
                </a:solidFill>
                <a:latin typeface="Arial"/>
                <a:ea typeface="Arial"/>
                <a:cs typeface="Arial"/>
                <a:sym typeface="Arial"/>
              </a:defRPr>
            </a:lvl1pPr>
          </a:lstStyle>
          <a:p>
            <a:fld id="{86CB4B4D-7CA3-9044-876B-883B54F8677D}" type="slidenum">
              <a:rPr/>
              <a:pPr/>
              <a:t>‹#›</a:t>
            </a:fld>
            <a:endParaRPr dirty="0"/>
          </a:p>
        </p:txBody>
      </p:sp>
    </p:spTree>
  </p:cSld>
  <p:clrMapOvr>
    <a:masterClrMapping/>
  </p:clrMapOvr>
  <p:transition spd="med"/>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3" name="Content Placeholder 2"/>
          <p:cNvSpPr>
            <a:spLocks noGrp="1"/>
          </p:cNvSpPr>
          <p:nvPr>
            <p:ph idx="1"/>
          </p:nvPr>
        </p:nvSpPr>
        <p:spPr>
          <a:xfrm>
            <a:off x="3129776" y="173736"/>
            <a:ext cx="5659806"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95DFDB06-B5CE-0248-8F68-B04E7F4CE871}"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endParaRPr lang="en-US" dirty="0">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theme" Target="../theme/theme11.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8" Type="http://schemas.openxmlformats.org/officeDocument/2006/relationships/slideLayout" Target="../slideLayouts/slideLayout14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theme" Target="../theme/theme12.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8" Type="http://schemas.openxmlformats.org/officeDocument/2006/relationships/slideLayout" Target="../slideLayouts/slideLayout17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9" Type="http://schemas.openxmlformats.org/officeDocument/2006/relationships/slideLayout" Target="../slideLayouts/slideLayout242.xml"/><Relationship Id="rId21" Type="http://schemas.openxmlformats.org/officeDocument/2006/relationships/slideLayout" Target="../slideLayouts/slideLayout224.xml"/><Relationship Id="rId34" Type="http://schemas.openxmlformats.org/officeDocument/2006/relationships/slideLayout" Target="../slideLayouts/slideLayout237.xml"/><Relationship Id="rId42" Type="http://schemas.openxmlformats.org/officeDocument/2006/relationships/slideLayout" Target="../slideLayouts/slideLayout245.xml"/><Relationship Id="rId7" Type="http://schemas.openxmlformats.org/officeDocument/2006/relationships/slideLayout" Target="../slideLayouts/slideLayout21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41" Type="http://schemas.openxmlformats.org/officeDocument/2006/relationships/slideLayout" Target="../slideLayouts/slideLayout244.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37" Type="http://schemas.openxmlformats.org/officeDocument/2006/relationships/slideLayout" Target="../slideLayouts/slideLayout240.xml"/><Relationship Id="rId40" Type="http://schemas.openxmlformats.org/officeDocument/2006/relationships/slideLayout" Target="../slideLayouts/slideLayout243.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4" Type="http://schemas.openxmlformats.org/officeDocument/2006/relationships/theme" Target="../theme/theme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 Id="rId43" Type="http://schemas.openxmlformats.org/officeDocument/2006/relationships/slideLayout" Target="../slideLayouts/slideLayout246.xml"/><Relationship Id="rId8" Type="http://schemas.openxmlformats.org/officeDocument/2006/relationships/slideLayout" Target="../slideLayouts/slideLayout211.xml"/><Relationship Id="rId3" Type="http://schemas.openxmlformats.org/officeDocument/2006/relationships/slideLayout" Target="../slideLayouts/slideLayout206.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slideLayout" Target="../slideLayouts/slideLayout241.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39" Type="http://schemas.openxmlformats.org/officeDocument/2006/relationships/slideLayout" Target="../slideLayouts/slideLayout285.xml"/><Relationship Id="rId21" Type="http://schemas.openxmlformats.org/officeDocument/2006/relationships/slideLayout" Target="../slideLayouts/slideLayout267.xml"/><Relationship Id="rId34" Type="http://schemas.openxmlformats.org/officeDocument/2006/relationships/slideLayout" Target="../slideLayouts/slideLayout280.xml"/><Relationship Id="rId42" Type="http://schemas.openxmlformats.org/officeDocument/2006/relationships/slideLayout" Target="../slideLayouts/slideLayout288.xml"/><Relationship Id="rId7" Type="http://schemas.openxmlformats.org/officeDocument/2006/relationships/slideLayout" Target="../slideLayouts/slideLayout253.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29" Type="http://schemas.openxmlformats.org/officeDocument/2006/relationships/slideLayout" Target="../slideLayouts/slideLayout275.xml"/><Relationship Id="rId41" Type="http://schemas.openxmlformats.org/officeDocument/2006/relationships/slideLayout" Target="../slideLayouts/slideLayout287.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32" Type="http://schemas.openxmlformats.org/officeDocument/2006/relationships/slideLayout" Target="../slideLayouts/slideLayout278.xml"/><Relationship Id="rId37" Type="http://schemas.openxmlformats.org/officeDocument/2006/relationships/slideLayout" Target="../slideLayouts/slideLayout283.xml"/><Relationship Id="rId40" Type="http://schemas.openxmlformats.org/officeDocument/2006/relationships/slideLayout" Target="../slideLayouts/slideLayout286.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36" Type="http://schemas.openxmlformats.org/officeDocument/2006/relationships/slideLayout" Target="../slideLayouts/slideLayout282.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31" Type="http://schemas.openxmlformats.org/officeDocument/2006/relationships/slideLayout" Target="../slideLayouts/slideLayout277.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slideLayout" Target="../slideLayouts/slideLayout276.xml"/><Relationship Id="rId35" Type="http://schemas.openxmlformats.org/officeDocument/2006/relationships/slideLayout" Target="../slideLayouts/slideLayout281.xml"/><Relationship Id="rId43" Type="http://schemas.openxmlformats.org/officeDocument/2006/relationships/theme" Target="../theme/theme14.xml"/><Relationship Id="rId8" Type="http://schemas.openxmlformats.org/officeDocument/2006/relationships/slideLayout" Target="../slideLayouts/slideLayout254.xml"/><Relationship Id="rId3" Type="http://schemas.openxmlformats.org/officeDocument/2006/relationships/slideLayout" Target="../slideLayouts/slideLayout249.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33" Type="http://schemas.openxmlformats.org/officeDocument/2006/relationships/slideLayout" Target="../slideLayouts/slideLayout279.xml"/><Relationship Id="rId38" Type="http://schemas.openxmlformats.org/officeDocument/2006/relationships/slideLayout" Target="../slideLayouts/slideLayout28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3" Type="http://schemas.openxmlformats.org/officeDocument/2006/relationships/slideLayout" Target="../slideLayouts/slideLayout291.xml"/><Relationship Id="rId21" Type="http://schemas.openxmlformats.org/officeDocument/2006/relationships/slideLayout" Target="../slideLayouts/slideLayout309.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theme" Target="../theme/theme15.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slideLayout" Target="../slideLayouts/slideLayout31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 Type="http://schemas.openxmlformats.org/officeDocument/2006/relationships/slideLayout" Target="../slideLayouts/slideLayout313.xml"/><Relationship Id="rId21" Type="http://schemas.openxmlformats.org/officeDocument/2006/relationships/slideLayout" Target="../slideLayouts/slideLayout331.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theme" Target="../theme/theme16.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slideLayout" Target="../slideLayouts/slideLayout330.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8" Type="http://schemas.openxmlformats.org/officeDocument/2006/relationships/slideLayout" Target="../slideLayouts/slideLayout318.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 Type="http://schemas.openxmlformats.org/officeDocument/2006/relationships/slideLayout" Target="../slideLayouts/slideLayout345.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theme" Target="../theme/theme17.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slideLayout" Target="../slideLayouts/slideLayout403.xml"/><Relationship Id="rId21" Type="http://schemas.openxmlformats.org/officeDocument/2006/relationships/slideLayout" Target="../slideLayouts/slideLayout398.xml"/><Relationship Id="rId34" Type="http://schemas.openxmlformats.org/officeDocument/2006/relationships/slideLayout" Target="../slideLayouts/slideLayout411.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33" Type="http://schemas.openxmlformats.org/officeDocument/2006/relationships/slideLayout" Target="../slideLayouts/slideLayout410.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29" Type="http://schemas.openxmlformats.org/officeDocument/2006/relationships/slideLayout" Target="../slideLayouts/slideLayout406.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32" Type="http://schemas.openxmlformats.org/officeDocument/2006/relationships/slideLayout" Target="../slideLayouts/slideLayout409.xml"/><Relationship Id="rId37" Type="http://schemas.openxmlformats.org/officeDocument/2006/relationships/theme" Target="../theme/theme1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36" Type="http://schemas.openxmlformats.org/officeDocument/2006/relationships/slideLayout" Target="../slideLayouts/slideLayout413.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31" Type="http://schemas.openxmlformats.org/officeDocument/2006/relationships/slideLayout" Target="../slideLayouts/slideLayout408.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30" Type="http://schemas.openxmlformats.org/officeDocument/2006/relationships/slideLayout" Target="../slideLayouts/slideLayout407.xml"/><Relationship Id="rId35" Type="http://schemas.openxmlformats.org/officeDocument/2006/relationships/slideLayout" Target="../slideLayouts/slideLayout412.xml"/><Relationship Id="rId8" Type="http://schemas.openxmlformats.org/officeDocument/2006/relationships/slideLayout" Target="../slideLayouts/slideLayout385.xml"/><Relationship Id="rId3" Type="http://schemas.openxmlformats.org/officeDocument/2006/relationships/slideLayout" Target="../slideLayouts/slideLayout380.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426.xml"/><Relationship Id="rId18" Type="http://schemas.openxmlformats.org/officeDocument/2006/relationships/slideLayout" Target="../slideLayouts/slideLayout431.xml"/><Relationship Id="rId26" Type="http://schemas.openxmlformats.org/officeDocument/2006/relationships/slideLayout" Target="../slideLayouts/slideLayout439.xml"/><Relationship Id="rId3" Type="http://schemas.openxmlformats.org/officeDocument/2006/relationships/slideLayout" Target="../slideLayouts/slideLayout416.xml"/><Relationship Id="rId21" Type="http://schemas.openxmlformats.org/officeDocument/2006/relationships/slideLayout" Target="../slideLayouts/slideLayout434.xml"/><Relationship Id="rId34" Type="http://schemas.openxmlformats.org/officeDocument/2006/relationships/slideLayout" Target="../slideLayouts/slideLayout447.xml"/><Relationship Id="rId7" Type="http://schemas.openxmlformats.org/officeDocument/2006/relationships/slideLayout" Target="../slideLayouts/slideLayout420.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5" Type="http://schemas.openxmlformats.org/officeDocument/2006/relationships/slideLayout" Target="../slideLayouts/slideLayout438.xml"/><Relationship Id="rId33" Type="http://schemas.openxmlformats.org/officeDocument/2006/relationships/slideLayout" Target="../slideLayouts/slideLayout446.xml"/><Relationship Id="rId2" Type="http://schemas.openxmlformats.org/officeDocument/2006/relationships/slideLayout" Target="../slideLayouts/slideLayout415.xml"/><Relationship Id="rId16" Type="http://schemas.openxmlformats.org/officeDocument/2006/relationships/slideLayout" Target="../slideLayouts/slideLayout429.xml"/><Relationship Id="rId20" Type="http://schemas.openxmlformats.org/officeDocument/2006/relationships/slideLayout" Target="../slideLayouts/slideLayout433.xml"/><Relationship Id="rId29" Type="http://schemas.openxmlformats.org/officeDocument/2006/relationships/slideLayout" Target="../slideLayouts/slideLayout442.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24" Type="http://schemas.openxmlformats.org/officeDocument/2006/relationships/slideLayout" Target="../slideLayouts/slideLayout437.xml"/><Relationship Id="rId32" Type="http://schemas.openxmlformats.org/officeDocument/2006/relationships/slideLayout" Target="../slideLayouts/slideLayout445.xml"/><Relationship Id="rId5" Type="http://schemas.openxmlformats.org/officeDocument/2006/relationships/slideLayout" Target="../slideLayouts/slideLayout418.xml"/><Relationship Id="rId15" Type="http://schemas.openxmlformats.org/officeDocument/2006/relationships/slideLayout" Target="../slideLayouts/slideLayout428.xml"/><Relationship Id="rId23" Type="http://schemas.openxmlformats.org/officeDocument/2006/relationships/slideLayout" Target="../slideLayouts/slideLayout436.xml"/><Relationship Id="rId28" Type="http://schemas.openxmlformats.org/officeDocument/2006/relationships/slideLayout" Target="../slideLayouts/slideLayout441.xml"/><Relationship Id="rId36" Type="http://schemas.openxmlformats.org/officeDocument/2006/relationships/theme" Target="../theme/theme19.xml"/><Relationship Id="rId10" Type="http://schemas.openxmlformats.org/officeDocument/2006/relationships/slideLayout" Target="../slideLayouts/slideLayout423.xml"/><Relationship Id="rId19" Type="http://schemas.openxmlformats.org/officeDocument/2006/relationships/slideLayout" Target="../slideLayouts/slideLayout432.xml"/><Relationship Id="rId31" Type="http://schemas.openxmlformats.org/officeDocument/2006/relationships/slideLayout" Target="../slideLayouts/slideLayout444.xml"/><Relationship Id="rId4" Type="http://schemas.openxmlformats.org/officeDocument/2006/relationships/slideLayout" Target="../slideLayouts/slideLayout417.xml"/><Relationship Id="rId9" Type="http://schemas.openxmlformats.org/officeDocument/2006/relationships/slideLayout" Target="../slideLayouts/slideLayout422.xml"/><Relationship Id="rId14" Type="http://schemas.openxmlformats.org/officeDocument/2006/relationships/slideLayout" Target="../slideLayouts/slideLayout427.xml"/><Relationship Id="rId22" Type="http://schemas.openxmlformats.org/officeDocument/2006/relationships/slideLayout" Target="../slideLayouts/slideLayout435.xml"/><Relationship Id="rId27" Type="http://schemas.openxmlformats.org/officeDocument/2006/relationships/slideLayout" Target="../slideLayouts/slideLayout440.xml"/><Relationship Id="rId30" Type="http://schemas.openxmlformats.org/officeDocument/2006/relationships/slideLayout" Target="../slideLayouts/slideLayout443.xml"/><Relationship Id="rId35" Type="http://schemas.openxmlformats.org/officeDocument/2006/relationships/slideLayout" Target="../slideLayouts/slideLayout448.xml"/><Relationship Id="rId8" Type="http://schemas.openxmlformats.org/officeDocument/2006/relationships/slideLayout" Target="../slideLayouts/slideLayout42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26" Type="http://schemas.openxmlformats.org/officeDocument/2006/relationships/slideLayout" Target="../slideLayouts/slideLayout474.xml"/><Relationship Id="rId39" Type="http://schemas.openxmlformats.org/officeDocument/2006/relationships/slideLayout" Target="../slideLayouts/slideLayout487.xml"/><Relationship Id="rId21" Type="http://schemas.openxmlformats.org/officeDocument/2006/relationships/slideLayout" Target="../slideLayouts/slideLayout469.xml"/><Relationship Id="rId34" Type="http://schemas.openxmlformats.org/officeDocument/2006/relationships/slideLayout" Target="../slideLayouts/slideLayout482.xml"/><Relationship Id="rId42" Type="http://schemas.openxmlformats.org/officeDocument/2006/relationships/slideLayout" Target="../slideLayouts/slideLayout490.xml"/><Relationship Id="rId47" Type="http://schemas.openxmlformats.org/officeDocument/2006/relationships/slideLayout" Target="../slideLayouts/slideLayout495.xml"/><Relationship Id="rId7" Type="http://schemas.openxmlformats.org/officeDocument/2006/relationships/slideLayout" Target="../slideLayouts/slideLayout455.xml"/><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9" Type="http://schemas.openxmlformats.org/officeDocument/2006/relationships/slideLayout" Target="../slideLayouts/slideLayout477.xml"/><Relationship Id="rId11" Type="http://schemas.openxmlformats.org/officeDocument/2006/relationships/slideLayout" Target="../slideLayouts/slideLayout459.xml"/><Relationship Id="rId24" Type="http://schemas.openxmlformats.org/officeDocument/2006/relationships/slideLayout" Target="../slideLayouts/slideLayout472.xml"/><Relationship Id="rId32" Type="http://schemas.openxmlformats.org/officeDocument/2006/relationships/slideLayout" Target="../slideLayouts/slideLayout480.xml"/><Relationship Id="rId37" Type="http://schemas.openxmlformats.org/officeDocument/2006/relationships/slideLayout" Target="../slideLayouts/slideLayout485.xml"/><Relationship Id="rId40" Type="http://schemas.openxmlformats.org/officeDocument/2006/relationships/slideLayout" Target="../slideLayouts/slideLayout488.xml"/><Relationship Id="rId45" Type="http://schemas.openxmlformats.org/officeDocument/2006/relationships/slideLayout" Target="../slideLayouts/slideLayout493.xml"/><Relationship Id="rId5" Type="http://schemas.openxmlformats.org/officeDocument/2006/relationships/slideLayout" Target="../slideLayouts/slideLayout453.xml"/><Relationship Id="rId15" Type="http://schemas.openxmlformats.org/officeDocument/2006/relationships/slideLayout" Target="../slideLayouts/slideLayout463.xml"/><Relationship Id="rId23" Type="http://schemas.openxmlformats.org/officeDocument/2006/relationships/slideLayout" Target="../slideLayouts/slideLayout471.xml"/><Relationship Id="rId28" Type="http://schemas.openxmlformats.org/officeDocument/2006/relationships/slideLayout" Target="../slideLayouts/slideLayout476.xml"/><Relationship Id="rId36" Type="http://schemas.openxmlformats.org/officeDocument/2006/relationships/slideLayout" Target="../slideLayouts/slideLayout484.xml"/><Relationship Id="rId49" Type="http://schemas.openxmlformats.org/officeDocument/2006/relationships/theme" Target="../theme/theme20.xml"/><Relationship Id="rId10" Type="http://schemas.openxmlformats.org/officeDocument/2006/relationships/slideLayout" Target="../slideLayouts/slideLayout458.xml"/><Relationship Id="rId19" Type="http://schemas.openxmlformats.org/officeDocument/2006/relationships/slideLayout" Target="../slideLayouts/slideLayout467.xml"/><Relationship Id="rId31" Type="http://schemas.openxmlformats.org/officeDocument/2006/relationships/slideLayout" Target="../slideLayouts/slideLayout479.xml"/><Relationship Id="rId44" Type="http://schemas.openxmlformats.org/officeDocument/2006/relationships/slideLayout" Target="../slideLayouts/slideLayout492.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slideLayout" Target="../slideLayouts/slideLayout462.xml"/><Relationship Id="rId22" Type="http://schemas.openxmlformats.org/officeDocument/2006/relationships/slideLayout" Target="../slideLayouts/slideLayout470.xml"/><Relationship Id="rId27" Type="http://schemas.openxmlformats.org/officeDocument/2006/relationships/slideLayout" Target="../slideLayouts/slideLayout475.xml"/><Relationship Id="rId30" Type="http://schemas.openxmlformats.org/officeDocument/2006/relationships/slideLayout" Target="../slideLayouts/slideLayout478.xml"/><Relationship Id="rId35" Type="http://schemas.openxmlformats.org/officeDocument/2006/relationships/slideLayout" Target="../slideLayouts/slideLayout483.xml"/><Relationship Id="rId43" Type="http://schemas.openxmlformats.org/officeDocument/2006/relationships/slideLayout" Target="../slideLayouts/slideLayout491.xml"/><Relationship Id="rId48" Type="http://schemas.openxmlformats.org/officeDocument/2006/relationships/slideLayout" Target="../slideLayouts/slideLayout496.xml"/><Relationship Id="rId8" Type="http://schemas.openxmlformats.org/officeDocument/2006/relationships/slideLayout" Target="../slideLayouts/slideLayout456.xml"/><Relationship Id="rId3" Type="http://schemas.openxmlformats.org/officeDocument/2006/relationships/slideLayout" Target="../slideLayouts/slideLayout451.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5" Type="http://schemas.openxmlformats.org/officeDocument/2006/relationships/slideLayout" Target="../slideLayouts/slideLayout473.xml"/><Relationship Id="rId33" Type="http://schemas.openxmlformats.org/officeDocument/2006/relationships/slideLayout" Target="../slideLayouts/slideLayout481.xml"/><Relationship Id="rId38" Type="http://schemas.openxmlformats.org/officeDocument/2006/relationships/slideLayout" Target="../slideLayouts/slideLayout486.xml"/><Relationship Id="rId46" Type="http://schemas.openxmlformats.org/officeDocument/2006/relationships/slideLayout" Target="../slideLayouts/slideLayout494.xml"/><Relationship Id="rId20" Type="http://schemas.openxmlformats.org/officeDocument/2006/relationships/slideLayout" Target="../slideLayouts/slideLayout468.xml"/><Relationship Id="rId41" Type="http://schemas.openxmlformats.org/officeDocument/2006/relationships/slideLayout" Target="../slideLayouts/slideLayout489.xml"/><Relationship Id="rId1" Type="http://schemas.openxmlformats.org/officeDocument/2006/relationships/slideLayout" Target="../slideLayouts/slideLayout449.xml"/><Relationship Id="rId6" Type="http://schemas.openxmlformats.org/officeDocument/2006/relationships/slideLayout" Target="../slideLayouts/slideLayout454.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509.xml"/><Relationship Id="rId18" Type="http://schemas.openxmlformats.org/officeDocument/2006/relationships/slideLayout" Target="../slideLayouts/slideLayout514.xml"/><Relationship Id="rId26" Type="http://schemas.openxmlformats.org/officeDocument/2006/relationships/slideLayout" Target="../slideLayouts/slideLayout522.xml"/><Relationship Id="rId39" Type="http://schemas.openxmlformats.org/officeDocument/2006/relationships/slideLayout" Target="../slideLayouts/slideLayout535.xml"/><Relationship Id="rId21" Type="http://schemas.openxmlformats.org/officeDocument/2006/relationships/slideLayout" Target="../slideLayouts/slideLayout517.xml"/><Relationship Id="rId34" Type="http://schemas.openxmlformats.org/officeDocument/2006/relationships/slideLayout" Target="../slideLayouts/slideLayout530.xml"/><Relationship Id="rId42" Type="http://schemas.openxmlformats.org/officeDocument/2006/relationships/slideLayout" Target="../slideLayouts/slideLayout538.xml"/><Relationship Id="rId7" Type="http://schemas.openxmlformats.org/officeDocument/2006/relationships/slideLayout" Target="../slideLayouts/slideLayout503.xml"/><Relationship Id="rId2" Type="http://schemas.openxmlformats.org/officeDocument/2006/relationships/slideLayout" Target="../slideLayouts/slideLayout498.xml"/><Relationship Id="rId16" Type="http://schemas.openxmlformats.org/officeDocument/2006/relationships/slideLayout" Target="../slideLayouts/slideLayout512.xml"/><Relationship Id="rId29" Type="http://schemas.openxmlformats.org/officeDocument/2006/relationships/slideLayout" Target="../slideLayouts/slideLayout525.xml"/><Relationship Id="rId1" Type="http://schemas.openxmlformats.org/officeDocument/2006/relationships/slideLayout" Target="../slideLayouts/slideLayout497.xml"/><Relationship Id="rId6" Type="http://schemas.openxmlformats.org/officeDocument/2006/relationships/slideLayout" Target="../slideLayouts/slideLayout502.xml"/><Relationship Id="rId11" Type="http://schemas.openxmlformats.org/officeDocument/2006/relationships/slideLayout" Target="../slideLayouts/slideLayout507.xml"/><Relationship Id="rId24" Type="http://schemas.openxmlformats.org/officeDocument/2006/relationships/slideLayout" Target="../slideLayouts/slideLayout520.xml"/><Relationship Id="rId32" Type="http://schemas.openxmlformats.org/officeDocument/2006/relationships/slideLayout" Target="../slideLayouts/slideLayout528.xml"/><Relationship Id="rId37" Type="http://schemas.openxmlformats.org/officeDocument/2006/relationships/slideLayout" Target="../slideLayouts/slideLayout533.xml"/><Relationship Id="rId40" Type="http://schemas.openxmlformats.org/officeDocument/2006/relationships/slideLayout" Target="../slideLayouts/slideLayout536.xml"/><Relationship Id="rId45" Type="http://schemas.openxmlformats.org/officeDocument/2006/relationships/theme" Target="../theme/theme21.xml"/><Relationship Id="rId5" Type="http://schemas.openxmlformats.org/officeDocument/2006/relationships/slideLayout" Target="../slideLayouts/slideLayout501.xml"/><Relationship Id="rId15" Type="http://schemas.openxmlformats.org/officeDocument/2006/relationships/slideLayout" Target="../slideLayouts/slideLayout511.xml"/><Relationship Id="rId23" Type="http://schemas.openxmlformats.org/officeDocument/2006/relationships/slideLayout" Target="../slideLayouts/slideLayout519.xml"/><Relationship Id="rId28" Type="http://schemas.openxmlformats.org/officeDocument/2006/relationships/slideLayout" Target="../slideLayouts/slideLayout524.xml"/><Relationship Id="rId36" Type="http://schemas.openxmlformats.org/officeDocument/2006/relationships/slideLayout" Target="../slideLayouts/slideLayout532.xml"/><Relationship Id="rId10" Type="http://schemas.openxmlformats.org/officeDocument/2006/relationships/slideLayout" Target="../slideLayouts/slideLayout506.xml"/><Relationship Id="rId19" Type="http://schemas.openxmlformats.org/officeDocument/2006/relationships/slideLayout" Target="../slideLayouts/slideLayout515.xml"/><Relationship Id="rId31" Type="http://schemas.openxmlformats.org/officeDocument/2006/relationships/slideLayout" Target="../slideLayouts/slideLayout527.xml"/><Relationship Id="rId44" Type="http://schemas.openxmlformats.org/officeDocument/2006/relationships/slideLayout" Target="../slideLayouts/slideLayout540.xml"/><Relationship Id="rId4" Type="http://schemas.openxmlformats.org/officeDocument/2006/relationships/slideLayout" Target="../slideLayouts/slideLayout500.xml"/><Relationship Id="rId9" Type="http://schemas.openxmlformats.org/officeDocument/2006/relationships/slideLayout" Target="../slideLayouts/slideLayout505.xml"/><Relationship Id="rId14" Type="http://schemas.openxmlformats.org/officeDocument/2006/relationships/slideLayout" Target="../slideLayouts/slideLayout510.xml"/><Relationship Id="rId22" Type="http://schemas.openxmlformats.org/officeDocument/2006/relationships/slideLayout" Target="../slideLayouts/slideLayout518.xml"/><Relationship Id="rId27" Type="http://schemas.openxmlformats.org/officeDocument/2006/relationships/slideLayout" Target="../slideLayouts/slideLayout523.xml"/><Relationship Id="rId30" Type="http://schemas.openxmlformats.org/officeDocument/2006/relationships/slideLayout" Target="../slideLayouts/slideLayout526.xml"/><Relationship Id="rId35" Type="http://schemas.openxmlformats.org/officeDocument/2006/relationships/slideLayout" Target="../slideLayouts/slideLayout531.xml"/><Relationship Id="rId43" Type="http://schemas.openxmlformats.org/officeDocument/2006/relationships/slideLayout" Target="../slideLayouts/slideLayout539.xml"/><Relationship Id="rId8" Type="http://schemas.openxmlformats.org/officeDocument/2006/relationships/slideLayout" Target="../slideLayouts/slideLayout504.xml"/><Relationship Id="rId3" Type="http://schemas.openxmlformats.org/officeDocument/2006/relationships/slideLayout" Target="../slideLayouts/slideLayout499.xml"/><Relationship Id="rId12" Type="http://schemas.openxmlformats.org/officeDocument/2006/relationships/slideLayout" Target="../slideLayouts/slideLayout508.xml"/><Relationship Id="rId17" Type="http://schemas.openxmlformats.org/officeDocument/2006/relationships/slideLayout" Target="../slideLayouts/slideLayout513.xml"/><Relationship Id="rId25" Type="http://schemas.openxmlformats.org/officeDocument/2006/relationships/slideLayout" Target="../slideLayouts/slideLayout521.xml"/><Relationship Id="rId33" Type="http://schemas.openxmlformats.org/officeDocument/2006/relationships/slideLayout" Target="../slideLayouts/slideLayout529.xml"/><Relationship Id="rId38" Type="http://schemas.openxmlformats.org/officeDocument/2006/relationships/slideLayout" Target="../slideLayouts/slideLayout534.xml"/><Relationship Id="rId20" Type="http://schemas.openxmlformats.org/officeDocument/2006/relationships/slideLayout" Target="../slideLayouts/slideLayout516.xml"/><Relationship Id="rId41" Type="http://schemas.openxmlformats.org/officeDocument/2006/relationships/slideLayout" Target="../slideLayouts/slideLayout537.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553.xml"/><Relationship Id="rId18" Type="http://schemas.openxmlformats.org/officeDocument/2006/relationships/slideLayout" Target="../slideLayouts/slideLayout558.xml"/><Relationship Id="rId26" Type="http://schemas.openxmlformats.org/officeDocument/2006/relationships/slideLayout" Target="../slideLayouts/slideLayout566.xml"/><Relationship Id="rId3" Type="http://schemas.openxmlformats.org/officeDocument/2006/relationships/slideLayout" Target="../slideLayouts/slideLayout543.xml"/><Relationship Id="rId21" Type="http://schemas.openxmlformats.org/officeDocument/2006/relationships/slideLayout" Target="../slideLayouts/slideLayout561.xml"/><Relationship Id="rId34" Type="http://schemas.openxmlformats.org/officeDocument/2006/relationships/slideLayout" Target="../slideLayouts/slideLayout574.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slideLayout" Target="../slideLayouts/slideLayout557.xml"/><Relationship Id="rId25" Type="http://schemas.openxmlformats.org/officeDocument/2006/relationships/slideLayout" Target="../slideLayouts/slideLayout565.xml"/><Relationship Id="rId33" Type="http://schemas.openxmlformats.org/officeDocument/2006/relationships/slideLayout" Target="../slideLayouts/slideLayout573.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20" Type="http://schemas.openxmlformats.org/officeDocument/2006/relationships/slideLayout" Target="../slideLayouts/slideLayout560.xml"/><Relationship Id="rId29" Type="http://schemas.openxmlformats.org/officeDocument/2006/relationships/slideLayout" Target="../slideLayouts/slideLayout569.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24" Type="http://schemas.openxmlformats.org/officeDocument/2006/relationships/slideLayout" Target="../slideLayouts/slideLayout564.xml"/><Relationship Id="rId32" Type="http://schemas.openxmlformats.org/officeDocument/2006/relationships/slideLayout" Target="../slideLayouts/slideLayout572.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23" Type="http://schemas.openxmlformats.org/officeDocument/2006/relationships/slideLayout" Target="../slideLayouts/slideLayout563.xml"/><Relationship Id="rId28" Type="http://schemas.openxmlformats.org/officeDocument/2006/relationships/slideLayout" Target="../slideLayouts/slideLayout568.xml"/><Relationship Id="rId36" Type="http://schemas.openxmlformats.org/officeDocument/2006/relationships/theme" Target="../theme/theme22.xml"/><Relationship Id="rId10" Type="http://schemas.openxmlformats.org/officeDocument/2006/relationships/slideLayout" Target="../slideLayouts/slideLayout550.xml"/><Relationship Id="rId19" Type="http://schemas.openxmlformats.org/officeDocument/2006/relationships/slideLayout" Target="../slideLayouts/slideLayout559.xml"/><Relationship Id="rId31" Type="http://schemas.openxmlformats.org/officeDocument/2006/relationships/slideLayout" Target="../slideLayouts/slideLayout571.xml"/><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 Id="rId22" Type="http://schemas.openxmlformats.org/officeDocument/2006/relationships/slideLayout" Target="../slideLayouts/slideLayout562.xml"/><Relationship Id="rId27" Type="http://schemas.openxmlformats.org/officeDocument/2006/relationships/slideLayout" Target="../slideLayouts/slideLayout567.xml"/><Relationship Id="rId30" Type="http://schemas.openxmlformats.org/officeDocument/2006/relationships/slideLayout" Target="../slideLayouts/slideLayout570.xml"/><Relationship Id="rId35" Type="http://schemas.openxmlformats.org/officeDocument/2006/relationships/slideLayout" Target="../slideLayouts/slideLayout575.xml"/><Relationship Id="rId8" Type="http://schemas.openxmlformats.org/officeDocument/2006/relationships/slideLayout" Target="../slideLayouts/slideLayout548.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588.xml"/><Relationship Id="rId18" Type="http://schemas.openxmlformats.org/officeDocument/2006/relationships/slideLayout" Target="../slideLayouts/slideLayout593.xml"/><Relationship Id="rId26" Type="http://schemas.openxmlformats.org/officeDocument/2006/relationships/slideLayout" Target="../slideLayouts/slideLayout601.xml"/><Relationship Id="rId3" Type="http://schemas.openxmlformats.org/officeDocument/2006/relationships/slideLayout" Target="../slideLayouts/slideLayout578.xml"/><Relationship Id="rId21" Type="http://schemas.openxmlformats.org/officeDocument/2006/relationships/slideLayout" Target="../slideLayouts/slideLayout596.xml"/><Relationship Id="rId34" Type="http://schemas.openxmlformats.org/officeDocument/2006/relationships/slideLayout" Target="../slideLayouts/slideLayout609.xml"/><Relationship Id="rId7" Type="http://schemas.openxmlformats.org/officeDocument/2006/relationships/slideLayout" Target="../slideLayouts/slideLayout582.xml"/><Relationship Id="rId12" Type="http://schemas.openxmlformats.org/officeDocument/2006/relationships/slideLayout" Target="../slideLayouts/slideLayout587.xml"/><Relationship Id="rId17" Type="http://schemas.openxmlformats.org/officeDocument/2006/relationships/slideLayout" Target="../slideLayouts/slideLayout592.xml"/><Relationship Id="rId25" Type="http://schemas.openxmlformats.org/officeDocument/2006/relationships/slideLayout" Target="../slideLayouts/slideLayout600.xml"/><Relationship Id="rId33" Type="http://schemas.openxmlformats.org/officeDocument/2006/relationships/slideLayout" Target="../slideLayouts/slideLayout608.xml"/><Relationship Id="rId2" Type="http://schemas.openxmlformats.org/officeDocument/2006/relationships/slideLayout" Target="../slideLayouts/slideLayout577.xml"/><Relationship Id="rId16" Type="http://schemas.openxmlformats.org/officeDocument/2006/relationships/slideLayout" Target="../slideLayouts/slideLayout591.xml"/><Relationship Id="rId20" Type="http://schemas.openxmlformats.org/officeDocument/2006/relationships/slideLayout" Target="../slideLayouts/slideLayout595.xml"/><Relationship Id="rId29" Type="http://schemas.openxmlformats.org/officeDocument/2006/relationships/slideLayout" Target="../slideLayouts/slideLayout604.xml"/><Relationship Id="rId1" Type="http://schemas.openxmlformats.org/officeDocument/2006/relationships/slideLayout" Target="../slideLayouts/slideLayout576.xml"/><Relationship Id="rId6" Type="http://schemas.openxmlformats.org/officeDocument/2006/relationships/slideLayout" Target="../slideLayouts/slideLayout581.xml"/><Relationship Id="rId11" Type="http://schemas.openxmlformats.org/officeDocument/2006/relationships/slideLayout" Target="../slideLayouts/slideLayout586.xml"/><Relationship Id="rId24" Type="http://schemas.openxmlformats.org/officeDocument/2006/relationships/slideLayout" Target="../slideLayouts/slideLayout599.xml"/><Relationship Id="rId32" Type="http://schemas.openxmlformats.org/officeDocument/2006/relationships/slideLayout" Target="../slideLayouts/slideLayout607.xml"/><Relationship Id="rId5" Type="http://schemas.openxmlformats.org/officeDocument/2006/relationships/slideLayout" Target="../slideLayouts/slideLayout580.xml"/><Relationship Id="rId15" Type="http://schemas.openxmlformats.org/officeDocument/2006/relationships/slideLayout" Target="../slideLayouts/slideLayout590.xml"/><Relationship Id="rId23" Type="http://schemas.openxmlformats.org/officeDocument/2006/relationships/slideLayout" Target="../slideLayouts/slideLayout598.xml"/><Relationship Id="rId28" Type="http://schemas.openxmlformats.org/officeDocument/2006/relationships/slideLayout" Target="../slideLayouts/slideLayout603.xml"/><Relationship Id="rId36" Type="http://schemas.openxmlformats.org/officeDocument/2006/relationships/theme" Target="../theme/theme23.xml"/><Relationship Id="rId10" Type="http://schemas.openxmlformats.org/officeDocument/2006/relationships/slideLayout" Target="../slideLayouts/slideLayout585.xml"/><Relationship Id="rId19" Type="http://schemas.openxmlformats.org/officeDocument/2006/relationships/slideLayout" Target="../slideLayouts/slideLayout594.xml"/><Relationship Id="rId31" Type="http://schemas.openxmlformats.org/officeDocument/2006/relationships/slideLayout" Target="../slideLayouts/slideLayout606.xml"/><Relationship Id="rId4" Type="http://schemas.openxmlformats.org/officeDocument/2006/relationships/slideLayout" Target="../slideLayouts/slideLayout579.xml"/><Relationship Id="rId9" Type="http://schemas.openxmlformats.org/officeDocument/2006/relationships/slideLayout" Target="../slideLayouts/slideLayout584.xml"/><Relationship Id="rId14" Type="http://schemas.openxmlformats.org/officeDocument/2006/relationships/slideLayout" Target="../slideLayouts/slideLayout589.xml"/><Relationship Id="rId22" Type="http://schemas.openxmlformats.org/officeDocument/2006/relationships/slideLayout" Target="../slideLayouts/slideLayout597.xml"/><Relationship Id="rId27" Type="http://schemas.openxmlformats.org/officeDocument/2006/relationships/slideLayout" Target="../slideLayouts/slideLayout602.xml"/><Relationship Id="rId30" Type="http://schemas.openxmlformats.org/officeDocument/2006/relationships/slideLayout" Target="../slideLayouts/slideLayout605.xml"/><Relationship Id="rId35" Type="http://schemas.openxmlformats.org/officeDocument/2006/relationships/slideLayout" Target="../slideLayouts/slideLayout610.xml"/><Relationship Id="rId8" Type="http://schemas.openxmlformats.org/officeDocument/2006/relationships/slideLayout" Target="../slideLayouts/slideLayout583.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623.xml"/><Relationship Id="rId18" Type="http://schemas.openxmlformats.org/officeDocument/2006/relationships/slideLayout" Target="../slideLayouts/slideLayout628.xml"/><Relationship Id="rId26" Type="http://schemas.openxmlformats.org/officeDocument/2006/relationships/slideLayout" Target="../slideLayouts/slideLayout636.xml"/><Relationship Id="rId3" Type="http://schemas.openxmlformats.org/officeDocument/2006/relationships/slideLayout" Target="../slideLayouts/slideLayout613.xml"/><Relationship Id="rId21" Type="http://schemas.openxmlformats.org/officeDocument/2006/relationships/slideLayout" Target="../slideLayouts/slideLayout631.xml"/><Relationship Id="rId34" Type="http://schemas.openxmlformats.org/officeDocument/2006/relationships/slideLayout" Target="../slideLayouts/slideLayout644.xml"/><Relationship Id="rId7" Type="http://schemas.openxmlformats.org/officeDocument/2006/relationships/slideLayout" Target="../slideLayouts/slideLayout617.xml"/><Relationship Id="rId12" Type="http://schemas.openxmlformats.org/officeDocument/2006/relationships/slideLayout" Target="../slideLayouts/slideLayout622.xml"/><Relationship Id="rId17" Type="http://schemas.openxmlformats.org/officeDocument/2006/relationships/slideLayout" Target="../slideLayouts/slideLayout627.xml"/><Relationship Id="rId25" Type="http://schemas.openxmlformats.org/officeDocument/2006/relationships/slideLayout" Target="../slideLayouts/slideLayout635.xml"/><Relationship Id="rId33" Type="http://schemas.openxmlformats.org/officeDocument/2006/relationships/slideLayout" Target="../slideLayouts/slideLayout643.xml"/><Relationship Id="rId2" Type="http://schemas.openxmlformats.org/officeDocument/2006/relationships/slideLayout" Target="../slideLayouts/slideLayout612.xml"/><Relationship Id="rId16" Type="http://schemas.openxmlformats.org/officeDocument/2006/relationships/slideLayout" Target="../slideLayouts/slideLayout626.xml"/><Relationship Id="rId20" Type="http://schemas.openxmlformats.org/officeDocument/2006/relationships/slideLayout" Target="../slideLayouts/slideLayout630.xml"/><Relationship Id="rId29" Type="http://schemas.openxmlformats.org/officeDocument/2006/relationships/slideLayout" Target="../slideLayouts/slideLayout639.xml"/><Relationship Id="rId1" Type="http://schemas.openxmlformats.org/officeDocument/2006/relationships/slideLayout" Target="../slideLayouts/slideLayout611.xml"/><Relationship Id="rId6" Type="http://schemas.openxmlformats.org/officeDocument/2006/relationships/slideLayout" Target="../slideLayouts/slideLayout616.xml"/><Relationship Id="rId11" Type="http://schemas.openxmlformats.org/officeDocument/2006/relationships/slideLayout" Target="../slideLayouts/slideLayout621.xml"/><Relationship Id="rId24" Type="http://schemas.openxmlformats.org/officeDocument/2006/relationships/slideLayout" Target="../slideLayouts/slideLayout634.xml"/><Relationship Id="rId32" Type="http://schemas.openxmlformats.org/officeDocument/2006/relationships/slideLayout" Target="../slideLayouts/slideLayout642.xml"/><Relationship Id="rId5" Type="http://schemas.openxmlformats.org/officeDocument/2006/relationships/slideLayout" Target="../slideLayouts/slideLayout615.xml"/><Relationship Id="rId15" Type="http://schemas.openxmlformats.org/officeDocument/2006/relationships/slideLayout" Target="../slideLayouts/slideLayout625.xml"/><Relationship Id="rId23" Type="http://schemas.openxmlformats.org/officeDocument/2006/relationships/slideLayout" Target="../slideLayouts/slideLayout633.xml"/><Relationship Id="rId28" Type="http://schemas.openxmlformats.org/officeDocument/2006/relationships/slideLayout" Target="../slideLayouts/slideLayout638.xml"/><Relationship Id="rId36" Type="http://schemas.openxmlformats.org/officeDocument/2006/relationships/theme" Target="../theme/theme24.xml"/><Relationship Id="rId10" Type="http://schemas.openxmlformats.org/officeDocument/2006/relationships/slideLayout" Target="../slideLayouts/slideLayout620.xml"/><Relationship Id="rId19" Type="http://schemas.openxmlformats.org/officeDocument/2006/relationships/slideLayout" Target="../slideLayouts/slideLayout629.xml"/><Relationship Id="rId31" Type="http://schemas.openxmlformats.org/officeDocument/2006/relationships/slideLayout" Target="../slideLayouts/slideLayout641.xml"/><Relationship Id="rId4" Type="http://schemas.openxmlformats.org/officeDocument/2006/relationships/slideLayout" Target="../slideLayouts/slideLayout614.xml"/><Relationship Id="rId9" Type="http://schemas.openxmlformats.org/officeDocument/2006/relationships/slideLayout" Target="../slideLayouts/slideLayout619.xml"/><Relationship Id="rId14" Type="http://schemas.openxmlformats.org/officeDocument/2006/relationships/slideLayout" Target="../slideLayouts/slideLayout624.xml"/><Relationship Id="rId22" Type="http://schemas.openxmlformats.org/officeDocument/2006/relationships/slideLayout" Target="../slideLayouts/slideLayout632.xml"/><Relationship Id="rId27" Type="http://schemas.openxmlformats.org/officeDocument/2006/relationships/slideLayout" Target="../slideLayouts/slideLayout637.xml"/><Relationship Id="rId30" Type="http://schemas.openxmlformats.org/officeDocument/2006/relationships/slideLayout" Target="../slideLayouts/slideLayout640.xml"/><Relationship Id="rId35" Type="http://schemas.openxmlformats.org/officeDocument/2006/relationships/slideLayout" Target="../slideLayouts/slideLayout645.xml"/><Relationship Id="rId8" Type="http://schemas.openxmlformats.org/officeDocument/2006/relationships/slideLayout" Target="../slideLayouts/slideLayout618.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658.xml"/><Relationship Id="rId18" Type="http://schemas.openxmlformats.org/officeDocument/2006/relationships/slideLayout" Target="../slideLayouts/slideLayout663.xml"/><Relationship Id="rId26" Type="http://schemas.openxmlformats.org/officeDocument/2006/relationships/slideLayout" Target="../slideLayouts/slideLayout671.xml"/><Relationship Id="rId21" Type="http://schemas.openxmlformats.org/officeDocument/2006/relationships/slideLayout" Target="../slideLayouts/slideLayout666.xml"/><Relationship Id="rId34" Type="http://schemas.openxmlformats.org/officeDocument/2006/relationships/slideLayout" Target="../slideLayouts/slideLayout679.xml"/><Relationship Id="rId7" Type="http://schemas.openxmlformats.org/officeDocument/2006/relationships/slideLayout" Target="../slideLayouts/slideLayout652.xml"/><Relationship Id="rId12" Type="http://schemas.openxmlformats.org/officeDocument/2006/relationships/slideLayout" Target="../slideLayouts/slideLayout657.xml"/><Relationship Id="rId17" Type="http://schemas.openxmlformats.org/officeDocument/2006/relationships/slideLayout" Target="../slideLayouts/slideLayout662.xml"/><Relationship Id="rId25" Type="http://schemas.openxmlformats.org/officeDocument/2006/relationships/slideLayout" Target="../slideLayouts/slideLayout670.xml"/><Relationship Id="rId33" Type="http://schemas.openxmlformats.org/officeDocument/2006/relationships/slideLayout" Target="../slideLayouts/slideLayout678.xml"/><Relationship Id="rId2" Type="http://schemas.openxmlformats.org/officeDocument/2006/relationships/slideLayout" Target="../slideLayouts/slideLayout647.xml"/><Relationship Id="rId16" Type="http://schemas.openxmlformats.org/officeDocument/2006/relationships/slideLayout" Target="../slideLayouts/slideLayout661.xml"/><Relationship Id="rId20" Type="http://schemas.openxmlformats.org/officeDocument/2006/relationships/slideLayout" Target="../slideLayouts/slideLayout665.xml"/><Relationship Id="rId29" Type="http://schemas.openxmlformats.org/officeDocument/2006/relationships/slideLayout" Target="../slideLayouts/slideLayout674.xml"/><Relationship Id="rId1" Type="http://schemas.openxmlformats.org/officeDocument/2006/relationships/slideLayout" Target="../slideLayouts/slideLayout646.xml"/><Relationship Id="rId6" Type="http://schemas.openxmlformats.org/officeDocument/2006/relationships/slideLayout" Target="../slideLayouts/slideLayout651.xml"/><Relationship Id="rId11" Type="http://schemas.openxmlformats.org/officeDocument/2006/relationships/slideLayout" Target="../slideLayouts/slideLayout656.xml"/><Relationship Id="rId24" Type="http://schemas.openxmlformats.org/officeDocument/2006/relationships/slideLayout" Target="../slideLayouts/slideLayout669.xml"/><Relationship Id="rId32" Type="http://schemas.openxmlformats.org/officeDocument/2006/relationships/slideLayout" Target="../slideLayouts/slideLayout677.xml"/><Relationship Id="rId37" Type="http://schemas.openxmlformats.org/officeDocument/2006/relationships/theme" Target="../theme/theme25.xml"/><Relationship Id="rId5" Type="http://schemas.openxmlformats.org/officeDocument/2006/relationships/slideLayout" Target="../slideLayouts/slideLayout650.xml"/><Relationship Id="rId15" Type="http://schemas.openxmlformats.org/officeDocument/2006/relationships/slideLayout" Target="../slideLayouts/slideLayout660.xml"/><Relationship Id="rId23" Type="http://schemas.openxmlformats.org/officeDocument/2006/relationships/slideLayout" Target="../slideLayouts/slideLayout668.xml"/><Relationship Id="rId28" Type="http://schemas.openxmlformats.org/officeDocument/2006/relationships/slideLayout" Target="../slideLayouts/slideLayout673.xml"/><Relationship Id="rId36" Type="http://schemas.openxmlformats.org/officeDocument/2006/relationships/slideLayout" Target="../slideLayouts/slideLayout681.xml"/><Relationship Id="rId10" Type="http://schemas.openxmlformats.org/officeDocument/2006/relationships/slideLayout" Target="../slideLayouts/slideLayout655.xml"/><Relationship Id="rId19" Type="http://schemas.openxmlformats.org/officeDocument/2006/relationships/slideLayout" Target="../slideLayouts/slideLayout664.xml"/><Relationship Id="rId31" Type="http://schemas.openxmlformats.org/officeDocument/2006/relationships/slideLayout" Target="../slideLayouts/slideLayout676.xml"/><Relationship Id="rId4" Type="http://schemas.openxmlformats.org/officeDocument/2006/relationships/slideLayout" Target="../slideLayouts/slideLayout649.xml"/><Relationship Id="rId9" Type="http://schemas.openxmlformats.org/officeDocument/2006/relationships/slideLayout" Target="../slideLayouts/slideLayout654.xml"/><Relationship Id="rId14" Type="http://schemas.openxmlformats.org/officeDocument/2006/relationships/slideLayout" Target="../slideLayouts/slideLayout659.xml"/><Relationship Id="rId22" Type="http://schemas.openxmlformats.org/officeDocument/2006/relationships/slideLayout" Target="../slideLayouts/slideLayout667.xml"/><Relationship Id="rId27" Type="http://schemas.openxmlformats.org/officeDocument/2006/relationships/slideLayout" Target="../slideLayouts/slideLayout672.xml"/><Relationship Id="rId30" Type="http://schemas.openxmlformats.org/officeDocument/2006/relationships/slideLayout" Target="../slideLayouts/slideLayout675.xml"/><Relationship Id="rId35" Type="http://schemas.openxmlformats.org/officeDocument/2006/relationships/slideLayout" Target="../slideLayouts/slideLayout680.xml"/><Relationship Id="rId8" Type="http://schemas.openxmlformats.org/officeDocument/2006/relationships/slideLayout" Target="../slideLayouts/slideLayout653.xml"/><Relationship Id="rId3" Type="http://schemas.openxmlformats.org/officeDocument/2006/relationships/slideLayout" Target="../slideLayouts/slideLayout648.xml"/></Relationships>
</file>

<file path=ppt/slideMasters/_rels/slideMaster26.xml.rels><?xml version="1.0" encoding="UTF-8" standalone="yes"?>
<Relationships xmlns="http://schemas.openxmlformats.org/package/2006/relationships"><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26" Type="http://schemas.openxmlformats.org/officeDocument/2006/relationships/slideLayout" Target="../slideLayouts/slideLayout707.xml"/><Relationship Id="rId21" Type="http://schemas.openxmlformats.org/officeDocument/2006/relationships/slideLayout" Target="../slideLayouts/slideLayout702.xml"/><Relationship Id="rId34" Type="http://schemas.openxmlformats.org/officeDocument/2006/relationships/slideLayout" Target="../slideLayouts/slideLayout715.xml"/><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5" Type="http://schemas.openxmlformats.org/officeDocument/2006/relationships/slideLayout" Target="../slideLayouts/slideLayout706.xml"/><Relationship Id="rId33" Type="http://schemas.openxmlformats.org/officeDocument/2006/relationships/slideLayout" Target="../slideLayouts/slideLayout714.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slideLayout" Target="../slideLayouts/slideLayout701.xml"/><Relationship Id="rId29" Type="http://schemas.openxmlformats.org/officeDocument/2006/relationships/slideLayout" Target="../slideLayouts/slideLayout710.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24" Type="http://schemas.openxmlformats.org/officeDocument/2006/relationships/slideLayout" Target="../slideLayouts/slideLayout705.xml"/><Relationship Id="rId32" Type="http://schemas.openxmlformats.org/officeDocument/2006/relationships/slideLayout" Target="../slideLayouts/slideLayout713.xml"/><Relationship Id="rId37" Type="http://schemas.openxmlformats.org/officeDocument/2006/relationships/theme" Target="../theme/theme26.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23" Type="http://schemas.openxmlformats.org/officeDocument/2006/relationships/slideLayout" Target="../slideLayouts/slideLayout704.xml"/><Relationship Id="rId28" Type="http://schemas.openxmlformats.org/officeDocument/2006/relationships/slideLayout" Target="../slideLayouts/slideLayout709.xml"/><Relationship Id="rId36" Type="http://schemas.openxmlformats.org/officeDocument/2006/relationships/slideLayout" Target="../slideLayouts/slideLayout717.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31" Type="http://schemas.openxmlformats.org/officeDocument/2006/relationships/slideLayout" Target="../slideLayouts/slideLayout712.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openxmlformats.org/officeDocument/2006/relationships/slideLayout" Target="../slideLayouts/slideLayout703.xml"/><Relationship Id="rId27" Type="http://schemas.openxmlformats.org/officeDocument/2006/relationships/slideLayout" Target="../slideLayouts/slideLayout708.xml"/><Relationship Id="rId30" Type="http://schemas.openxmlformats.org/officeDocument/2006/relationships/slideLayout" Target="../slideLayouts/slideLayout711.xml"/><Relationship Id="rId35" Type="http://schemas.openxmlformats.org/officeDocument/2006/relationships/slideLayout" Target="../slideLayouts/slideLayout716.xml"/><Relationship Id="rId8" Type="http://schemas.openxmlformats.org/officeDocument/2006/relationships/slideLayout" Target="../slideLayouts/slideLayout689.xml"/><Relationship Id="rId3" Type="http://schemas.openxmlformats.org/officeDocument/2006/relationships/slideLayout" Target="../slideLayouts/slideLayout684.xml"/></Relationships>
</file>

<file path=ppt/slideMasters/_rels/slideMaster27.xml.rels><?xml version="1.0" encoding="UTF-8" standalone="yes"?>
<Relationships xmlns="http://schemas.openxmlformats.org/package/2006/relationships"><Relationship Id="rId13" Type="http://schemas.openxmlformats.org/officeDocument/2006/relationships/slideLayout" Target="../slideLayouts/slideLayout730.xml"/><Relationship Id="rId18" Type="http://schemas.openxmlformats.org/officeDocument/2006/relationships/slideLayout" Target="../slideLayouts/slideLayout735.xml"/><Relationship Id="rId26" Type="http://schemas.openxmlformats.org/officeDocument/2006/relationships/slideLayout" Target="../slideLayouts/slideLayout743.xml"/><Relationship Id="rId39" Type="http://schemas.openxmlformats.org/officeDocument/2006/relationships/theme" Target="../theme/theme27.xml"/><Relationship Id="rId21" Type="http://schemas.openxmlformats.org/officeDocument/2006/relationships/slideLayout" Target="../slideLayouts/slideLayout738.xml"/><Relationship Id="rId34" Type="http://schemas.openxmlformats.org/officeDocument/2006/relationships/slideLayout" Target="../slideLayouts/slideLayout751.xml"/><Relationship Id="rId7" Type="http://schemas.openxmlformats.org/officeDocument/2006/relationships/slideLayout" Target="../slideLayouts/slideLayout724.xml"/><Relationship Id="rId12" Type="http://schemas.openxmlformats.org/officeDocument/2006/relationships/slideLayout" Target="../slideLayouts/slideLayout729.xml"/><Relationship Id="rId17" Type="http://schemas.openxmlformats.org/officeDocument/2006/relationships/slideLayout" Target="../slideLayouts/slideLayout734.xml"/><Relationship Id="rId25" Type="http://schemas.openxmlformats.org/officeDocument/2006/relationships/slideLayout" Target="../slideLayouts/slideLayout742.xml"/><Relationship Id="rId33" Type="http://schemas.openxmlformats.org/officeDocument/2006/relationships/slideLayout" Target="../slideLayouts/slideLayout750.xml"/><Relationship Id="rId38" Type="http://schemas.openxmlformats.org/officeDocument/2006/relationships/slideLayout" Target="../slideLayouts/slideLayout755.xml"/><Relationship Id="rId2" Type="http://schemas.openxmlformats.org/officeDocument/2006/relationships/slideLayout" Target="../slideLayouts/slideLayout719.xml"/><Relationship Id="rId16" Type="http://schemas.openxmlformats.org/officeDocument/2006/relationships/slideLayout" Target="../slideLayouts/slideLayout733.xml"/><Relationship Id="rId20" Type="http://schemas.openxmlformats.org/officeDocument/2006/relationships/slideLayout" Target="../slideLayouts/slideLayout737.xml"/><Relationship Id="rId29" Type="http://schemas.openxmlformats.org/officeDocument/2006/relationships/slideLayout" Target="../slideLayouts/slideLayout746.xml"/><Relationship Id="rId1" Type="http://schemas.openxmlformats.org/officeDocument/2006/relationships/slideLayout" Target="../slideLayouts/slideLayout718.xml"/><Relationship Id="rId6" Type="http://schemas.openxmlformats.org/officeDocument/2006/relationships/slideLayout" Target="../slideLayouts/slideLayout723.xml"/><Relationship Id="rId11" Type="http://schemas.openxmlformats.org/officeDocument/2006/relationships/slideLayout" Target="../slideLayouts/slideLayout728.xml"/><Relationship Id="rId24" Type="http://schemas.openxmlformats.org/officeDocument/2006/relationships/slideLayout" Target="../slideLayouts/slideLayout741.xml"/><Relationship Id="rId32" Type="http://schemas.openxmlformats.org/officeDocument/2006/relationships/slideLayout" Target="../slideLayouts/slideLayout749.xml"/><Relationship Id="rId37" Type="http://schemas.openxmlformats.org/officeDocument/2006/relationships/slideLayout" Target="../slideLayouts/slideLayout754.xml"/><Relationship Id="rId5" Type="http://schemas.openxmlformats.org/officeDocument/2006/relationships/slideLayout" Target="../slideLayouts/slideLayout722.xml"/><Relationship Id="rId15" Type="http://schemas.openxmlformats.org/officeDocument/2006/relationships/slideLayout" Target="../slideLayouts/slideLayout732.xml"/><Relationship Id="rId23" Type="http://schemas.openxmlformats.org/officeDocument/2006/relationships/slideLayout" Target="../slideLayouts/slideLayout740.xml"/><Relationship Id="rId28" Type="http://schemas.openxmlformats.org/officeDocument/2006/relationships/slideLayout" Target="../slideLayouts/slideLayout745.xml"/><Relationship Id="rId36" Type="http://schemas.openxmlformats.org/officeDocument/2006/relationships/slideLayout" Target="../slideLayouts/slideLayout753.xml"/><Relationship Id="rId10" Type="http://schemas.openxmlformats.org/officeDocument/2006/relationships/slideLayout" Target="../slideLayouts/slideLayout727.xml"/><Relationship Id="rId19" Type="http://schemas.openxmlformats.org/officeDocument/2006/relationships/slideLayout" Target="../slideLayouts/slideLayout736.xml"/><Relationship Id="rId31" Type="http://schemas.openxmlformats.org/officeDocument/2006/relationships/slideLayout" Target="../slideLayouts/slideLayout748.xml"/><Relationship Id="rId4" Type="http://schemas.openxmlformats.org/officeDocument/2006/relationships/slideLayout" Target="../slideLayouts/slideLayout721.xml"/><Relationship Id="rId9" Type="http://schemas.openxmlformats.org/officeDocument/2006/relationships/slideLayout" Target="../slideLayouts/slideLayout726.xml"/><Relationship Id="rId14" Type="http://schemas.openxmlformats.org/officeDocument/2006/relationships/slideLayout" Target="../slideLayouts/slideLayout731.xml"/><Relationship Id="rId22" Type="http://schemas.openxmlformats.org/officeDocument/2006/relationships/slideLayout" Target="../slideLayouts/slideLayout739.xml"/><Relationship Id="rId27" Type="http://schemas.openxmlformats.org/officeDocument/2006/relationships/slideLayout" Target="../slideLayouts/slideLayout744.xml"/><Relationship Id="rId30" Type="http://schemas.openxmlformats.org/officeDocument/2006/relationships/slideLayout" Target="../slideLayouts/slideLayout747.xml"/><Relationship Id="rId35" Type="http://schemas.openxmlformats.org/officeDocument/2006/relationships/slideLayout" Target="../slideLayouts/slideLayout752.xml"/><Relationship Id="rId8" Type="http://schemas.openxmlformats.org/officeDocument/2006/relationships/slideLayout" Target="../slideLayouts/slideLayout725.xml"/><Relationship Id="rId3" Type="http://schemas.openxmlformats.org/officeDocument/2006/relationships/slideLayout" Target="../slideLayouts/slideLayout720.xml"/></Relationships>
</file>

<file path=ppt/slideMasters/_rels/slideMaster28.xml.rels><?xml version="1.0" encoding="UTF-8" standalone="yes"?>
<Relationships xmlns="http://schemas.openxmlformats.org/package/2006/relationships"><Relationship Id="rId13" Type="http://schemas.openxmlformats.org/officeDocument/2006/relationships/slideLayout" Target="../slideLayouts/slideLayout768.xml"/><Relationship Id="rId18" Type="http://schemas.openxmlformats.org/officeDocument/2006/relationships/slideLayout" Target="../slideLayouts/slideLayout773.xml"/><Relationship Id="rId26" Type="http://schemas.openxmlformats.org/officeDocument/2006/relationships/slideLayout" Target="../slideLayouts/slideLayout781.xml"/><Relationship Id="rId21" Type="http://schemas.openxmlformats.org/officeDocument/2006/relationships/slideLayout" Target="../slideLayouts/slideLayout776.xml"/><Relationship Id="rId34" Type="http://schemas.openxmlformats.org/officeDocument/2006/relationships/slideLayout" Target="../slideLayouts/slideLayout789.xml"/><Relationship Id="rId7" Type="http://schemas.openxmlformats.org/officeDocument/2006/relationships/slideLayout" Target="../slideLayouts/slideLayout762.xml"/><Relationship Id="rId12" Type="http://schemas.openxmlformats.org/officeDocument/2006/relationships/slideLayout" Target="../slideLayouts/slideLayout767.xml"/><Relationship Id="rId17" Type="http://schemas.openxmlformats.org/officeDocument/2006/relationships/slideLayout" Target="../slideLayouts/slideLayout772.xml"/><Relationship Id="rId25" Type="http://schemas.openxmlformats.org/officeDocument/2006/relationships/slideLayout" Target="../slideLayouts/slideLayout780.xml"/><Relationship Id="rId33" Type="http://schemas.openxmlformats.org/officeDocument/2006/relationships/slideLayout" Target="../slideLayouts/slideLayout788.xml"/><Relationship Id="rId2" Type="http://schemas.openxmlformats.org/officeDocument/2006/relationships/slideLayout" Target="../slideLayouts/slideLayout757.xml"/><Relationship Id="rId16" Type="http://schemas.openxmlformats.org/officeDocument/2006/relationships/slideLayout" Target="../slideLayouts/slideLayout771.xml"/><Relationship Id="rId20" Type="http://schemas.openxmlformats.org/officeDocument/2006/relationships/slideLayout" Target="../slideLayouts/slideLayout775.xml"/><Relationship Id="rId29" Type="http://schemas.openxmlformats.org/officeDocument/2006/relationships/slideLayout" Target="../slideLayouts/slideLayout784.xml"/><Relationship Id="rId1" Type="http://schemas.openxmlformats.org/officeDocument/2006/relationships/slideLayout" Target="../slideLayouts/slideLayout756.xml"/><Relationship Id="rId6" Type="http://schemas.openxmlformats.org/officeDocument/2006/relationships/slideLayout" Target="../slideLayouts/slideLayout761.xml"/><Relationship Id="rId11" Type="http://schemas.openxmlformats.org/officeDocument/2006/relationships/slideLayout" Target="../slideLayouts/slideLayout766.xml"/><Relationship Id="rId24" Type="http://schemas.openxmlformats.org/officeDocument/2006/relationships/slideLayout" Target="../slideLayouts/slideLayout779.xml"/><Relationship Id="rId32" Type="http://schemas.openxmlformats.org/officeDocument/2006/relationships/slideLayout" Target="../slideLayouts/slideLayout787.xml"/><Relationship Id="rId37" Type="http://schemas.openxmlformats.org/officeDocument/2006/relationships/theme" Target="../theme/theme28.xml"/><Relationship Id="rId5" Type="http://schemas.openxmlformats.org/officeDocument/2006/relationships/slideLayout" Target="../slideLayouts/slideLayout760.xml"/><Relationship Id="rId15" Type="http://schemas.openxmlformats.org/officeDocument/2006/relationships/slideLayout" Target="../slideLayouts/slideLayout770.xml"/><Relationship Id="rId23" Type="http://schemas.openxmlformats.org/officeDocument/2006/relationships/slideLayout" Target="../slideLayouts/slideLayout778.xml"/><Relationship Id="rId28" Type="http://schemas.openxmlformats.org/officeDocument/2006/relationships/slideLayout" Target="../slideLayouts/slideLayout783.xml"/><Relationship Id="rId36" Type="http://schemas.openxmlformats.org/officeDocument/2006/relationships/slideLayout" Target="../slideLayouts/slideLayout791.xml"/><Relationship Id="rId10" Type="http://schemas.openxmlformats.org/officeDocument/2006/relationships/slideLayout" Target="../slideLayouts/slideLayout765.xml"/><Relationship Id="rId19" Type="http://schemas.openxmlformats.org/officeDocument/2006/relationships/slideLayout" Target="../slideLayouts/slideLayout774.xml"/><Relationship Id="rId31" Type="http://schemas.openxmlformats.org/officeDocument/2006/relationships/slideLayout" Target="../slideLayouts/slideLayout786.xml"/><Relationship Id="rId4" Type="http://schemas.openxmlformats.org/officeDocument/2006/relationships/slideLayout" Target="../slideLayouts/slideLayout759.xml"/><Relationship Id="rId9" Type="http://schemas.openxmlformats.org/officeDocument/2006/relationships/slideLayout" Target="../slideLayouts/slideLayout764.xml"/><Relationship Id="rId14" Type="http://schemas.openxmlformats.org/officeDocument/2006/relationships/slideLayout" Target="../slideLayouts/slideLayout769.xml"/><Relationship Id="rId22" Type="http://schemas.openxmlformats.org/officeDocument/2006/relationships/slideLayout" Target="../slideLayouts/slideLayout777.xml"/><Relationship Id="rId27" Type="http://schemas.openxmlformats.org/officeDocument/2006/relationships/slideLayout" Target="../slideLayouts/slideLayout782.xml"/><Relationship Id="rId30" Type="http://schemas.openxmlformats.org/officeDocument/2006/relationships/slideLayout" Target="../slideLayouts/slideLayout785.xml"/><Relationship Id="rId35" Type="http://schemas.openxmlformats.org/officeDocument/2006/relationships/slideLayout" Target="../slideLayouts/slideLayout790.xml"/><Relationship Id="rId8" Type="http://schemas.openxmlformats.org/officeDocument/2006/relationships/slideLayout" Target="../slideLayouts/slideLayout763.xml"/><Relationship Id="rId3" Type="http://schemas.openxmlformats.org/officeDocument/2006/relationships/slideLayout" Target="../slideLayouts/slideLayout758.xml"/></Relationships>
</file>

<file path=ppt/slideMasters/_rels/slideMaster29.xml.rels><?xml version="1.0" encoding="UTF-8" standalone="yes"?>
<Relationships xmlns="http://schemas.openxmlformats.org/package/2006/relationships"><Relationship Id="rId13" Type="http://schemas.openxmlformats.org/officeDocument/2006/relationships/slideLayout" Target="../slideLayouts/slideLayout804.xml"/><Relationship Id="rId18" Type="http://schemas.openxmlformats.org/officeDocument/2006/relationships/slideLayout" Target="../slideLayouts/slideLayout809.xml"/><Relationship Id="rId26" Type="http://schemas.openxmlformats.org/officeDocument/2006/relationships/slideLayout" Target="../slideLayouts/slideLayout817.xml"/><Relationship Id="rId39" Type="http://schemas.openxmlformats.org/officeDocument/2006/relationships/slideLayout" Target="../slideLayouts/slideLayout830.xml"/><Relationship Id="rId21" Type="http://schemas.openxmlformats.org/officeDocument/2006/relationships/slideLayout" Target="../slideLayouts/slideLayout812.xml"/><Relationship Id="rId34" Type="http://schemas.openxmlformats.org/officeDocument/2006/relationships/slideLayout" Target="../slideLayouts/slideLayout825.xml"/><Relationship Id="rId7" Type="http://schemas.openxmlformats.org/officeDocument/2006/relationships/slideLayout" Target="../slideLayouts/slideLayout798.xml"/><Relationship Id="rId2" Type="http://schemas.openxmlformats.org/officeDocument/2006/relationships/slideLayout" Target="../slideLayouts/slideLayout793.xml"/><Relationship Id="rId16" Type="http://schemas.openxmlformats.org/officeDocument/2006/relationships/slideLayout" Target="../slideLayouts/slideLayout807.xml"/><Relationship Id="rId20" Type="http://schemas.openxmlformats.org/officeDocument/2006/relationships/slideLayout" Target="../slideLayouts/slideLayout811.xml"/><Relationship Id="rId29" Type="http://schemas.openxmlformats.org/officeDocument/2006/relationships/slideLayout" Target="../slideLayouts/slideLayout820.xml"/><Relationship Id="rId41" Type="http://schemas.openxmlformats.org/officeDocument/2006/relationships/theme" Target="../theme/theme29.xml"/><Relationship Id="rId1" Type="http://schemas.openxmlformats.org/officeDocument/2006/relationships/slideLayout" Target="../slideLayouts/slideLayout792.xml"/><Relationship Id="rId6" Type="http://schemas.openxmlformats.org/officeDocument/2006/relationships/slideLayout" Target="../slideLayouts/slideLayout797.xml"/><Relationship Id="rId11" Type="http://schemas.openxmlformats.org/officeDocument/2006/relationships/slideLayout" Target="../slideLayouts/slideLayout802.xml"/><Relationship Id="rId24" Type="http://schemas.openxmlformats.org/officeDocument/2006/relationships/slideLayout" Target="../slideLayouts/slideLayout815.xml"/><Relationship Id="rId32" Type="http://schemas.openxmlformats.org/officeDocument/2006/relationships/slideLayout" Target="../slideLayouts/slideLayout823.xml"/><Relationship Id="rId37" Type="http://schemas.openxmlformats.org/officeDocument/2006/relationships/slideLayout" Target="../slideLayouts/slideLayout828.xml"/><Relationship Id="rId40" Type="http://schemas.openxmlformats.org/officeDocument/2006/relationships/slideLayout" Target="../slideLayouts/slideLayout831.xml"/><Relationship Id="rId5" Type="http://schemas.openxmlformats.org/officeDocument/2006/relationships/slideLayout" Target="../slideLayouts/slideLayout796.xml"/><Relationship Id="rId15" Type="http://schemas.openxmlformats.org/officeDocument/2006/relationships/slideLayout" Target="../slideLayouts/slideLayout806.xml"/><Relationship Id="rId23" Type="http://schemas.openxmlformats.org/officeDocument/2006/relationships/slideLayout" Target="../slideLayouts/slideLayout814.xml"/><Relationship Id="rId28" Type="http://schemas.openxmlformats.org/officeDocument/2006/relationships/slideLayout" Target="../slideLayouts/slideLayout819.xml"/><Relationship Id="rId36" Type="http://schemas.openxmlformats.org/officeDocument/2006/relationships/slideLayout" Target="../slideLayouts/slideLayout827.xml"/><Relationship Id="rId10" Type="http://schemas.openxmlformats.org/officeDocument/2006/relationships/slideLayout" Target="../slideLayouts/slideLayout801.xml"/><Relationship Id="rId19" Type="http://schemas.openxmlformats.org/officeDocument/2006/relationships/slideLayout" Target="../slideLayouts/slideLayout810.xml"/><Relationship Id="rId31" Type="http://schemas.openxmlformats.org/officeDocument/2006/relationships/slideLayout" Target="../slideLayouts/slideLayout822.xml"/><Relationship Id="rId4" Type="http://schemas.openxmlformats.org/officeDocument/2006/relationships/slideLayout" Target="../slideLayouts/slideLayout795.xml"/><Relationship Id="rId9" Type="http://schemas.openxmlformats.org/officeDocument/2006/relationships/slideLayout" Target="../slideLayouts/slideLayout800.xml"/><Relationship Id="rId14" Type="http://schemas.openxmlformats.org/officeDocument/2006/relationships/slideLayout" Target="../slideLayouts/slideLayout805.xml"/><Relationship Id="rId22" Type="http://schemas.openxmlformats.org/officeDocument/2006/relationships/slideLayout" Target="../slideLayouts/slideLayout813.xml"/><Relationship Id="rId27" Type="http://schemas.openxmlformats.org/officeDocument/2006/relationships/slideLayout" Target="../slideLayouts/slideLayout818.xml"/><Relationship Id="rId30" Type="http://schemas.openxmlformats.org/officeDocument/2006/relationships/slideLayout" Target="../slideLayouts/slideLayout821.xml"/><Relationship Id="rId35" Type="http://schemas.openxmlformats.org/officeDocument/2006/relationships/slideLayout" Target="../slideLayouts/slideLayout826.xml"/><Relationship Id="rId8" Type="http://schemas.openxmlformats.org/officeDocument/2006/relationships/slideLayout" Target="../slideLayouts/slideLayout799.xml"/><Relationship Id="rId3" Type="http://schemas.openxmlformats.org/officeDocument/2006/relationships/slideLayout" Target="../slideLayouts/slideLayout794.xml"/><Relationship Id="rId12" Type="http://schemas.openxmlformats.org/officeDocument/2006/relationships/slideLayout" Target="../slideLayouts/slideLayout803.xml"/><Relationship Id="rId17" Type="http://schemas.openxmlformats.org/officeDocument/2006/relationships/slideLayout" Target="../slideLayouts/slideLayout808.xml"/><Relationship Id="rId25" Type="http://schemas.openxmlformats.org/officeDocument/2006/relationships/slideLayout" Target="../slideLayouts/slideLayout816.xml"/><Relationship Id="rId33" Type="http://schemas.openxmlformats.org/officeDocument/2006/relationships/slideLayout" Target="../slideLayouts/slideLayout824.xml"/><Relationship Id="rId38" Type="http://schemas.openxmlformats.org/officeDocument/2006/relationships/slideLayout" Target="../slideLayouts/slideLayout8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30.xml.rels><?xml version="1.0" encoding="UTF-8" standalone="yes"?>
<Relationships xmlns="http://schemas.openxmlformats.org/package/2006/relationships"><Relationship Id="rId13" Type="http://schemas.openxmlformats.org/officeDocument/2006/relationships/slideLayout" Target="../slideLayouts/slideLayout844.xml"/><Relationship Id="rId18" Type="http://schemas.openxmlformats.org/officeDocument/2006/relationships/slideLayout" Target="../slideLayouts/slideLayout849.xml"/><Relationship Id="rId26" Type="http://schemas.openxmlformats.org/officeDocument/2006/relationships/slideLayout" Target="../slideLayouts/slideLayout857.xml"/><Relationship Id="rId21" Type="http://schemas.openxmlformats.org/officeDocument/2006/relationships/slideLayout" Target="../slideLayouts/slideLayout852.xml"/><Relationship Id="rId34" Type="http://schemas.openxmlformats.org/officeDocument/2006/relationships/slideLayout" Target="../slideLayouts/slideLayout865.xml"/><Relationship Id="rId7" Type="http://schemas.openxmlformats.org/officeDocument/2006/relationships/slideLayout" Target="../slideLayouts/slideLayout838.xml"/><Relationship Id="rId12" Type="http://schemas.openxmlformats.org/officeDocument/2006/relationships/slideLayout" Target="../slideLayouts/slideLayout843.xml"/><Relationship Id="rId17" Type="http://schemas.openxmlformats.org/officeDocument/2006/relationships/slideLayout" Target="../slideLayouts/slideLayout848.xml"/><Relationship Id="rId25" Type="http://schemas.openxmlformats.org/officeDocument/2006/relationships/slideLayout" Target="../slideLayouts/slideLayout856.xml"/><Relationship Id="rId33" Type="http://schemas.openxmlformats.org/officeDocument/2006/relationships/slideLayout" Target="../slideLayouts/slideLayout864.xml"/><Relationship Id="rId2" Type="http://schemas.openxmlformats.org/officeDocument/2006/relationships/slideLayout" Target="../slideLayouts/slideLayout833.xml"/><Relationship Id="rId16" Type="http://schemas.openxmlformats.org/officeDocument/2006/relationships/slideLayout" Target="../slideLayouts/slideLayout847.xml"/><Relationship Id="rId20" Type="http://schemas.openxmlformats.org/officeDocument/2006/relationships/slideLayout" Target="../slideLayouts/slideLayout851.xml"/><Relationship Id="rId29" Type="http://schemas.openxmlformats.org/officeDocument/2006/relationships/slideLayout" Target="../slideLayouts/slideLayout860.xml"/><Relationship Id="rId1" Type="http://schemas.openxmlformats.org/officeDocument/2006/relationships/slideLayout" Target="../slideLayouts/slideLayout832.xml"/><Relationship Id="rId6" Type="http://schemas.openxmlformats.org/officeDocument/2006/relationships/slideLayout" Target="../slideLayouts/slideLayout837.xml"/><Relationship Id="rId11" Type="http://schemas.openxmlformats.org/officeDocument/2006/relationships/slideLayout" Target="../slideLayouts/slideLayout842.xml"/><Relationship Id="rId24" Type="http://schemas.openxmlformats.org/officeDocument/2006/relationships/slideLayout" Target="../slideLayouts/slideLayout855.xml"/><Relationship Id="rId32" Type="http://schemas.openxmlformats.org/officeDocument/2006/relationships/slideLayout" Target="../slideLayouts/slideLayout863.xml"/><Relationship Id="rId37" Type="http://schemas.openxmlformats.org/officeDocument/2006/relationships/theme" Target="../theme/theme30.xml"/><Relationship Id="rId5" Type="http://schemas.openxmlformats.org/officeDocument/2006/relationships/slideLayout" Target="../slideLayouts/slideLayout836.xml"/><Relationship Id="rId15" Type="http://schemas.openxmlformats.org/officeDocument/2006/relationships/slideLayout" Target="../slideLayouts/slideLayout846.xml"/><Relationship Id="rId23" Type="http://schemas.openxmlformats.org/officeDocument/2006/relationships/slideLayout" Target="../slideLayouts/slideLayout854.xml"/><Relationship Id="rId28" Type="http://schemas.openxmlformats.org/officeDocument/2006/relationships/slideLayout" Target="../slideLayouts/slideLayout859.xml"/><Relationship Id="rId36" Type="http://schemas.openxmlformats.org/officeDocument/2006/relationships/slideLayout" Target="../slideLayouts/slideLayout867.xml"/><Relationship Id="rId10" Type="http://schemas.openxmlformats.org/officeDocument/2006/relationships/slideLayout" Target="../slideLayouts/slideLayout841.xml"/><Relationship Id="rId19" Type="http://schemas.openxmlformats.org/officeDocument/2006/relationships/slideLayout" Target="../slideLayouts/slideLayout850.xml"/><Relationship Id="rId31" Type="http://schemas.openxmlformats.org/officeDocument/2006/relationships/slideLayout" Target="../slideLayouts/slideLayout862.xml"/><Relationship Id="rId4" Type="http://schemas.openxmlformats.org/officeDocument/2006/relationships/slideLayout" Target="../slideLayouts/slideLayout835.xml"/><Relationship Id="rId9" Type="http://schemas.openxmlformats.org/officeDocument/2006/relationships/slideLayout" Target="../slideLayouts/slideLayout840.xml"/><Relationship Id="rId14" Type="http://schemas.openxmlformats.org/officeDocument/2006/relationships/slideLayout" Target="../slideLayouts/slideLayout845.xml"/><Relationship Id="rId22" Type="http://schemas.openxmlformats.org/officeDocument/2006/relationships/slideLayout" Target="../slideLayouts/slideLayout853.xml"/><Relationship Id="rId27" Type="http://schemas.openxmlformats.org/officeDocument/2006/relationships/slideLayout" Target="../slideLayouts/slideLayout858.xml"/><Relationship Id="rId30" Type="http://schemas.openxmlformats.org/officeDocument/2006/relationships/slideLayout" Target="../slideLayouts/slideLayout861.xml"/><Relationship Id="rId35" Type="http://schemas.openxmlformats.org/officeDocument/2006/relationships/slideLayout" Target="../slideLayouts/slideLayout866.xml"/><Relationship Id="rId8" Type="http://schemas.openxmlformats.org/officeDocument/2006/relationships/slideLayout" Target="../slideLayouts/slideLayout839.xml"/><Relationship Id="rId3" Type="http://schemas.openxmlformats.org/officeDocument/2006/relationships/slideLayout" Target="../slideLayouts/slideLayout834.xml"/></Relationships>
</file>

<file path=ppt/slideMasters/_rels/slideMaster31.xml.rels><?xml version="1.0" encoding="UTF-8" standalone="yes"?>
<Relationships xmlns="http://schemas.openxmlformats.org/package/2006/relationships"><Relationship Id="rId13" Type="http://schemas.openxmlformats.org/officeDocument/2006/relationships/slideLayout" Target="../slideLayouts/slideLayout880.xml"/><Relationship Id="rId18" Type="http://schemas.openxmlformats.org/officeDocument/2006/relationships/slideLayout" Target="../slideLayouts/slideLayout885.xml"/><Relationship Id="rId26" Type="http://schemas.openxmlformats.org/officeDocument/2006/relationships/slideLayout" Target="../slideLayouts/slideLayout893.xml"/><Relationship Id="rId21" Type="http://schemas.openxmlformats.org/officeDocument/2006/relationships/slideLayout" Target="../slideLayouts/slideLayout888.xml"/><Relationship Id="rId34" Type="http://schemas.openxmlformats.org/officeDocument/2006/relationships/slideLayout" Target="../slideLayouts/slideLayout901.xml"/><Relationship Id="rId7" Type="http://schemas.openxmlformats.org/officeDocument/2006/relationships/slideLayout" Target="../slideLayouts/slideLayout874.xml"/><Relationship Id="rId12" Type="http://schemas.openxmlformats.org/officeDocument/2006/relationships/slideLayout" Target="../slideLayouts/slideLayout879.xml"/><Relationship Id="rId17" Type="http://schemas.openxmlformats.org/officeDocument/2006/relationships/slideLayout" Target="../slideLayouts/slideLayout884.xml"/><Relationship Id="rId25" Type="http://schemas.openxmlformats.org/officeDocument/2006/relationships/slideLayout" Target="../slideLayouts/slideLayout892.xml"/><Relationship Id="rId33" Type="http://schemas.openxmlformats.org/officeDocument/2006/relationships/slideLayout" Target="../slideLayouts/slideLayout900.xml"/><Relationship Id="rId38" Type="http://schemas.openxmlformats.org/officeDocument/2006/relationships/theme" Target="../theme/theme31.xml"/><Relationship Id="rId2" Type="http://schemas.openxmlformats.org/officeDocument/2006/relationships/slideLayout" Target="../slideLayouts/slideLayout869.xml"/><Relationship Id="rId16" Type="http://schemas.openxmlformats.org/officeDocument/2006/relationships/slideLayout" Target="../slideLayouts/slideLayout883.xml"/><Relationship Id="rId20" Type="http://schemas.openxmlformats.org/officeDocument/2006/relationships/slideLayout" Target="../slideLayouts/slideLayout887.xml"/><Relationship Id="rId29" Type="http://schemas.openxmlformats.org/officeDocument/2006/relationships/slideLayout" Target="../slideLayouts/slideLayout896.xml"/><Relationship Id="rId1" Type="http://schemas.openxmlformats.org/officeDocument/2006/relationships/slideLayout" Target="../slideLayouts/slideLayout868.xml"/><Relationship Id="rId6" Type="http://schemas.openxmlformats.org/officeDocument/2006/relationships/slideLayout" Target="../slideLayouts/slideLayout873.xml"/><Relationship Id="rId11" Type="http://schemas.openxmlformats.org/officeDocument/2006/relationships/slideLayout" Target="../slideLayouts/slideLayout878.xml"/><Relationship Id="rId24" Type="http://schemas.openxmlformats.org/officeDocument/2006/relationships/slideLayout" Target="../slideLayouts/slideLayout891.xml"/><Relationship Id="rId32" Type="http://schemas.openxmlformats.org/officeDocument/2006/relationships/slideLayout" Target="../slideLayouts/slideLayout899.xml"/><Relationship Id="rId37" Type="http://schemas.openxmlformats.org/officeDocument/2006/relationships/slideLayout" Target="../slideLayouts/slideLayout904.xml"/><Relationship Id="rId5" Type="http://schemas.openxmlformats.org/officeDocument/2006/relationships/slideLayout" Target="../slideLayouts/slideLayout872.xml"/><Relationship Id="rId15" Type="http://schemas.openxmlformats.org/officeDocument/2006/relationships/slideLayout" Target="../slideLayouts/slideLayout882.xml"/><Relationship Id="rId23" Type="http://schemas.openxmlformats.org/officeDocument/2006/relationships/slideLayout" Target="../slideLayouts/slideLayout890.xml"/><Relationship Id="rId28" Type="http://schemas.openxmlformats.org/officeDocument/2006/relationships/slideLayout" Target="../slideLayouts/slideLayout895.xml"/><Relationship Id="rId36" Type="http://schemas.openxmlformats.org/officeDocument/2006/relationships/slideLayout" Target="../slideLayouts/slideLayout903.xml"/><Relationship Id="rId10" Type="http://schemas.openxmlformats.org/officeDocument/2006/relationships/slideLayout" Target="../slideLayouts/slideLayout877.xml"/><Relationship Id="rId19" Type="http://schemas.openxmlformats.org/officeDocument/2006/relationships/slideLayout" Target="../slideLayouts/slideLayout886.xml"/><Relationship Id="rId31" Type="http://schemas.openxmlformats.org/officeDocument/2006/relationships/slideLayout" Target="../slideLayouts/slideLayout898.xml"/><Relationship Id="rId4" Type="http://schemas.openxmlformats.org/officeDocument/2006/relationships/slideLayout" Target="../slideLayouts/slideLayout871.xml"/><Relationship Id="rId9" Type="http://schemas.openxmlformats.org/officeDocument/2006/relationships/slideLayout" Target="../slideLayouts/slideLayout876.xml"/><Relationship Id="rId14" Type="http://schemas.openxmlformats.org/officeDocument/2006/relationships/slideLayout" Target="../slideLayouts/slideLayout881.xml"/><Relationship Id="rId22" Type="http://schemas.openxmlformats.org/officeDocument/2006/relationships/slideLayout" Target="../slideLayouts/slideLayout889.xml"/><Relationship Id="rId27" Type="http://schemas.openxmlformats.org/officeDocument/2006/relationships/slideLayout" Target="../slideLayouts/slideLayout894.xml"/><Relationship Id="rId30" Type="http://schemas.openxmlformats.org/officeDocument/2006/relationships/slideLayout" Target="../slideLayouts/slideLayout897.xml"/><Relationship Id="rId35" Type="http://schemas.openxmlformats.org/officeDocument/2006/relationships/slideLayout" Target="../slideLayouts/slideLayout902.xml"/><Relationship Id="rId8" Type="http://schemas.openxmlformats.org/officeDocument/2006/relationships/slideLayout" Target="../slideLayouts/slideLayout875.xml"/><Relationship Id="rId3" Type="http://schemas.openxmlformats.org/officeDocument/2006/relationships/slideLayout" Target="../slideLayouts/slideLayout870.xml"/></Relationships>
</file>

<file path=ppt/slideMasters/_rels/slideMaster32.xml.rels><?xml version="1.0" encoding="UTF-8" standalone="yes"?>
<Relationships xmlns="http://schemas.openxmlformats.org/package/2006/relationships"><Relationship Id="rId13" Type="http://schemas.openxmlformats.org/officeDocument/2006/relationships/slideLayout" Target="../slideLayouts/slideLayout917.xml"/><Relationship Id="rId18" Type="http://schemas.openxmlformats.org/officeDocument/2006/relationships/slideLayout" Target="../slideLayouts/slideLayout922.xml"/><Relationship Id="rId26" Type="http://schemas.openxmlformats.org/officeDocument/2006/relationships/slideLayout" Target="../slideLayouts/slideLayout930.xml"/><Relationship Id="rId39" Type="http://schemas.openxmlformats.org/officeDocument/2006/relationships/theme" Target="../theme/theme32.xml"/><Relationship Id="rId21" Type="http://schemas.openxmlformats.org/officeDocument/2006/relationships/slideLayout" Target="../slideLayouts/slideLayout925.xml"/><Relationship Id="rId34" Type="http://schemas.openxmlformats.org/officeDocument/2006/relationships/slideLayout" Target="../slideLayouts/slideLayout938.xml"/><Relationship Id="rId7" Type="http://schemas.openxmlformats.org/officeDocument/2006/relationships/slideLayout" Target="../slideLayouts/slideLayout911.xml"/><Relationship Id="rId12" Type="http://schemas.openxmlformats.org/officeDocument/2006/relationships/slideLayout" Target="../slideLayouts/slideLayout916.xml"/><Relationship Id="rId17" Type="http://schemas.openxmlformats.org/officeDocument/2006/relationships/slideLayout" Target="../slideLayouts/slideLayout921.xml"/><Relationship Id="rId25" Type="http://schemas.openxmlformats.org/officeDocument/2006/relationships/slideLayout" Target="../slideLayouts/slideLayout929.xml"/><Relationship Id="rId33" Type="http://schemas.openxmlformats.org/officeDocument/2006/relationships/slideLayout" Target="../slideLayouts/slideLayout937.xml"/><Relationship Id="rId38" Type="http://schemas.openxmlformats.org/officeDocument/2006/relationships/slideLayout" Target="../slideLayouts/slideLayout942.xml"/><Relationship Id="rId2" Type="http://schemas.openxmlformats.org/officeDocument/2006/relationships/slideLayout" Target="../slideLayouts/slideLayout906.xml"/><Relationship Id="rId16" Type="http://schemas.openxmlformats.org/officeDocument/2006/relationships/slideLayout" Target="../slideLayouts/slideLayout920.xml"/><Relationship Id="rId20" Type="http://schemas.openxmlformats.org/officeDocument/2006/relationships/slideLayout" Target="../slideLayouts/slideLayout924.xml"/><Relationship Id="rId29" Type="http://schemas.openxmlformats.org/officeDocument/2006/relationships/slideLayout" Target="../slideLayouts/slideLayout933.xml"/><Relationship Id="rId1" Type="http://schemas.openxmlformats.org/officeDocument/2006/relationships/slideLayout" Target="../slideLayouts/slideLayout905.xml"/><Relationship Id="rId6" Type="http://schemas.openxmlformats.org/officeDocument/2006/relationships/slideLayout" Target="../slideLayouts/slideLayout910.xml"/><Relationship Id="rId11" Type="http://schemas.openxmlformats.org/officeDocument/2006/relationships/slideLayout" Target="../slideLayouts/slideLayout915.xml"/><Relationship Id="rId24" Type="http://schemas.openxmlformats.org/officeDocument/2006/relationships/slideLayout" Target="../slideLayouts/slideLayout928.xml"/><Relationship Id="rId32" Type="http://schemas.openxmlformats.org/officeDocument/2006/relationships/slideLayout" Target="../slideLayouts/slideLayout936.xml"/><Relationship Id="rId37" Type="http://schemas.openxmlformats.org/officeDocument/2006/relationships/slideLayout" Target="../slideLayouts/slideLayout941.xml"/><Relationship Id="rId5" Type="http://schemas.openxmlformats.org/officeDocument/2006/relationships/slideLayout" Target="../slideLayouts/slideLayout909.xml"/><Relationship Id="rId15" Type="http://schemas.openxmlformats.org/officeDocument/2006/relationships/slideLayout" Target="../slideLayouts/slideLayout919.xml"/><Relationship Id="rId23" Type="http://schemas.openxmlformats.org/officeDocument/2006/relationships/slideLayout" Target="../slideLayouts/slideLayout927.xml"/><Relationship Id="rId28" Type="http://schemas.openxmlformats.org/officeDocument/2006/relationships/slideLayout" Target="../slideLayouts/slideLayout932.xml"/><Relationship Id="rId36" Type="http://schemas.openxmlformats.org/officeDocument/2006/relationships/slideLayout" Target="../slideLayouts/slideLayout940.xml"/><Relationship Id="rId10" Type="http://schemas.openxmlformats.org/officeDocument/2006/relationships/slideLayout" Target="../slideLayouts/slideLayout914.xml"/><Relationship Id="rId19" Type="http://schemas.openxmlformats.org/officeDocument/2006/relationships/slideLayout" Target="../slideLayouts/slideLayout923.xml"/><Relationship Id="rId31" Type="http://schemas.openxmlformats.org/officeDocument/2006/relationships/slideLayout" Target="../slideLayouts/slideLayout935.xml"/><Relationship Id="rId4" Type="http://schemas.openxmlformats.org/officeDocument/2006/relationships/slideLayout" Target="../slideLayouts/slideLayout908.xml"/><Relationship Id="rId9" Type="http://schemas.openxmlformats.org/officeDocument/2006/relationships/slideLayout" Target="../slideLayouts/slideLayout913.xml"/><Relationship Id="rId14" Type="http://schemas.openxmlformats.org/officeDocument/2006/relationships/slideLayout" Target="../slideLayouts/slideLayout918.xml"/><Relationship Id="rId22" Type="http://schemas.openxmlformats.org/officeDocument/2006/relationships/slideLayout" Target="../slideLayouts/slideLayout926.xml"/><Relationship Id="rId27" Type="http://schemas.openxmlformats.org/officeDocument/2006/relationships/slideLayout" Target="../slideLayouts/slideLayout931.xml"/><Relationship Id="rId30" Type="http://schemas.openxmlformats.org/officeDocument/2006/relationships/slideLayout" Target="../slideLayouts/slideLayout934.xml"/><Relationship Id="rId35" Type="http://schemas.openxmlformats.org/officeDocument/2006/relationships/slideLayout" Target="../slideLayouts/slideLayout939.xml"/><Relationship Id="rId8" Type="http://schemas.openxmlformats.org/officeDocument/2006/relationships/slideLayout" Target="../slideLayouts/slideLayout912.xml"/><Relationship Id="rId3" Type="http://schemas.openxmlformats.org/officeDocument/2006/relationships/slideLayout" Target="../slideLayouts/slideLayout907.xml"/></Relationships>
</file>

<file path=ppt/slideMasters/_rels/slideMaster33.xml.rels><?xml version="1.0" encoding="UTF-8" standalone="yes"?>
<Relationships xmlns="http://schemas.openxmlformats.org/package/2006/relationships"><Relationship Id="rId13" Type="http://schemas.openxmlformats.org/officeDocument/2006/relationships/slideLayout" Target="../slideLayouts/slideLayout955.xml"/><Relationship Id="rId18" Type="http://schemas.openxmlformats.org/officeDocument/2006/relationships/slideLayout" Target="../slideLayouts/slideLayout960.xml"/><Relationship Id="rId26" Type="http://schemas.openxmlformats.org/officeDocument/2006/relationships/slideLayout" Target="../slideLayouts/slideLayout968.xml"/><Relationship Id="rId39" Type="http://schemas.openxmlformats.org/officeDocument/2006/relationships/slideLayout" Target="../slideLayouts/slideLayout981.xml"/><Relationship Id="rId21" Type="http://schemas.openxmlformats.org/officeDocument/2006/relationships/slideLayout" Target="../slideLayouts/slideLayout963.xml"/><Relationship Id="rId34" Type="http://schemas.openxmlformats.org/officeDocument/2006/relationships/slideLayout" Target="../slideLayouts/slideLayout976.xml"/><Relationship Id="rId7" Type="http://schemas.openxmlformats.org/officeDocument/2006/relationships/slideLayout" Target="../slideLayouts/slideLayout949.xml"/><Relationship Id="rId12" Type="http://schemas.openxmlformats.org/officeDocument/2006/relationships/slideLayout" Target="../slideLayouts/slideLayout954.xml"/><Relationship Id="rId17" Type="http://schemas.openxmlformats.org/officeDocument/2006/relationships/slideLayout" Target="../slideLayouts/slideLayout959.xml"/><Relationship Id="rId25" Type="http://schemas.openxmlformats.org/officeDocument/2006/relationships/slideLayout" Target="../slideLayouts/slideLayout967.xml"/><Relationship Id="rId33" Type="http://schemas.openxmlformats.org/officeDocument/2006/relationships/slideLayout" Target="../slideLayouts/slideLayout975.xml"/><Relationship Id="rId38" Type="http://schemas.openxmlformats.org/officeDocument/2006/relationships/slideLayout" Target="../slideLayouts/slideLayout980.xml"/><Relationship Id="rId2" Type="http://schemas.openxmlformats.org/officeDocument/2006/relationships/slideLayout" Target="../slideLayouts/slideLayout944.xml"/><Relationship Id="rId16" Type="http://schemas.openxmlformats.org/officeDocument/2006/relationships/slideLayout" Target="../slideLayouts/slideLayout958.xml"/><Relationship Id="rId20" Type="http://schemas.openxmlformats.org/officeDocument/2006/relationships/slideLayout" Target="../slideLayouts/slideLayout962.xml"/><Relationship Id="rId29" Type="http://schemas.openxmlformats.org/officeDocument/2006/relationships/slideLayout" Target="../slideLayouts/slideLayout971.xml"/><Relationship Id="rId1" Type="http://schemas.openxmlformats.org/officeDocument/2006/relationships/slideLayout" Target="../slideLayouts/slideLayout943.xml"/><Relationship Id="rId6" Type="http://schemas.openxmlformats.org/officeDocument/2006/relationships/slideLayout" Target="../slideLayouts/slideLayout948.xml"/><Relationship Id="rId11" Type="http://schemas.openxmlformats.org/officeDocument/2006/relationships/slideLayout" Target="../slideLayouts/slideLayout953.xml"/><Relationship Id="rId24" Type="http://schemas.openxmlformats.org/officeDocument/2006/relationships/slideLayout" Target="../slideLayouts/slideLayout966.xml"/><Relationship Id="rId32" Type="http://schemas.openxmlformats.org/officeDocument/2006/relationships/slideLayout" Target="../slideLayouts/slideLayout974.xml"/><Relationship Id="rId37" Type="http://schemas.openxmlformats.org/officeDocument/2006/relationships/slideLayout" Target="../slideLayouts/slideLayout979.xml"/><Relationship Id="rId40" Type="http://schemas.openxmlformats.org/officeDocument/2006/relationships/theme" Target="../theme/theme33.xml"/><Relationship Id="rId5" Type="http://schemas.openxmlformats.org/officeDocument/2006/relationships/slideLayout" Target="../slideLayouts/slideLayout947.xml"/><Relationship Id="rId15" Type="http://schemas.openxmlformats.org/officeDocument/2006/relationships/slideLayout" Target="../slideLayouts/slideLayout957.xml"/><Relationship Id="rId23" Type="http://schemas.openxmlformats.org/officeDocument/2006/relationships/slideLayout" Target="../slideLayouts/slideLayout965.xml"/><Relationship Id="rId28" Type="http://schemas.openxmlformats.org/officeDocument/2006/relationships/slideLayout" Target="../slideLayouts/slideLayout970.xml"/><Relationship Id="rId36" Type="http://schemas.openxmlformats.org/officeDocument/2006/relationships/slideLayout" Target="../slideLayouts/slideLayout978.xml"/><Relationship Id="rId10" Type="http://schemas.openxmlformats.org/officeDocument/2006/relationships/slideLayout" Target="../slideLayouts/slideLayout952.xml"/><Relationship Id="rId19" Type="http://schemas.openxmlformats.org/officeDocument/2006/relationships/slideLayout" Target="../slideLayouts/slideLayout961.xml"/><Relationship Id="rId31" Type="http://schemas.openxmlformats.org/officeDocument/2006/relationships/slideLayout" Target="../slideLayouts/slideLayout973.xml"/><Relationship Id="rId4" Type="http://schemas.openxmlformats.org/officeDocument/2006/relationships/slideLayout" Target="../slideLayouts/slideLayout946.xml"/><Relationship Id="rId9" Type="http://schemas.openxmlformats.org/officeDocument/2006/relationships/slideLayout" Target="../slideLayouts/slideLayout951.xml"/><Relationship Id="rId14" Type="http://schemas.openxmlformats.org/officeDocument/2006/relationships/slideLayout" Target="../slideLayouts/slideLayout956.xml"/><Relationship Id="rId22" Type="http://schemas.openxmlformats.org/officeDocument/2006/relationships/slideLayout" Target="../slideLayouts/slideLayout964.xml"/><Relationship Id="rId27" Type="http://schemas.openxmlformats.org/officeDocument/2006/relationships/slideLayout" Target="../slideLayouts/slideLayout969.xml"/><Relationship Id="rId30" Type="http://schemas.openxmlformats.org/officeDocument/2006/relationships/slideLayout" Target="../slideLayouts/slideLayout972.xml"/><Relationship Id="rId35" Type="http://schemas.openxmlformats.org/officeDocument/2006/relationships/slideLayout" Target="../slideLayouts/slideLayout977.xml"/><Relationship Id="rId8" Type="http://schemas.openxmlformats.org/officeDocument/2006/relationships/slideLayout" Target="../slideLayouts/slideLayout950.xml"/><Relationship Id="rId3" Type="http://schemas.openxmlformats.org/officeDocument/2006/relationships/slideLayout" Target="../slideLayouts/slideLayout945.xml"/></Relationships>
</file>

<file path=ppt/slideMasters/_rels/slideMaster34.xml.rels><?xml version="1.0" encoding="UTF-8" standalone="yes"?>
<Relationships xmlns="http://schemas.openxmlformats.org/package/2006/relationships"><Relationship Id="rId13" Type="http://schemas.openxmlformats.org/officeDocument/2006/relationships/slideLayout" Target="../slideLayouts/slideLayout994.xml"/><Relationship Id="rId18" Type="http://schemas.openxmlformats.org/officeDocument/2006/relationships/slideLayout" Target="../slideLayouts/slideLayout999.xml"/><Relationship Id="rId26" Type="http://schemas.openxmlformats.org/officeDocument/2006/relationships/slideLayout" Target="../slideLayouts/slideLayout1007.xml"/><Relationship Id="rId39" Type="http://schemas.openxmlformats.org/officeDocument/2006/relationships/theme" Target="../theme/theme34.xml"/><Relationship Id="rId21" Type="http://schemas.openxmlformats.org/officeDocument/2006/relationships/slideLayout" Target="../slideLayouts/slideLayout1002.xml"/><Relationship Id="rId34" Type="http://schemas.openxmlformats.org/officeDocument/2006/relationships/slideLayout" Target="../slideLayouts/slideLayout1015.xml"/><Relationship Id="rId7" Type="http://schemas.openxmlformats.org/officeDocument/2006/relationships/slideLayout" Target="../slideLayouts/slideLayout988.xml"/><Relationship Id="rId12" Type="http://schemas.openxmlformats.org/officeDocument/2006/relationships/slideLayout" Target="../slideLayouts/slideLayout993.xml"/><Relationship Id="rId17" Type="http://schemas.openxmlformats.org/officeDocument/2006/relationships/slideLayout" Target="../slideLayouts/slideLayout998.xml"/><Relationship Id="rId25" Type="http://schemas.openxmlformats.org/officeDocument/2006/relationships/slideLayout" Target="../slideLayouts/slideLayout1006.xml"/><Relationship Id="rId33" Type="http://schemas.openxmlformats.org/officeDocument/2006/relationships/slideLayout" Target="../slideLayouts/slideLayout1014.xml"/><Relationship Id="rId38" Type="http://schemas.openxmlformats.org/officeDocument/2006/relationships/slideLayout" Target="../slideLayouts/slideLayout1019.xml"/><Relationship Id="rId2" Type="http://schemas.openxmlformats.org/officeDocument/2006/relationships/slideLayout" Target="../slideLayouts/slideLayout983.xml"/><Relationship Id="rId16" Type="http://schemas.openxmlformats.org/officeDocument/2006/relationships/slideLayout" Target="../slideLayouts/slideLayout997.xml"/><Relationship Id="rId20" Type="http://schemas.openxmlformats.org/officeDocument/2006/relationships/slideLayout" Target="../slideLayouts/slideLayout1001.xml"/><Relationship Id="rId29" Type="http://schemas.openxmlformats.org/officeDocument/2006/relationships/slideLayout" Target="../slideLayouts/slideLayout1010.xml"/><Relationship Id="rId1" Type="http://schemas.openxmlformats.org/officeDocument/2006/relationships/slideLayout" Target="../slideLayouts/slideLayout982.xml"/><Relationship Id="rId6" Type="http://schemas.openxmlformats.org/officeDocument/2006/relationships/slideLayout" Target="../slideLayouts/slideLayout987.xml"/><Relationship Id="rId11" Type="http://schemas.openxmlformats.org/officeDocument/2006/relationships/slideLayout" Target="../slideLayouts/slideLayout992.xml"/><Relationship Id="rId24" Type="http://schemas.openxmlformats.org/officeDocument/2006/relationships/slideLayout" Target="../slideLayouts/slideLayout1005.xml"/><Relationship Id="rId32" Type="http://schemas.openxmlformats.org/officeDocument/2006/relationships/slideLayout" Target="../slideLayouts/slideLayout1013.xml"/><Relationship Id="rId37" Type="http://schemas.openxmlformats.org/officeDocument/2006/relationships/slideLayout" Target="../slideLayouts/slideLayout1018.xml"/><Relationship Id="rId5" Type="http://schemas.openxmlformats.org/officeDocument/2006/relationships/slideLayout" Target="../slideLayouts/slideLayout986.xml"/><Relationship Id="rId15" Type="http://schemas.openxmlformats.org/officeDocument/2006/relationships/slideLayout" Target="../slideLayouts/slideLayout996.xml"/><Relationship Id="rId23" Type="http://schemas.openxmlformats.org/officeDocument/2006/relationships/slideLayout" Target="../slideLayouts/slideLayout1004.xml"/><Relationship Id="rId28" Type="http://schemas.openxmlformats.org/officeDocument/2006/relationships/slideLayout" Target="../slideLayouts/slideLayout1009.xml"/><Relationship Id="rId36" Type="http://schemas.openxmlformats.org/officeDocument/2006/relationships/slideLayout" Target="../slideLayouts/slideLayout1017.xml"/><Relationship Id="rId10" Type="http://schemas.openxmlformats.org/officeDocument/2006/relationships/slideLayout" Target="../slideLayouts/slideLayout991.xml"/><Relationship Id="rId19" Type="http://schemas.openxmlformats.org/officeDocument/2006/relationships/slideLayout" Target="../slideLayouts/slideLayout1000.xml"/><Relationship Id="rId31" Type="http://schemas.openxmlformats.org/officeDocument/2006/relationships/slideLayout" Target="../slideLayouts/slideLayout1012.xml"/><Relationship Id="rId4" Type="http://schemas.openxmlformats.org/officeDocument/2006/relationships/slideLayout" Target="../slideLayouts/slideLayout985.xml"/><Relationship Id="rId9" Type="http://schemas.openxmlformats.org/officeDocument/2006/relationships/slideLayout" Target="../slideLayouts/slideLayout990.xml"/><Relationship Id="rId14" Type="http://schemas.openxmlformats.org/officeDocument/2006/relationships/slideLayout" Target="../slideLayouts/slideLayout995.xml"/><Relationship Id="rId22" Type="http://schemas.openxmlformats.org/officeDocument/2006/relationships/slideLayout" Target="../slideLayouts/slideLayout1003.xml"/><Relationship Id="rId27" Type="http://schemas.openxmlformats.org/officeDocument/2006/relationships/slideLayout" Target="../slideLayouts/slideLayout1008.xml"/><Relationship Id="rId30" Type="http://schemas.openxmlformats.org/officeDocument/2006/relationships/slideLayout" Target="../slideLayouts/slideLayout1011.xml"/><Relationship Id="rId35" Type="http://schemas.openxmlformats.org/officeDocument/2006/relationships/slideLayout" Target="../slideLayouts/slideLayout1016.xml"/><Relationship Id="rId8" Type="http://schemas.openxmlformats.org/officeDocument/2006/relationships/slideLayout" Target="../slideLayouts/slideLayout989.xml"/><Relationship Id="rId3" Type="http://schemas.openxmlformats.org/officeDocument/2006/relationships/slideLayout" Target="../slideLayouts/slideLayout984.xml"/></Relationships>
</file>

<file path=ppt/slideMasters/_rels/slideMaster35.xml.rels><?xml version="1.0" encoding="UTF-8" standalone="yes"?>
<Relationships xmlns="http://schemas.openxmlformats.org/package/2006/relationships"><Relationship Id="rId26" Type="http://schemas.openxmlformats.org/officeDocument/2006/relationships/slideLayout" Target="../slideLayouts/slideLayout1045.xml"/><Relationship Id="rId117" Type="http://schemas.openxmlformats.org/officeDocument/2006/relationships/slideLayout" Target="../slideLayouts/slideLayout1136.xml"/><Relationship Id="rId21" Type="http://schemas.openxmlformats.org/officeDocument/2006/relationships/slideLayout" Target="../slideLayouts/slideLayout1040.xml"/><Relationship Id="rId42" Type="http://schemas.openxmlformats.org/officeDocument/2006/relationships/slideLayout" Target="../slideLayouts/slideLayout1061.xml"/><Relationship Id="rId47" Type="http://schemas.openxmlformats.org/officeDocument/2006/relationships/slideLayout" Target="../slideLayouts/slideLayout1066.xml"/><Relationship Id="rId63" Type="http://schemas.openxmlformats.org/officeDocument/2006/relationships/slideLayout" Target="../slideLayouts/slideLayout1082.xml"/><Relationship Id="rId68" Type="http://schemas.openxmlformats.org/officeDocument/2006/relationships/slideLayout" Target="../slideLayouts/slideLayout1087.xml"/><Relationship Id="rId84" Type="http://schemas.openxmlformats.org/officeDocument/2006/relationships/slideLayout" Target="../slideLayouts/slideLayout1103.xml"/><Relationship Id="rId89" Type="http://schemas.openxmlformats.org/officeDocument/2006/relationships/slideLayout" Target="../slideLayouts/slideLayout1108.xml"/><Relationship Id="rId112" Type="http://schemas.openxmlformats.org/officeDocument/2006/relationships/slideLayout" Target="../slideLayouts/slideLayout1131.xml"/><Relationship Id="rId16" Type="http://schemas.openxmlformats.org/officeDocument/2006/relationships/slideLayout" Target="../slideLayouts/slideLayout1035.xml"/><Relationship Id="rId107" Type="http://schemas.openxmlformats.org/officeDocument/2006/relationships/slideLayout" Target="../slideLayouts/slideLayout1126.xml"/><Relationship Id="rId11" Type="http://schemas.openxmlformats.org/officeDocument/2006/relationships/slideLayout" Target="../slideLayouts/slideLayout1030.xml"/><Relationship Id="rId32" Type="http://schemas.openxmlformats.org/officeDocument/2006/relationships/slideLayout" Target="../slideLayouts/slideLayout1051.xml"/><Relationship Id="rId37" Type="http://schemas.openxmlformats.org/officeDocument/2006/relationships/slideLayout" Target="../slideLayouts/slideLayout1056.xml"/><Relationship Id="rId53" Type="http://schemas.openxmlformats.org/officeDocument/2006/relationships/slideLayout" Target="../slideLayouts/slideLayout1072.xml"/><Relationship Id="rId58" Type="http://schemas.openxmlformats.org/officeDocument/2006/relationships/slideLayout" Target="../slideLayouts/slideLayout1077.xml"/><Relationship Id="rId74" Type="http://schemas.openxmlformats.org/officeDocument/2006/relationships/slideLayout" Target="../slideLayouts/slideLayout1093.xml"/><Relationship Id="rId79" Type="http://schemas.openxmlformats.org/officeDocument/2006/relationships/slideLayout" Target="../slideLayouts/slideLayout1098.xml"/><Relationship Id="rId102" Type="http://schemas.openxmlformats.org/officeDocument/2006/relationships/slideLayout" Target="../slideLayouts/slideLayout1121.xml"/><Relationship Id="rId5" Type="http://schemas.openxmlformats.org/officeDocument/2006/relationships/slideLayout" Target="../slideLayouts/slideLayout1024.xml"/><Relationship Id="rId90" Type="http://schemas.openxmlformats.org/officeDocument/2006/relationships/slideLayout" Target="../slideLayouts/slideLayout1109.xml"/><Relationship Id="rId95" Type="http://schemas.openxmlformats.org/officeDocument/2006/relationships/slideLayout" Target="../slideLayouts/slideLayout1114.xml"/><Relationship Id="rId22" Type="http://schemas.openxmlformats.org/officeDocument/2006/relationships/slideLayout" Target="../slideLayouts/slideLayout1041.xml"/><Relationship Id="rId27" Type="http://schemas.openxmlformats.org/officeDocument/2006/relationships/slideLayout" Target="../slideLayouts/slideLayout1046.xml"/><Relationship Id="rId43" Type="http://schemas.openxmlformats.org/officeDocument/2006/relationships/slideLayout" Target="../slideLayouts/slideLayout1062.xml"/><Relationship Id="rId48" Type="http://schemas.openxmlformats.org/officeDocument/2006/relationships/slideLayout" Target="../slideLayouts/slideLayout1067.xml"/><Relationship Id="rId64" Type="http://schemas.openxmlformats.org/officeDocument/2006/relationships/slideLayout" Target="../slideLayouts/slideLayout1083.xml"/><Relationship Id="rId69" Type="http://schemas.openxmlformats.org/officeDocument/2006/relationships/slideLayout" Target="../slideLayouts/slideLayout1088.xml"/><Relationship Id="rId113" Type="http://schemas.openxmlformats.org/officeDocument/2006/relationships/slideLayout" Target="../slideLayouts/slideLayout1132.xml"/><Relationship Id="rId118" Type="http://schemas.openxmlformats.org/officeDocument/2006/relationships/slideLayout" Target="../slideLayouts/slideLayout1137.xml"/><Relationship Id="rId80" Type="http://schemas.openxmlformats.org/officeDocument/2006/relationships/slideLayout" Target="../slideLayouts/slideLayout1099.xml"/><Relationship Id="rId85" Type="http://schemas.openxmlformats.org/officeDocument/2006/relationships/slideLayout" Target="../slideLayouts/slideLayout1104.xml"/><Relationship Id="rId12" Type="http://schemas.openxmlformats.org/officeDocument/2006/relationships/slideLayout" Target="../slideLayouts/slideLayout1031.xml"/><Relationship Id="rId17" Type="http://schemas.openxmlformats.org/officeDocument/2006/relationships/slideLayout" Target="../slideLayouts/slideLayout1036.xml"/><Relationship Id="rId33" Type="http://schemas.openxmlformats.org/officeDocument/2006/relationships/slideLayout" Target="../slideLayouts/slideLayout1052.xml"/><Relationship Id="rId38" Type="http://schemas.openxmlformats.org/officeDocument/2006/relationships/slideLayout" Target="../slideLayouts/slideLayout1057.xml"/><Relationship Id="rId59" Type="http://schemas.openxmlformats.org/officeDocument/2006/relationships/slideLayout" Target="../slideLayouts/slideLayout1078.xml"/><Relationship Id="rId103" Type="http://schemas.openxmlformats.org/officeDocument/2006/relationships/slideLayout" Target="../slideLayouts/slideLayout1122.xml"/><Relationship Id="rId108" Type="http://schemas.openxmlformats.org/officeDocument/2006/relationships/slideLayout" Target="../slideLayouts/slideLayout1127.xml"/><Relationship Id="rId54" Type="http://schemas.openxmlformats.org/officeDocument/2006/relationships/slideLayout" Target="../slideLayouts/slideLayout1073.xml"/><Relationship Id="rId70" Type="http://schemas.openxmlformats.org/officeDocument/2006/relationships/slideLayout" Target="../slideLayouts/slideLayout1089.xml"/><Relationship Id="rId75" Type="http://schemas.openxmlformats.org/officeDocument/2006/relationships/slideLayout" Target="../slideLayouts/slideLayout1094.xml"/><Relationship Id="rId91" Type="http://schemas.openxmlformats.org/officeDocument/2006/relationships/slideLayout" Target="../slideLayouts/slideLayout1110.xml"/><Relationship Id="rId96" Type="http://schemas.openxmlformats.org/officeDocument/2006/relationships/slideLayout" Target="../slideLayouts/slideLayout1115.xml"/><Relationship Id="rId1" Type="http://schemas.openxmlformats.org/officeDocument/2006/relationships/slideLayout" Target="../slideLayouts/slideLayout1020.xml"/><Relationship Id="rId6" Type="http://schemas.openxmlformats.org/officeDocument/2006/relationships/slideLayout" Target="../slideLayouts/slideLayout1025.xml"/><Relationship Id="rId23" Type="http://schemas.openxmlformats.org/officeDocument/2006/relationships/slideLayout" Target="../slideLayouts/slideLayout1042.xml"/><Relationship Id="rId28" Type="http://schemas.openxmlformats.org/officeDocument/2006/relationships/slideLayout" Target="../slideLayouts/slideLayout1047.xml"/><Relationship Id="rId49" Type="http://schemas.openxmlformats.org/officeDocument/2006/relationships/slideLayout" Target="../slideLayouts/slideLayout1068.xml"/><Relationship Id="rId114" Type="http://schemas.openxmlformats.org/officeDocument/2006/relationships/slideLayout" Target="../slideLayouts/slideLayout1133.xml"/><Relationship Id="rId119" Type="http://schemas.openxmlformats.org/officeDocument/2006/relationships/theme" Target="../theme/theme35.xml"/><Relationship Id="rId10" Type="http://schemas.openxmlformats.org/officeDocument/2006/relationships/slideLayout" Target="../slideLayouts/slideLayout1029.xml"/><Relationship Id="rId31" Type="http://schemas.openxmlformats.org/officeDocument/2006/relationships/slideLayout" Target="../slideLayouts/slideLayout1050.xml"/><Relationship Id="rId44" Type="http://schemas.openxmlformats.org/officeDocument/2006/relationships/slideLayout" Target="../slideLayouts/slideLayout1063.xml"/><Relationship Id="rId52" Type="http://schemas.openxmlformats.org/officeDocument/2006/relationships/slideLayout" Target="../slideLayouts/slideLayout1071.xml"/><Relationship Id="rId60" Type="http://schemas.openxmlformats.org/officeDocument/2006/relationships/slideLayout" Target="../slideLayouts/slideLayout1079.xml"/><Relationship Id="rId65" Type="http://schemas.openxmlformats.org/officeDocument/2006/relationships/slideLayout" Target="../slideLayouts/slideLayout1084.xml"/><Relationship Id="rId73" Type="http://schemas.openxmlformats.org/officeDocument/2006/relationships/slideLayout" Target="../slideLayouts/slideLayout1092.xml"/><Relationship Id="rId78" Type="http://schemas.openxmlformats.org/officeDocument/2006/relationships/slideLayout" Target="../slideLayouts/slideLayout1097.xml"/><Relationship Id="rId81" Type="http://schemas.openxmlformats.org/officeDocument/2006/relationships/slideLayout" Target="../slideLayouts/slideLayout1100.xml"/><Relationship Id="rId86" Type="http://schemas.openxmlformats.org/officeDocument/2006/relationships/slideLayout" Target="../slideLayouts/slideLayout1105.xml"/><Relationship Id="rId94" Type="http://schemas.openxmlformats.org/officeDocument/2006/relationships/slideLayout" Target="../slideLayouts/slideLayout1113.xml"/><Relationship Id="rId99" Type="http://schemas.openxmlformats.org/officeDocument/2006/relationships/slideLayout" Target="../slideLayouts/slideLayout1118.xml"/><Relationship Id="rId101" Type="http://schemas.openxmlformats.org/officeDocument/2006/relationships/slideLayout" Target="../slideLayouts/slideLayout1120.xml"/><Relationship Id="rId4" Type="http://schemas.openxmlformats.org/officeDocument/2006/relationships/slideLayout" Target="../slideLayouts/slideLayout1023.xml"/><Relationship Id="rId9" Type="http://schemas.openxmlformats.org/officeDocument/2006/relationships/slideLayout" Target="../slideLayouts/slideLayout1028.xml"/><Relationship Id="rId13" Type="http://schemas.openxmlformats.org/officeDocument/2006/relationships/slideLayout" Target="../slideLayouts/slideLayout1032.xml"/><Relationship Id="rId18" Type="http://schemas.openxmlformats.org/officeDocument/2006/relationships/slideLayout" Target="../slideLayouts/slideLayout1037.xml"/><Relationship Id="rId39" Type="http://schemas.openxmlformats.org/officeDocument/2006/relationships/slideLayout" Target="../slideLayouts/slideLayout1058.xml"/><Relationship Id="rId109" Type="http://schemas.openxmlformats.org/officeDocument/2006/relationships/slideLayout" Target="../slideLayouts/slideLayout1128.xml"/><Relationship Id="rId34" Type="http://schemas.openxmlformats.org/officeDocument/2006/relationships/slideLayout" Target="../slideLayouts/slideLayout1053.xml"/><Relationship Id="rId50" Type="http://schemas.openxmlformats.org/officeDocument/2006/relationships/slideLayout" Target="../slideLayouts/slideLayout1069.xml"/><Relationship Id="rId55" Type="http://schemas.openxmlformats.org/officeDocument/2006/relationships/slideLayout" Target="../slideLayouts/slideLayout1074.xml"/><Relationship Id="rId76" Type="http://schemas.openxmlformats.org/officeDocument/2006/relationships/slideLayout" Target="../slideLayouts/slideLayout1095.xml"/><Relationship Id="rId97" Type="http://schemas.openxmlformats.org/officeDocument/2006/relationships/slideLayout" Target="../slideLayouts/slideLayout1116.xml"/><Relationship Id="rId104" Type="http://schemas.openxmlformats.org/officeDocument/2006/relationships/slideLayout" Target="../slideLayouts/slideLayout1123.xml"/><Relationship Id="rId7" Type="http://schemas.openxmlformats.org/officeDocument/2006/relationships/slideLayout" Target="../slideLayouts/slideLayout1026.xml"/><Relationship Id="rId71" Type="http://schemas.openxmlformats.org/officeDocument/2006/relationships/slideLayout" Target="../slideLayouts/slideLayout1090.xml"/><Relationship Id="rId92" Type="http://schemas.openxmlformats.org/officeDocument/2006/relationships/slideLayout" Target="../slideLayouts/slideLayout1111.xml"/><Relationship Id="rId2" Type="http://schemas.openxmlformats.org/officeDocument/2006/relationships/slideLayout" Target="../slideLayouts/slideLayout1021.xml"/><Relationship Id="rId29" Type="http://schemas.openxmlformats.org/officeDocument/2006/relationships/slideLayout" Target="../slideLayouts/slideLayout1048.xml"/><Relationship Id="rId24" Type="http://schemas.openxmlformats.org/officeDocument/2006/relationships/slideLayout" Target="../slideLayouts/slideLayout1043.xml"/><Relationship Id="rId40" Type="http://schemas.openxmlformats.org/officeDocument/2006/relationships/slideLayout" Target="../slideLayouts/slideLayout1059.xml"/><Relationship Id="rId45" Type="http://schemas.openxmlformats.org/officeDocument/2006/relationships/slideLayout" Target="../slideLayouts/slideLayout1064.xml"/><Relationship Id="rId66" Type="http://schemas.openxmlformats.org/officeDocument/2006/relationships/slideLayout" Target="../slideLayouts/slideLayout1085.xml"/><Relationship Id="rId87" Type="http://schemas.openxmlformats.org/officeDocument/2006/relationships/slideLayout" Target="../slideLayouts/slideLayout1106.xml"/><Relationship Id="rId110" Type="http://schemas.openxmlformats.org/officeDocument/2006/relationships/slideLayout" Target="../slideLayouts/slideLayout1129.xml"/><Relationship Id="rId115" Type="http://schemas.openxmlformats.org/officeDocument/2006/relationships/slideLayout" Target="../slideLayouts/slideLayout1134.xml"/><Relationship Id="rId61" Type="http://schemas.openxmlformats.org/officeDocument/2006/relationships/slideLayout" Target="../slideLayouts/slideLayout1080.xml"/><Relationship Id="rId82" Type="http://schemas.openxmlformats.org/officeDocument/2006/relationships/slideLayout" Target="../slideLayouts/slideLayout1101.xml"/><Relationship Id="rId19" Type="http://schemas.openxmlformats.org/officeDocument/2006/relationships/slideLayout" Target="../slideLayouts/slideLayout1038.xml"/><Relationship Id="rId14" Type="http://schemas.openxmlformats.org/officeDocument/2006/relationships/slideLayout" Target="../slideLayouts/slideLayout1033.xml"/><Relationship Id="rId30" Type="http://schemas.openxmlformats.org/officeDocument/2006/relationships/slideLayout" Target="../slideLayouts/slideLayout1049.xml"/><Relationship Id="rId35" Type="http://schemas.openxmlformats.org/officeDocument/2006/relationships/slideLayout" Target="../slideLayouts/slideLayout1054.xml"/><Relationship Id="rId56" Type="http://schemas.openxmlformats.org/officeDocument/2006/relationships/slideLayout" Target="../slideLayouts/slideLayout1075.xml"/><Relationship Id="rId77" Type="http://schemas.openxmlformats.org/officeDocument/2006/relationships/slideLayout" Target="../slideLayouts/slideLayout1096.xml"/><Relationship Id="rId100" Type="http://schemas.openxmlformats.org/officeDocument/2006/relationships/slideLayout" Target="../slideLayouts/slideLayout1119.xml"/><Relationship Id="rId105" Type="http://schemas.openxmlformats.org/officeDocument/2006/relationships/slideLayout" Target="../slideLayouts/slideLayout1124.xml"/><Relationship Id="rId8" Type="http://schemas.openxmlformats.org/officeDocument/2006/relationships/slideLayout" Target="../slideLayouts/slideLayout1027.xml"/><Relationship Id="rId51" Type="http://schemas.openxmlformats.org/officeDocument/2006/relationships/slideLayout" Target="../slideLayouts/slideLayout1070.xml"/><Relationship Id="rId72" Type="http://schemas.openxmlformats.org/officeDocument/2006/relationships/slideLayout" Target="../slideLayouts/slideLayout1091.xml"/><Relationship Id="rId93" Type="http://schemas.openxmlformats.org/officeDocument/2006/relationships/slideLayout" Target="../slideLayouts/slideLayout1112.xml"/><Relationship Id="rId98" Type="http://schemas.openxmlformats.org/officeDocument/2006/relationships/slideLayout" Target="../slideLayouts/slideLayout1117.xml"/><Relationship Id="rId3" Type="http://schemas.openxmlformats.org/officeDocument/2006/relationships/slideLayout" Target="../slideLayouts/slideLayout1022.xml"/><Relationship Id="rId25" Type="http://schemas.openxmlformats.org/officeDocument/2006/relationships/slideLayout" Target="../slideLayouts/slideLayout1044.xml"/><Relationship Id="rId46" Type="http://schemas.openxmlformats.org/officeDocument/2006/relationships/slideLayout" Target="../slideLayouts/slideLayout1065.xml"/><Relationship Id="rId67" Type="http://schemas.openxmlformats.org/officeDocument/2006/relationships/slideLayout" Target="../slideLayouts/slideLayout1086.xml"/><Relationship Id="rId116" Type="http://schemas.openxmlformats.org/officeDocument/2006/relationships/slideLayout" Target="../slideLayouts/slideLayout1135.xml"/><Relationship Id="rId20" Type="http://schemas.openxmlformats.org/officeDocument/2006/relationships/slideLayout" Target="../slideLayouts/slideLayout1039.xml"/><Relationship Id="rId41" Type="http://schemas.openxmlformats.org/officeDocument/2006/relationships/slideLayout" Target="../slideLayouts/slideLayout1060.xml"/><Relationship Id="rId62" Type="http://schemas.openxmlformats.org/officeDocument/2006/relationships/slideLayout" Target="../slideLayouts/slideLayout1081.xml"/><Relationship Id="rId83" Type="http://schemas.openxmlformats.org/officeDocument/2006/relationships/slideLayout" Target="../slideLayouts/slideLayout1102.xml"/><Relationship Id="rId88" Type="http://schemas.openxmlformats.org/officeDocument/2006/relationships/slideLayout" Target="../slideLayouts/slideLayout1107.xml"/><Relationship Id="rId111" Type="http://schemas.openxmlformats.org/officeDocument/2006/relationships/slideLayout" Target="../slideLayouts/slideLayout1130.xml"/><Relationship Id="rId15" Type="http://schemas.openxmlformats.org/officeDocument/2006/relationships/slideLayout" Target="../slideLayouts/slideLayout1034.xml"/><Relationship Id="rId36" Type="http://schemas.openxmlformats.org/officeDocument/2006/relationships/slideLayout" Target="../slideLayouts/slideLayout1055.xml"/><Relationship Id="rId57" Type="http://schemas.openxmlformats.org/officeDocument/2006/relationships/slideLayout" Target="../slideLayouts/slideLayout1076.xml"/><Relationship Id="rId106" Type="http://schemas.openxmlformats.org/officeDocument/2006/relationships/slideLayout" Target="../slideLayouts/slideLayout1125.xml"/></Relationships>
</file>

<file path=ppt/slideMasters/_rels/slideMaster36.xml.rels><?xml version="1.0" encoding="UTF-8" standalone="yes"?>
<Relationships xmlns="http://schemas.openxmlformats.org/package/2006/relationships"><Relationship Id="rId13" Type="http://schemas.openxmlformats.org/officeDocument/2006/relationships/slideLayout" Target="../slideLayouts/slideLayout1150.xml"/><Relationship Id="rId18" Type="http://schemas.openxmlformats.org/officeDocument/2006/relationships/slideLayout" Target="../slideLayouts/slideLayout1155.xml"/><Relationship Id="rId26" Type="http://schemas.openxmlformats.org/officeDocument/2006/relationships/slideLayout" Target="../slideLayouts/slideLayout1163.xml"/><Relationship Id="rId3" Type="http://schemas.openxmlformats.org/officeDocument/2006/relationships/slideLayout" Target="../slideLayouts/slideLayout1140.xml"/><Relationship Id="rId21" Type="http://schemas.openxmlformats.org/officeDocument/2006/relationships/slideLayout" Target="../slideLayouts/slideLayout1158.xml"/><Relationship Id="rId34" Type="http://schemas.openxmlformats.org/officeDocument/2006/relationships/theme" Target="../theme/theme36.xml"/><Relationship Id="rId7" Type="http://schemas.openxmlformats.org/officeDocument/2006/relationships/slideLayout" Target="../slideLayouts/slideLayout1144.xml"/><Relationship Id="rId12" Type="http://schemas.openxmlformats.org/officeDocument/2006/relationships/slideLayout" Target="../slideLayouts/slideLayout1149.xml"/><Relationship Id="rId17" Type="http://schemas.openxmlformats.org/officeDocument/2006/relationships/slideLayout" Target="../slideLayouts/slideLayout1154.xml"/><Relationship Id="rId25" Type="http://schemas.openxmlformats.org/officeDocument/2006/relationships/slideLayout" Target="../slideLayouts/slideLayout1162.xml"/><Relationship Id="rId33" Type="http://schemas.openxmlformats.org/officeDocument/2006/relationships/slideLayout" Target="../slideLayouts/slideLayout1170.xml"/><Relationship Id="rId2" Type="http://schemas.openxmlformats.org/officeDocument/2006/relationships/slideLayout" Target="../slideLayouts/slideLayout1139.xml"/><Relationship Id="rId16" Type="http://schemas.openxmlformats.org/officeDocument/2006/relationships/slideLayout" Target="../slideLayouts/slideLayout1153.xml"/><Relationship Id="rId20" Type="http://schemas.openxmlformats.org/officeDocument/2006/relationships/slideLayout" Target="../slideLayouts/slideLayout1157.xml"/><Relationship Id="rId29" Type="http://schemas.openxmlformats.org/officeDocument/2006/relationships/slideLayout" Target="../slideLayouts/slideLayout1166.xml"/><Relationship Id="rId1" Type="http://schemas.openxmlformats.org/officeDocument/2006/relationships/slideLayout" Target="../slideLayouts/slideLayout1138.xml"/><Relationship Id="rId6" Type="http://schemas.openxmlformats.org/officeDocument/2006/relationships/slideLayout" Target="../slideLayouts/slideLayout1143.xml"/><Relationship Id="rId11" Type="http://schemas.openxmlformats.org/officeDocument/2006/relationships/slideLayout" Target="../slideLayouts/slideLayout1148.xml"/><Relationship Id="rId24" Type="http://schemas.openxmlformats.org/officeDocument/2006/relationships/slideLayout" Target="../slideLayouts/slideLayout1161.xml"/><Relationship Id="rId32" Type="http://schemas.openxmlformats.org/officeDocument/2006/relationships/slideLayout" Target="../slideLayouts/slideLayout1169.xml"/><Relationship Id="rId5" Type="http://schemas.openxmlformats.org/officeDocument/2006/relationships/slideLayout" Target="../slideLayouts/slideLayout1142.xml"/><Relationship Id="rId15" Type="http://schemas.openxmlformats.org/officeDocument/2006/relationships/slideLayout" Target="../slideLayouts/slideLayout1152.xml"/><Relationship Id="rId23" Type="http://schemas.openxmlformats.org/officeDocument/2006/relationships/slideLayout" Target="../slideLayouts/slideLayout1160.xml"/><Relationship Id="rId28" Type="http://schemas.openxmlformats.org/officeDocument/2006/relationships/slideLayout" Target="../slideLayouts/slideLayout1165.xml"/><Relationship Id="rId10" Type="http://schemas.openxmlformats.org/officeDocument/2006/relationships/slideLayout" Target="../slideLayouts/slideLayout1147.xml"/><Relationship Id="rId19" Type="http://schemas.openxmlformats.org/officeDocument/2006/relationships/slideLayout" Target="../slideLayouts/slideLayout1156.xml"/><Relationship Id="rId31" Type="http://schemas.openxmlformats.org/officeDocument/2006/relationships/slideLayout" Target="../slideLayouts/slideLayout1168.xml"/><Relationship Id="rId4" Type="http://schemas.openxmlformats.org/officeDocument/2006/relationships/slideLayout" Target="../slideLayouts/slideLayout1141.xml"/><Relationship Id="rId9" Type="http://schemas.openxmlformats.org/officeDocument/2006/relationships/slideLayout" Target="../slideLayouts/slideLayout1146.xml"/><Relationship Id="rId14" Type="http://schemas.openxmlformats.org/officeDocument/2006/relationships/slideLayout" Target="../slideLayouts/slideLayout1151.xml"/><Relationship Id="rId22" Type="http://schemas.openxmlformats.org/officeDocument/2006/relationships/slideLayout" Target="../slideLayouts/slideLayout1159.xml"/><Relationship Id="rId27" Type="http://schemas.openxmlformats.org/officeDocument/2006/relationships/slideLayout" Target="../slideLayouts/slideLayout1164.xml"/><Relationship Id="rId30" Type="http://schemas.openxmlformats.org/officeDocument/2006/relationships/slideLayout" Target="../slideLayouts/slideLayout1167.xml"/><Relationship Id="rId8" Type="http://schemas.openxmlformats.org/officeDocument/2006/relationships/slideLayout" Target="../slideLayouts/slideLayout1145.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183.xml"/><Relationship Id="rId18" Type="http://schemas.openxmlformats.org/officeDocument/2006/relationships/slideLayout" Target="../slideLayouts/slideLayout1188.xml"/><Relationship Id="rId26" Type="http://schemas.openxmlformats.org/officeDocument/2006/relationships/slideLayout" Target="../slideLayouts/slideLayout1196.xml"/><Relationship Id="rId39" Type="http://schemas.openxmlformats.org/officeDocument/2006/relationships/theme" Target="../theme/theme37.xml"/><Relationship Id="rId21" Type="http://schemas.openxmlformats.org/officeDocument/2006/relationships/slideLayout" Target="../slideLayouts/slideLayout1191.xml"/><Relationship Id="rId34" Type="http://schemas.openxmlformats.org/officeDocument/2006/relationships/slideLayout" Target="../slideLayouts/slideLayout1204.xml"/><Relationship Id="rId7" Type="http://schemas.openxmlformats.org/officeDocument/2006/relationships/slideLayout" Target="../slideLayouts/slideLayout1177.xml"/><Relationship Id="rId12" Type="http://schemas.openxmlformats.org/officeDocument/2006/relationships/slideLayout" Target="../slideLayouts/slideLayout1182.xml"/><Relationship Id="rId17" Type="http://schemas.openxmlformats.org/officeDocument/2006/relationships/slideLayout" Target="../slideLayouts/slideLayout1187.xml"/><Relationship Id="rId25" Type="http://schemas.openxmlformats.org/officeDocument/2006/relationships/slideLayout" Target="../slideLayouts/slideLayout1195.xml"/><Relationship Id="rId33" Type="http://schemas.openxmlformats.org/officeDocument/2006/relationships/slideLayout" Target="../slideLayouts/slideLayout1203.xml"/><Relationship Id="rId38" Type="http://schemas.openxmlformats.org/officeDocument/2006/relationships/slideLayout" Target="../slideLayouts/slideLayout1208.xml"/><Relationship Id="rId2" Type="http://schemas.openxmlformats.org/officeDocument/2006/relationships/slideLayout" Target="../slideLayouts/slideLayout1172.xml"/><Relationship Id="rId16" Type="http://schemas.openxmlformats.org/officeDocument/2006/relationships/slideLayout" Target="../slideLayouts/slideLayout1186.xml"/><Relationship Id="rId20" Type="http://schemas.openxmlformats.org/officeDocument/2006/relationships/slideLayout" Target="../slideLayouts/slideLayout1190.xml"/><Relationship Id="rId29" Type="http://schemas.openxmlformats.org/officeDocument/2006/relationships/slideLayout" Target="../slideLayouts/slideLayout1199.xml"/><Relationship Id="rId1" Type="http://schemas.openxmlformats.org/officeDocument/2006/relationships/slideLayout" Target="../slideLayouts/slideLayout1171.xml"/><Relationship Id="rId6" Type="http://schemas.openxmlformats.org/officeDocument/2006/relationships/slideLayout" Target="../slideLayouts/slideLayout1176.xml"/><Relationship Id="rId11" Type="http://schemas.openxmlformats.org/officeDocument/2006/relationships/slideLayout" Target="../slideLayouts/slideLayout1181.xml"/><Relationship Id="rId24" Type="http://schemas.openxmlformats.org/officeDocument/2006/relationships/slideLayout" Target="../slideLayouts/slideLayout1194.xml"/><Relationship Id="rId32" Type="http://schemas.openxmlformats.org/officeDocument/2006/relationships/slideLayout" Target="../slideLayouts/slideLayout1202.xml"/><Relationship Id="rId37" Type="http://schemas.openxmlformats.org/officeDocument/2006/relationships/slideLayout" Target="../slideLayouts/slideLayout1207.xml"/><Relationship Id="rId5" Type="http://schemas.openxmlformats.org/officeDocument/2006/relationships/slideLayout" Target="../slideLayouts/slideLayout1175.xml"/><Relationship Id="rId15" Type="http://schemas.openxmlformats.org/officeDocument/2006/relationships/slideLayout" Target="../slideLayouts/slideLayout1185.xml"/><Relationship Id="rId23" Type="http://schemas.openxmlformats.org/officeDocument/2006/relationships/slideLayout" Target="../slideLayouts/slideLayout1193.xml"/><Relationship Id="rId28" Type="http://schemas.openxmlformats.org/officeDocument/2006/relationships/slideLayout" Target="../slideLayouts/slideLayout1198.xml"/><Relationship Id="rId36" Type="http://schemas.openxmlformats.org/officeDocument/2006/relationships/slideLayout" Target="../slideLayouts/slideLayout1206.xml"/><Relationship Id="rId10" Type="http://schemas.openxmlformats.org/officeDocument/2006/relationships/slideLayout" Target="../slideLayouts/slideLayout1180.xml"/><Relationship Id="rId19" Type="http://schemas.openxmlformats.org/officeDocument/2006/relationships/slideLayout" Target="../slideLayouts/slideLayout1189.xml"/><Relationship Id="rId31" Type="http://schemas.openxmlformats.org/officeDocument/2006/relationships/slideLayout" Target="../slideLayouts/slideLayout1201.xml"/><Relationship Id="rId4" Type="http://schemas.openxmlformats.org/officeDocument/2006/relationships/slideLayout" Target="../slideLayouts/slideLayout1174.xml"/><Relationship Id="rId9" Type="http://schemas.openxmlformats.org/officeDocument/2006/relationships/slideLayout" Target="../slideLayouts/slideLayout1179.xml"/><Relationship Id="rId14" Type="http://schemas.openxmlformats.org/officeDocument/2006/relationships/slideLayout" Target="../slideLayouts/slideLayout1184.xml"/><Relationship Id="rId22" Type="http://schemas.openxmlformats.org/officeDocument/2006/relationships/slideLayout" Target="../slideLayouts/slideLayout1192.xml"/><Relationship Id="rId27" Type="http://schemas.openxmlformats.org/officeDocument/2006/relationships/slideLayout" Target="../slideLayouts/slideLayout1197.xml"/><Relationship Id="rId30" Type="http://schemas.openxmlformats.org/officeDocument/2006/relationships/slideLayout" Target="../slideLayouts/slideLayout1200.xml"/><Relationship Id="rId35" Type="http://schemas.openxmlformats.org/officeDocument/2006/relationships/slideLayout" Target="../slideLayouts/slideLayout1205.xml"/><Relationship Id="rId8" Type="http://schemas.openxmlformats.org/officeDocument/2006/relationships/slideLayout" Target="../slideLayouts/slideLayout1178.xml"/><Relationship Id="rId3" Type="http://schemas.openxmlformats.org/officeDocument/2006/relationships/slideLayout" Target="../slideLayouts/slideLayout1173.xml"/></Relationships>
</file>

<file path=ppt/slideMasters/_rels/slideMaster38.xml.rels><?xml version="1.0" encoding="UTF-8" standalone="yes"?>
<Relationships xmlns="http://schemas.openxmlformats.org/package/2006/relationships"><Relationship Id="rId13" Type="http://schemas.openxmlformats.org/officeDocument/2006/relationships/slideLayout" Target="../slideLayouts/slideLayout1221.xml"/><Relationship Id="rId18" Type="http://schemas.openxmlformats.org/officeDocument/2006/relationships/slideLayout" Target="../slideLayouts/slideLayout1226.xml"/><Relationship Id="rId26" Type="http://schemas.openxmlformats.org/officeDocument/2006/relationships/slideLayout" Target="../slideLayouts/slideLayout1234.xml"/><Relationship Id="rId39" Type="http://schemas.openxmlformats.org/officeDocument/2006/relationships/theme" Target="../theme/theme38.xml"/><Relationship Id="rId21" Type="http://schemas.openxmlformats.org/officeDocument/2006/relationships/slideLayout" Target="../slideLayouts/slideLayout1229.xml"/><Relationship Id="rId34" Type="http://schemas.openxmlformats.org/officeDocument/2006/relationships/slideLayout" Target="../slideLayouts/slideLayout1242.xml"/><Relationship Id="rId7" Type="http://schemas.openxmlformats.org/officeDocument/2006/relationships/slideLayout" Target="../slideLayouts/slideLayout1215.xml"/><Relationship Id="rId12" Type="http://schemas.openxmlformats.org/officeDocument/2006/relationships/slideLayout" Target="../slideLayouts/slideLayout1220.xml"/><Relationship Id="rId17" Type="http://schemas.openxmlformats.org/officeDocument/2006/relationships/slideLayout" Target="../slideLayouts/slideLayout1225.xml"/><Relationship Id="rId25" Type="http://schemas.openxmlformats.org/officeDocument/2006/relationships/slideLayout" Target="../slideLayouts/slideLayout1233.xml"/><Relationship Id="rId33" Type="http://schemas.openxmlformats.org/officeDocument/2006/relationships/slideLayout" Target="../slideLayouts/slideLayout1241.xml"/><Relationship Id="rId38" Type="http://schemas.openxmlformats.org/officeDocument/2006/relationships/slideLayout" Target="../slideLayouts/slideLayout1246.xml"/><Relationship Id="rId2" Type="http://schemas.openxmlformats.org/officeDocument/2006/relationships/slideLayout" Target="../slideLayouts/slideLayout1210.xml"/><Relationship Id="rId16" Type="http://schemas.openxmlformats.org/officeDocument/2006/relationships/slideLayout" Target="../slideLayouts/slideLayout1224.xml"/><Relationship Id="rId20" Type="http://schemas.openxmlformats.org/officeDocument/2006/relationships/slideLayout" Target="../slideLayouts/slideLayout1228.xml"/><Relationship Id="rId29" Type="http://schemas.openxmlformats.org/officeDocument/2006/relationships/slideLayout" Target="../slideLayouts/slideLayout1237.xml"/><Relationship Id="rId1" Type="http://schemas.openxmlformats.org/officeDocument/2006/relationships/slideLayout" Target="../slideLayouts/slideLayout1209.xml"/><Relationship Id="rId6" Type="http://schemas.openxmlformats.org/officeDocument/2006/relationships/slideLayout" Target="../slideLayouts/slideLayout1214.xml"/><Relationship Id="rId11" Type="http://schemas.openxmlformats.org/officeDocument/2006/relationships/slideLayout" Target="../slideLayouts/slideLayout1219.xml"/><Relationship Id="rId24" Type="http://schemas.openxmlformats.org/officeDocument/2006/relationships/slideLayout" Target="../slideLayouts/slideLayout1232.xml"/><Relationship Id="rId32" Type="http://schemas.openxmlformats.org/officeDocument/2006/relationships/slideLayout" Target="../slideLayouts/slideLayout1240.xml"/><Relationship Id="rId37" Type="http://schemas.openxmlformats.org/officeDocument/2006/relationships/slideLayout" Target="../slideLayouts/slideLayout1245.xml"/><Relationship Id="rId5" Type="http://schemas.openxmlformats.org/officeDocument/2006/relationships/slideLayout" Target="../slideLayouts/slideLayout1213.xml"/><Relationship Id="rId15" Type="http://schemas.openxmlformats.org/officeDocument/2006/relationships/slideLayout" Target="../slideLayouts/slideLayout1223.xml"/><Relationship Id="rId23" Type="http://schemas.openxmlformats.org/officeDocument/2006/relationships/slideLayout" Target="../slideLayouts/slideLayout1231.xml"/><Relationship Id="rId28" Type="http://schemas.openxmlformats.org/officeDocument/2006/relationships/slideLayout" Target="../slideLayouts/slideLayout1236.xml"/><Relationship Id="rId36" Type="http://schemas.openxmlformats.org/officeDocument/2006/relationships/slideLayout" Target="../slideLayouts/slideLayout1244.xml"/><Relationship Id="rId10" Type="http://schemas.openxmlformats.org/officeDocument/2006/relationships/slideLayout" Target="../slideLayouts/slideLayout1218.xml"/><Relationship Id="rId19" Type="http://schemas.openxmlformats.org/officeDocument/2006/relationships/slideLayout" Target="../slideLayouts/slideLayout1227.xml"/><Relationship Id="rId31" Type="http://schemas.openxmlformats.org/officeDocument/2006/relationships/slideLayout" Target="../slideLayouts/slideLayout1239.xml"/><Relationship Id="rId4" Type="http://schemas.openxmlformats.org/officeDocument/2006/relationships/slideLayout" Target="../slideLayouts/slideLayout1212.xml"/><Relationship Id="rId9" Type="http://schemas.openxmlformats.org/officeDocument/2006/relationships/slideLayout" Target="../slideLayouts/slideLayout1217.xml"/><Relationship Id="rId14" Type="http://schemas.openxmlformats.org/officeDocument/2006/relationships/slideLayout" Target="../slideLayouts/slideLayout1222.xml"/><Relationship Id="rId22" Type="http://schemas.openxmlformats.org/officeDocument/2006/relationships/slideLayout" Target="../slideLayouts/slideLayout1230.xml"/><Relationship Id="rId27" Type="http://schemas.openxmlformats.org/officeDocument/2006/relationships/slideLayout" Target="../slideLayouts/slideLayout1235.xml"/><Relationship Id="rId30" Type="http://schemas.openxmlformats.org/officeDocument/2006/relationships/slideLayout" Target="../slideLayouts/slideLayout1238.xml"/><Relationship Id="rId35" Type="http://schemas.openxmlformats.org/officeDocument/2006/relationships/slideLayout" Target="../slideLayouts/slideLayout1243.xml"/><Relationship Id="rId8" Type="http://schemas.openxmlformats.org/officeDocument/2006/relationships/slideLayout" Target="../slideLayouts/slideLayout1216.xml"/><Relationship Id="rId3" Type="http://schemas.openxmlformats.org/officeDocument/2006/relationships/slideLayout" Target="../slideLayouts/slideLayout1211.xml"/></Relationships>
</file>

<file path=ppt/slideMasters/_rels/slideMaster39.xml.rels><?xml version="1.0" encoding="UTF-8" standalone="yes"?>
<Relationships xmlns="http://schemas.openxmlformats.org/package/2006/relationships"><Relationship Id="rId13" Type="http://schemas.openxmlformats.org/officeDocument/2006/relationships/slideLayout" Target="../slideLayouts/slideLayout1259.xml"/><Relationship Id="rId18" Type="http://schemas.openxmlformats.org/officeDocument/2006/relationships/slideLayout" Target="../slideLayouts/slideLayout1264.xml"/><Relationship Id="rId26" Type="http://schemas.openxmlformats.org/officeDocument/2006/relationships/slideLayout" Target="../slideLayouts/slideLayout1272.xml"/><Relationship Id="rId21" Type="http://schemas.openxmlformats.org/officeDocument/2006/relationships/slideLayout" Target="../slideLayouts/slideLayout1267.xml"/><Relationship Id="rId34" Type="http://schemas.openxmlformats.org/officeDocument/2006/relationships/slideLayout" Target="../slideLayouts/slideLayout1280.xml"/><Relationship Id="rId7" Type="http://schemas.openxmlformats.org/officeDocument/2006/relationships/slideLayout" Target="../slideLayouts/slideLayout1253.xml"/><Relationship Id="rId12" Type="http://schemas.openxmlformats.org/officeDocument/2006/relationships/slideLayout" Target="../slideLayouts/slideLayout1258.xml"/><Relationship Id="rId17" Type="http://schemas.openxmlformats.org/officeDocument/2006/relationships/slideLayout" Target="../slideLayouts/slideLayout1263.xml"/><Relationship Id="rId25" Type="http://schemas.openxmlformats.org/officeDocument/2006/relationships/slideLayout" Target="../slideLayouts/slideLayout1271.xml"/><Relationship Id="rId33" Type="http://schemas.openxmlformats.org/officeDocument/2006/relationships/slideLayout" Target="../slideLayouts/slideLayout1279.xml"/><Relationship Id="rId38" Type="http://schemas.openxmlformats.org/officeDocument/2006/relationships/theme" Target="../theme/theme39.xml"/><Relationship Id="rId2" Type="http://schemas.openxmlformats.org/officeDocument/2006/relationships/slideLayout" Target="../slideLayouts/slideLayout1248.xml"/><Relationship Id="rId16" Type="http://schemas.openxmlformats.org/officeDocument/2006/relationships/slideLayout" Target="../slideLayouts/slideLayout1262.xml"/><Relationship Id="rId20" Type="http://schemas.openxmlformats.org/officeDocument/2006/relationships/slideLayout" Target="../slideLayouts/slideLayout1266.xml"/><Relationship Id="rId29" Type="http://schemas.openxmlformats.org/officeDocument/2006/relationships/slideLayout" Target="../slideLayouts/slideLayout1275.xml"/><Relationship Id="rId1" Type="http://schemas.openxmlformats.org/officeDocument/2006/relationships/slideLayout" Target="../slideLayouts/slideLayout1247.xml"/><Relationship Id="rId6" Type="http://schemas.openxmlformats.org/officeDocument/2006/relationships/slideLayout" Target="../slideLayouts/slideLayout1252.xml"/><Relationship Id="rId11" Type="http://schemas.openxmlformats.org/officeDocument/2006/relationships/slideLayout" Target="../slideLayouts/slideLayout1257.xml"/><Relationship Id="rId24" Type="http://schemas.openxmlformats.org/officeDocument/2006/relationships/slideLayout" Target="../slideLayouts/slideLayout1270.xml"/><Relationship Id="rId32" Type="http://schemas.openxmlformats.org/officeDocument/2006/relationships/slideLayout" Target="../slideLayouts/slideLayout1278.xml"/><Relationship Id="rId37" Type="http://schemas.openxmlformats.org/officeDocument/2006/relationships/slideLayout" Target="../slideLayouts/slideLayout1283.xml"/><Relationship Id="rId5" Type="http://schemas.openxmlformats.org/officeDocument/2006/relationships/slideLayout" Target="../slideLayouts/slideLayout1251.xml"/><Relationship Id="rId15" Type="http://schemas.openxmlformats.org/officeDocument/2006/relationships/slideLayout" Target="../slideLayouts/slideLayout1261.xml"/><Relationship Id="rId23" Type="http://schemas.openxmlformats.org/officeDocument/2006/relationships/slideLayout" Target="../slideLayouts/slideLayout1269.xml"/><Relationship Id="rId28" Type="http://schemas.openxmlformats.org/officeDocument/2006/relationships/slideLayout" Target="../slideLayouts/slideLayout1274.xml"/><Relationship Id="rId36" Type="http://schemas.openxmlformats.org/officeDocument/2006/relationships/slideLayout" Target="../slideLayouts/slideLayout1282.xml"/><Relationship Id="rId10" Type="http://schemas.openxmlformats.org/officeDocument/2006/relationships/slideLayout" Target="../slideLayouts/slideLayout1256.xml"/><Relationship Id="rId19" Type="http://schemas.openxmlformats.org/officeDocument/2006/relationships/slideLayout" Target="../slideLayouts/slideLayout1265.xml"/><Relationship Id="rId31" Type="http://schemas.openxmlformats.org/officeDocument/2006/relationships/slideLayout" Target="../slideLayouts/slideLayout1277.xml"/><Relationship Id="rId4" Type="http://schemas.openxmlformats.org/officeDocument/2006/relationships/slideLayout" Target="../slideLayouts/slideLayout1250.xml"/><Relationship Id="rId9" Type="http://schemas.openxmlformats.org/officeDocument/2006/relationships/slideLayout" Target="../slideLayouts/slideLayout1255.xml"/><Relationship Id="rId14" Type="http://schemas.openxmlformats.org/officeDocument/2006/relationships/slideLayout" Target="../slideLayouts/slideLayout1260.xml"/><Relationship Id="rId22" Type="http://schemas.openxmlformats.org/officeDocument/2006/relationships/slideLayout" Target="../slideLayouts/slideLayout1268.xml"/><Relationship Id="rId27" Type="http://schemas.openxmlformats.org/officeDocument/2006/relationships/slideLayout" Target="../slideLayouts/slideLayout1273.xml"/><Relationship Id="rId30" Type="http://schemas.openxmlformats.org/officeDocument/2006/relationships/slideLayout" Target="../slideLayouts/slideLayout1276.xml"/><Relationship Id="rId35" Type="http://schemas.openxmlformats.org/officeDocument/2006/relationships/slideLayout" Target="../slideLayouts/slideLayout1281.xml"/><Relationship Id="rId8" Type="http://schemas.openxmlformats.org/officeDocument/2006/relationships/slideLayout" Target="../slideLayouts/slideLayout1254.xml"/><Relationship Id="rId3" Type="http://schemas.openxmlformats.org/officeDocument/2006/relationships/slideLayout" Target="../slideLayouts/slideLayout124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4" Type="http://schemas.openxmlformats.org/officeDocument/2006/relationships/image" Target="../media/image2.jpeg"/></Relationships>
</file>

<file path=ppt/slideMasters/_rels/slideMaster40.xml.rels><?xml version="1.0" encoding="UTF-8" standalone="yes"?>
<Relationships xmlns="http://schemas.openxmlformats.org/package/2006/relationships"><Relationship Id="rId8" Type="http://schemas.openxmlformats.org/officeDocument/2006/relationships/theme" Target="../theme/theme40.xml"/><Relationship Id="rId3" Type="http://schemas.openxmlformats.org/officeDocument/2006/relationships/slideLayout" Target="../slideLayouts/slideLayout1286.xml"/><Relationship Id="rId7" Type="http://schemas.openxmlformats.org/officeDocument/2006/relationships/slideLayout" Target="../slideLayouts/slideLayout1290.xml"/><Relationship Id="rId2" Type="http://schemas.openxmlformats.org/officeDocument/2006/relationships/slideLayout" Target="../slideLayouts/slideLayout1285.xml"/><Relationship Id="rId1" Type="http://schemas.openxmlformats.org/officeDocument/2006/relationships/slideLayout" Target="../slideLayouts/slideLayout1284.xml"/><Relationship Id="rId6" Type="http://schemas.openxmlformats.org/officeDocument/2006/relationships/slideLayout" Target="../slideLayouts/slideLayout1289.xml"/><Relationship Id="rId5" Type="http://schemas.openxmlformats.org/officeDocument/2006/relationships/slideLayout" Target="../slideLayouts/slideLayout1288.xml"/><Relationship Id="rId4" Type="http://schemas.openxmlformats.org/officeDocument/2006/relationships/slideLayout" Target="../slideLayouts/slideLayout1287.xml"/><Relationship Id="rId9" Type="http://schemas.openxmlformats.org/officeDocument/2006/relationships/image" Target="../media/image60.png"/></Relationships>
</file>

<file path=ppt/slideMasters/_rels/slideMaster41.xml.rels><?xml version="1.0" encoding="UTF-8" standalone="yes"?>
<Relationships xmlns="http://schemas.openxmlformats.org/package/2006/relationships"><Relationship Id="rId13" Type="http://schemas.openxmlformats.org/officeDocument/2006/relationships/slideLayout" Target="../slideLayouts/slideLayout1303.xml"/><Relationship Id="rId18" Type="http://schemas.openxmlformats.org/officeDocument/2006/relationships/slideLayout" Target="../slideLayouts/slideLayout1308.xml"/><Relationship Id="rId26" Type="http://schemas.openxmlformats.org/officeDocument/2006/relationships/slideLayout" Target="../slideLayouts/slideLayout1316.xml"/><Relationship Id="rId3" Type="http://schemas.openxmlformats.org/officeDocument/2006/relationships/slideLayout" Target="../slideLayouts/slideLayout1293.xml"/><Relationship Id="rId21" Type="http://schemas.openxmlformats.org/officeDocument/2006/relationships/slideLayout" Target="../slideLayouts/slideLayout1311.xml"/><Relationship Id="rId34" Type="http://schemas.openxmlformats.org/officeDocument/2006/relationships/slideLayout" Target="../slideLayouts/slideLayout1324.xml"/><Relationship Id="rId7" Type="http://schemas.openxmlformats.org/officeDocument/2006/relationships/slideLayout" Target="../slideLayouts/slideLayout1297.xml"/><Relationship Id="rId12" Type="http://schemas.openxmlformats.org/officeDocument/2006/relationships/slideLayout" Target="../slideLayouts/slideLayout1302.xml"/><Relationship Id="rId17" Type="http://schemas.openxmlformats.org/officeDocument/2006/relationships/slideLayout" Target="../slideLayouts/slideLayout1307.xml"/><Relationship Id="rId25" Type="http://schemas.openxmlformats.org/officeDocument/2006/relationships/slideLayout" Target="../slideLayouts/slideLayout1315.xml"/><Relationship Id="rId33" Type="http://schemas.openxmlformats.org/officeDocument/2006/relationships/slideLayout" Target="../slideLayouts/slideLayout1323.xml"/><Relationship Id="rId2" Type="http://schemas.openxmlformats.org/officeDocument/2006/relationships/slideLayout" Target="../slideLayouts/slideLayout1292.xml"/><Relationship Id="rId16" Type="http://schemas.openxmlformats.org/officeDocument/2006/relationships/slideLayout" Target="../slideLayouts/slideLayout1306.xml"/><Relationship Id="rId20" Type="http://schemas.openxmlformats.org/officeDocument/2006/relationships/slideLayout" Target="../slideLayouts/slideLayout1310.xml"/><Relationship Id="rId29" Type="http://schemas.openxmlformats.org/officeDocument/2006/relationships/slideLayout" Target="../slideLayouts/slideLayout1319.xml"/><Relationship Id="rId1" Type="http://schemas.openxmlformats.org/officeDocument/2006/relationships/slideLayout" Target="../slideLayouts/slideLayout1291.xml"/><Relationship Id="rId6" Type="http://schemas.openxmlformats.org/officeDocument/2006/relationships/slideLayout" Target="../slideLayouts/slideLayout1296.xml"/><Relationship Id="rId11" Type="http://schemas.openxmlformats.org/officeDocument/2006/relationships/slideLayout" Target="../slideLayouts/slideLayout1301.xml"/><Relationship Id="rId24" Type="http://schemas.openxmlformats.org/officeDocument/2006/relationships/slideLayout" Target="../slideLayouts/slideLayout1314.xml"/><Relationship Id="rId32" Type="http://schemas.openxmlformats.org/officeDocument/2006/relationships/slideLayout" Target="../slideLayouts/slideLayout1322.xml"/><Relationship Id="rId5" Type="http://schemas.openxmlformats.org/officeDocument/2006/relationships/slideLayout" Target="../slideLayouts/slideLayout1295.xml"/><Relationship Id="rId15" Type="http://schemas.openxmlformats.org/officeDocument/2006/relationships/slideLayout" Target="../slideLayouts/slideLayout1305.xml"/><Relationship Id="rId23" Type="http://schemas.openxmlformats.org/officeDocument/2006/relationships/slideLayout" Target="../slideLayouts/slideLayout1313.xml"/><Relationship Id="rId28" Type="http://schemas.openxmlformats.org/officeDocument/2006/relationships/slideLayout" Target="../slideLayouts/slideLayout1318.xml"/><Relationship Id="rId36" Type="http://schemas.openxmlformats.org/officeDocument/2006/relationships/theme" Target="../theme/theme41.xml"/><Relationship Id="rId10" Type="http://schemas.openxmlformats.org/officeDocument/2006/relationships/slideLayout" Target="../slideLayouts/slideLayout1300.xml"/><Relationship Id="rId19" Type="http://schemas.openxmlformats.org/officeDocument/2006/relationships/slideLayout" Target="../slideLayouts/slideLayout1309.xml"/><Relationship Id="rId31" Type="http://schemas.openxmlformats.org/officeDocument/2006/relationships/slideLayout" Target="../slideLayouts/slideLayout1321.xml"/><Relationship Id="rId4" Type="http://schemas.openxmlformats.org/officeDocument/2006/relationships/slideLayout" Target="../slideLayouts/slideLayout1294.xml"/><Relationship Id="rId9" Type="http://schemas.openxmlformats.org/officeDocument/2006/relationships/slideLayout" Target="../slideLayouts/slideLayout1299.xml"/><Relationship Id="rId14" Type="http://schemas.openxmlformats.org/officeDocument/2006/relationships/slideLayout" Target="../slideLayouts/slideLayout1304.xml"/><Relationship Id="rId22" Type="http://schemas.openxmlformats.org/officeDocument/2006/relationships/slideLayout" Target="../slideLayouts/slideLayout1312.xml"/><Relationship Id="rId27" Type="http://schemas.openxmlformats.org/officeDocument/2006/relationships/slideLayout" Target="../slideLayouts/slideLayout1317.xml"/><Relationship Id="rId30" Type="http://schemas.openxmlformats.org/officeDocument/2006/relationships/slideLayout" Target="../slideLayouts/slideLayout1320.xml"/><Relationship Id="rId35" Type="http://schemas.openxmlformats.org/officeDocument/2006/relationships/slideLayout" Target="../slideLayouts/slideLayout1325.xml"/><Relationship Id="rId8" Type="http://schemas.openxmlformats.org/officeDocument/2006/relationships/slideLayout" Target="../slideLayouts/slideLayout1298.xml"/></Relationships>
</file>

<file path=ppt/slideMasters/_rels/slideMaster42.xml.rels><?xml version="1.0" encoding="UTF-8" standalone="yes"?>
<Relationships xmlns="http://schemas.openxmlformats.org/package/2006/relationships"><Relationship Id="rId13" Type="http://schemas.openxmlformats.org/officeDocument/2006/relationships/slideLayout" Target="../slideLayouts/slideLayout1338.xml"/><Relationship Id="rId18" Type="http://schemas.openxmlformats.org/officeDocument/2006/relationships/slideLayout" Target="../slideLayouts/slideLayout1343.xml"/><Relationship Id="rId26" Type="http://schemas.openxmlformats.org/officeDocument/2006/relationships/slideLayout" Target="../slideLayouts/slideLayout1351.xml"/><Relationship Id="rId39" Type="http://schemas.openxmlformats.org/officeDocument/2006/relationships/theme" Target="../theme/theme42.xml"/><Relationship Id="rId21" Type="http://schemas.openxmlformats.org/officeDocument/2006/relationships/slideLayout" Target="../slideLayouts/slideLayout1346.xml"/><Relationship Id="rId34" Type="http://schemas.openxmlformats.org/officeDocument/2006/relationships/slideLayout" Target="../slideLayouts/slideLayout1359.xml"/><Relationship Id="rId7" Type="http://schemas.openxmlformats.org/officeDocument/2006/relationships/slideLayout" Target="../slideLayouts/slideLayout1332.xml"/><Relationship Id="rId12" Type="http://schemas.openxmlformats.org/officeDocument/2006/relationships/slideLayout" Target="../slideLayouts/slideLayout1337.xml"/><Relationship Id="rId17" Type="http://schemas.openxmlformats.org/officeDocument/2006/relationships/slideLayout" Target="../slideLayouts/slideLayout1342.xml"/><Relationship Id="rId25" Type="http://schemas.openxmlformats.org/officeDocument/2006/relationships/slideLayout" Target="../slideLayouts/slideLayout1350.xml"/><Relationship Id="rId33" Type="http://schemas.openxmlformats.org/officeDocument/2006/relationships/slideLayout" Target="../slideLayouts/slideLayout1358.xml"/><Relationship Id="rId38" Type="http://schemas.openxmlformats.org/officeDocument/2006/relationships/slideLayout" Target="../slideLayouts/slideLayout1363.xml"/><Relationship Id="rId2" Type="http://schemas.openxmlformats.org/officeDocument/2006/relationships/slideLayout" Target="../slideLayouts/slideLayout1327.xml"/><Relationship Id="rId16" Type="http://schemas.openxmlformats.org/officeDocument/2006/relationships/slideLayout" Target="../slideLayouts/slideLayout1341.xml"/><Relationship Id="rId20" Type="http://schemas.openxmlformats.org/officeDocument/2006/relationships/slideLayout" Target="../slideLayouts/slideLayout1345.xml"/><Relationship Id="rId29" Type="http://schemas.openxmlformats.org/officeDocument/2006/relationships/slideLayout" Target="../slideLayouts/slideLayout1354.xml"/><Relationship Id="rId1" Type="http://schemas.openxmlformats.org/officeDocument/2006/relationships/slideLayout" Target="../slideLayouts/slideLayout1326.xml"/><Relationship Id="rId6" Type="http://schemas.openxmlformats.org/officeDocument/2006/relationships/slideLayout" Target="../slideLayouts/slideLayout1331.xml"/><Relationship Id="rId11" Type="http://schemas.openxmlformats.org/officeDocument/2006/relationships/slideLayout" Target="../slideLayouts/slideLayout1336.xml"/><Relationship Id="rId24" Type="http://schemas.openxmlformats.org/officeDocument/2006/relationships/slideLayout" Target="../slideLayouts/slideLayout1349.xml"/><Relationship Id="rId32" Type="http://schemas.openxmlformats.org/officeDocument/2006/relationships/slideLayout" Target="../slideLayouts/slideLayout1357.xml"/><Relationship Id="rId37" Type="http://schemas.openxmlformats.org/officeDocument/2006/relationships/slideLayout" Target="../slideLayouts/slideLayout1362.xml"/><Relationship Id="rId5" Type="http://schemas.openxmlformats.org/officeDocument/2006/relationships/slideLayout" Target="../slideLayouts/slideLayout1330.xml"/><Relationship Id="rId15" Type="http://schemas.openxmlformats.org/officeDocument/2006/relationships/slideLayout" Target="../slideLayouts/slideLayout1340.xml"/><Relationship Id="rId23" Type="http://schemas.openxmlformats.org/officeDocument/2006/relationships/slideLayout" Target="../slideLayouts/slideLayout1348.xml"/><Relationship Id="rId28" Type="http://schemas.openxmlformats.org/officeDocument/2006/relationships/slideLayout" Target="../slideLayouts/slideLayout1353.xml"/><Relationship Id="rId36" Type="http://schemas.openxmlformats.org/officeDocument/2006/relationships/slideLayout" Target="../slideLayouts/slideLayout1361.xml"/><Relationship Id="rId10" Type="http://schemas.openxmlformats.org/officeDocument/2006/relationships/slideLayout" Target="../slideLayouts/slideLayout1335.xml"/><Relationship Id="rId19" Type="http://schemas.openxmlformats.org/officeDocument/2006/relationships/slideLayout" Target="../slideLayouts/slideLayout1344.xml"/><Relationship Id="rId31" Type="http://schemas.openxmlformats.org/officeDocument/2006/relationships/slideLayout" Target="../slideLayouts/slideLayout1356.xml"/><Relationship Id="rId4" Type="http://schemas.openxmlformats.org/officeDocument/2006/relationships/slideLayout" Target="../slideLayouts/slideLayout1329.xml"/><Relationship Id="rId9" Type="http://schemas.openxmlformats.org/officeDocument/2006/relationships/slideLayout" Target="../slideLayouts/slideLayout1334.xml"/><Relationship Id="rId14" Type="http://schemas.openxmlformats.org/officeDocument/2006/relationships/slideLayout" Target="../slideLayouts/slideLayout1339.xml"/><Relationship Id="rId22" Type="http://schemas.openxmlformats.org/officeDocument/2006/relationships/slideLayout" Target="../slideLayouts/slideLayout1347.xml"/><Relationship Id="rId27" Type="http://schemas.openxmlformats.org/officeDocument/2006/relationships/slideLayout" Target="../slideLayouts/slideLayout1352.xml"/><Relationship Id="rId30" Type="http://schemas.openxmlformats.org/officeDocument/2006/relationships/slideLayout" Target="../slideLayouts/slideLayout1355.xml"/><Relationship Id="rId35" Type="http://schemas.openxmlformats.org/officeDocument/2006/relationships/slideLayout" Target="../slideLayouts/slideLayout1360.xml"/><Relationship Id="rId8" Type="http://schemas.openxmlformats.org/officeDocument/2006/relationships/slideLayout" Target="../slideLayouts/slideLayout1333.xml"/><Relationship Id="rId3" Type="http://schemas.openxmlformats.org/officeDocument/2006/relationships/slideLayout" Target="../slideLayouts/slideLayout1328.xml"/></Relationships>
</file>

<file path=ppt/slideMasters/_rels/slideMaster43.xml.rels><?xml version="1.0" encoding="UTF-8" standalone="yes"?>
<Relationships xmlns="http://schemas.openxmlformats.org/package/2006/relationships"><Relationship Id="rId13" Type="http://schemas.openxmlformats.org/officeDocument/2006/relationships/slideLayout" Target="../slideLayouts/slideLayout1376.xml"/><Relationship Id="rId18" Type="http://schemas.openxmlformats.org/officeDocument/2006/relationships/slideLayout" Target="../slideLayouts/slideLayout1381.xml"/><Relationship Id="rId26" Type="http://schemas.openxmlformats.org/officeDocument/2006/relationships/slideLayout" Target="../slideLayouts/slideLayout1389.xml"/><Relationship Id="rId3" Type="http://schemas.openxmlformats.org/officeDocument/2006/relationships/slideLayout" Target="../slideLayouts/slideLayout1366.xml"/><Relationship Id="rId21" Type="http://schemas.openxmlformats.org/officeDocument/2006/relationships/slideLayout" Target="../slideLayouts/slideLayout1384.xml"/><Relationship Id="rId34" Type="http://schemas.openxmlformats.org/officeDocument/2006/relationships/slideLayout" Target="../slideLayouts/slideLayout1397.xml"/><Relationship Id="rId7" Type="http://schemas.openxmlformats.org/officeDocument/2006/relationships/slideLayout" Target="../slideLayouts/slideLayout1370.xml"/><Relationship Id="rId12" Type="http://schemas.openxmlformats.org/officeDocument/2006/relationships/slideLayout" Target="../slideLayouts/slideLayout1375.xml"/><Relationship Id="rId17" Type="http://schemas.openxmlformats.org/officeDocument/2006/relationships/slideLayout" Target="../slideLayouts/slideLayout1380.xml"/><Relationship Id="rId25" Type="http://schemas.openxmlformats.org/officeDocument/2006/relationships/slideLayout" Target="../slideLayouts/slideLayout1388.xml"/><Relationship Id="rId33" Type="http://schemas.openxmlformats.org/officeDocument/2006/relationships/slideLayout" Target="../slideLayouts/slideLayout1396.xml"/><Relationship Id="rId2" Type="http://schemas.openxmlformats.org/officeDocument/2006/relationships/slideLayout" Target="../slideLayouts/slideLayout1365.xml"/><Relationship Id="rId16" Type="http://schemas.openxmlformats.org/officeDocument/2006/relationships/slideLayout" Target="../slideLayouts/slideLayout1379.xml"/><Relationship Id="rId20" Type="http://schemas.openxmlformats.org/officeDocument/2006/relationships/slideLayout" Target="../slideLayouts/slideLayout1383.xml"/><Relationship Id="rId29" Type="http://schemas.openxmlformats.org/officeDocument/2006/relationships/slideLayout" Target="../slideLayouts/slideLayout1392.xml"/><Relationship Id="rId1" Type="http://schemas.openxmlformats.org/officeDocument/2006/relationships/slideLayout" Target="../slideLayouts/slideLayout1364.xml"/><Relationship Id="rId6" Type="http://schemas.openxmlformats.org/officeDocument/2006/relationships/slideLayout" Target="../slideLayouts/slideLayout1369.xml"/><Relationship Id="rId11" Type="http://schemas.openxmlformats.org/officeDocument/2006/relationships/slideLayout" Target="../slideLayouts/slideLayout1374.xml"/><Relationship Id="rId24" Type="http://schemas.openxmlformats.org/officeDocument/2006/relationships/slideLayout" Target="../slideLayouts/slideLayout1387.xml"/><Relationship Id="rId32" Type="http://schemas.openxmlformats.org/officeDocument/2006/relationships/slideLayout" Target="../slideLayouts/slideLayout1395.xml"/><Relationship Id="rId5" Type="http://schemas.openxmlformats.org/officeDocument/2006/relationships/slideLayout" Target="../slideLayouts/slideLayout1368.xml"/><Relationship Id="rId15" Type="http://schemas.openxmlformats.org/officeDocument/2006/relationships/slideLayout" Target="../slideLayouts/slideLayout1378.xml"/><Relationship Id="rId23" Type="http://schemas.openxmlformats.org/officeDocument/2006/relationships/slideLayout" Target="../slideLayouts/slideLayout1386.xml"/><Relationship Id="rId28" Type="http://schemas.openxmlformats.org/officeDocument/2006/relationships/slideLayout" Target="../slideLayouts/slideLayout1391.xml"/><Relationship Id="rId36" Type="http://schemas.openxmlformats.org/officeDocument/2006/relationships/theme" Target="../theme/theme43.xml"/><Relationship Id="rId10" Type="http://schemas.openxmlformats.org/officeDocument/2006/relationships/slideLayout" Target="../slideLayouts/slideLayout1373.xml"/><Relationship Id="rId19" Type="http://schemas.openxmlformats.org/officeDocument/2006/relationships/slideLayout" Target="../slideLayouts/slideLayout1382.xml"/><Relationship Id="rId31" Type="http://schemas.openxmlformats.org/officeDocument/2006/relationships/slideLayout" Target="../slideLayouts/slideLayout1394.xml"/><Relationship Id="rId4" Type="http://schemas.openxmlformats.org/officeDocument/2006/relationships/slideLayout" Target="../slideLayouts/slideLayout1367.xml"/><Relationship Id="rId9" Type="http://schemas.openxmlformats.org/officeDocument/2006/relationships/slideLayout" Target="../slideLayouts/slideLayout1372.xml"/><Relationship Id="rId14" Type="http://schemas.openxmlformats.org/officeDocument/2006/relationships/slideLayout" Target="../slideLayouts/slideLayout1377.xml"/><Relationship Id="rId22" Type="http://schemas.openxmlformats.org/officeDocument/2006/relationships/slideLayout" Target="../slideLayouts/slideLayout1385.xml"/><Relationship Id="rId27" Type="http://schemas.openxmlformats.org/officeDocument/2006/relationships/slideLayout" Target="../slideLayouts/slideLayout1390.xml"/><Relationship Id="rId30" Type="http://schemas.openxmlformats.org/officeDocument/2006/relationships/slideLayout" Target="../slideLayouts/slideLayout1393.xml"/><Relationship Id="rId35" Type="http://schemas.openxmlformats.org/officeDocument/2006/relationships/slideLayout" Target="../slideLayouts/slideLayout1398.xml"/><Relationship Id="rId8" Type="http://schemas.openxmlformats.org/officeDocument/2006/relationships/slideLayout" Target="../slideLayouts/slideLayout1371.xml"/></Relationships>
</file>

<file path=ppt/slideMasters/_rels/slideMaster44.xml.rels><?xml version="1.0" encoding="UTF-8" standalone="yes"?>
<Relationships xmlns="http://schemas.openxmlformats.org/package/2006/relationships"><Relationship Id="rId13" Type="http://schemas.openxmlformats.org/officeDocument/2006/relationships/slideLayout" Target="../slideLayouts/slideLayout1411.xml"/><Relationship Id="rId18" Type="http://schemas.openxmlformats.org/officeDocument/2006/relationships/slideLayout" Target="../slideLayouts/slideLayout1416.xml"/><Relationship Id="rId26" Type="http://schemas.openxmlformats.org/officeDocument/2006/relationships/slideLayout" Target="../slideLayouts/slideLayout1424.xml"/><Relationship Id="rId39" Type="http://schemas.openxmlformats.org/officeDocument/2006/relationships/theme" Target="../theme/theme44.xml"/><Relationship Id="rId21" Type="http://schemas.openxmlformats.org/officeDocument/2006/relationships/slideLayout" Target="../slideLayouts/slideLayout1419.xml"/><Relationship Id="rId34" Type="http://schemas.openxmlformats.org/officeDocument/2006/relationships/slideLayout" Target="../slideLayouts/slideLayout1432.xml"/><Relationship Id="rId7" Type="http://schemas.openxmlformats.org/officeDocument/2006/relationships/slideLayout" Target="../slideLayouts/slideLayout1405.xml"/><Relationship Id="rId12" Type="http://schemas.openxmlformats.org/officeDocument/2006/relationships/slideLayout" Target="../slideLayouts/slideLayout1410.xml"/><Relationship Id="rId17" Type="http://schemas.openxmlformats.org/officeDocument/2006/relationships/slideLayout" Target="../slideLayouts/slideLayout1415.xml"/><Relationship Id="rId25" Type="http://schemas.openxmlformats.org/officeDocument/2006/relationships/slideLayout" Target="../slideLayouts/slideLayout1423.xml"/><Relationship Id="rId33" Type="http://schemas.openxmlformats.org/officeDocument/2006/relationships/slideLayout" Target="../slideLayouts/slideLayout1431.xml"/><Relationship Id="rId38" Type="http://schemas.openxmlformats.org/officeDocument/2006/relationships/slideLayout" Target="../slideLayouts/slideLayout1436.xml"/><Relationship Id="rId2" Type="http://schemas.openxmlformats.org/officeDocument/2006/relationships/slideLayout" Target="../slideLayouts/slideLayout1400.xml"/><Relationship Id="rId16" Type="http://schemas.openxmlformats.org/officeDocument/2006/relationships/slideLayout" Target="../slideLayouts/slideLayout1414.xml"/><Relationship Id="rId20" Type="http://schemas.openxmlformats.org/officeDocument/2006/relationships/slideLayout" Target="../slideLayouts/slideLayout1418.xml"/><Relationship Id="rId29" Type="http://schemas.openxmlformats.org/officeDocument/2006/relationships/slideLayout" Target="../slideLayouts/slideLayout1427.xml"/><Relationship Id="rId1" Type="http://schemas.openxmlformats.org/officeDocument/2006/relationships/slideLayout" Target="../slideLayouts/slideLayout1399.xml"/><Relationship Id="rId6" Type="http://schemas.openxmlformats.org/officeDocument/2006/relationships/slideLayout" Target="../slideLayouts/slideLayout1404.xml"/><Relationship Id="rId11" Type="http://schemas.openxmlformats.org/officeDocument/2006/relationships/slideLayout" Target="../slideLayouts/slideLayout1409.xml"/><Relationship Id="rId24" Type="http://schemas.openxmlformats.org/officeDocument/2006/relationships/slideLayout" Target="../slideLayouts/slideLayout1422.xml"/><Relationship Id="rId32" Type="http://schemas.openxmlformats.org/officeDocument/2006/relationships/slideLayout" Target="../slideLayouts/slideLayout1430.xml"/><Relationship Id="rId37" Type="http://schemas.openxmlformats.org/officeDocument/2006/relationships/slideLayout" Target="../slideLayouts/slideLayout1435.xml"/><Relationship Id="rId5" Type="http://schemas.openxmlformats.org/officeDocument/2006/relationships/slideLayout" Target="../slideLayouts/slideLayout1403.xml"/><Relationship Id="rId15" Type="http://schemas.openxmlformats.org/officeDocument/2006/relationships/slideLayout" Target="../slideLayouts/slideLayout1413.xml"/><Relationship Id="rId23" Type="http://schemas.openxmlformats.org/officeDocument/2006/relationships/slideLayout" Target="../slideLayouts/slideLayout1421.xml"/><Relationship Id="rId28" Type="http://schemas.openxmlformats.org/officeDocument/2006/relationships/slideLayout" Target="../slideLayouts/slideLayout1426.xml"/><Relationship Id="rId36" Type="http://schemas.openxmlformats.org/officeDocument/2006/relationships/slideLayout" Target="../slideLayouts/slideLayout1434.xml"/><Relationship Id="rId10" Type="http://schemas.openxmlformats.org/officeDocument/2006/relationships/slideLayout" Target="../slideLayouts/slideLayout1408.xml"/><Relationship Id="rId19" Type="http://schemas.openxmlformats.org/officeDocument/2006/relationships/slideLayout" Target="../slideLayouts/slideLayout1417.xml"/><Relationship Id="rId31" Type="http://schemas.openxmlformats.org/officeDocument/2006/relationships/slideLayout" Target="../slideLayouts/slideLayout1429.xml"/><Relationship Id="rId4" Type="http://schemas.openxmlformats.org/officeDocument/2006/relationships/slideLayout" Target="../slideLayouts/slideLayout1402.xml"/><Relationship Id="rId9" Type="http://schemas.openxmlformats.org/officeDocument/2006/relationships/slideLayout" Target="../slideLayouts/slideLayout1407.xml"/><Relationship Id="rId14" Type="http://schemas.openxmlformats.org/officeDocument/2006/relationships/slideLayout" Target="../slideLayouts/slideLayout1412.xml"/><Relationship Id="rId22" Type="http://schemas.openxmlformats.org/officeDocument/2006/relationships/slideLayout" Target="../slideLayouts/slideLayout1420.xml"/><Relationship Id="rId27" Type="http://schemas.openxmlformats.org/officeDocument/2006/relationships/slideLayout" Target="../slideLayouts/slideLayout1425.xml"/><Relationship Id="rId30" Type="http://schemas.openxmlformats.org/officeDocument/2006/relationships/slideLayout" Target="../slideLayouts/slideLayout1428.xml"/><Relationship Id="rId35" Type="http://schemas.openxmlformats.org/officeDocument/2006/relationships/slideLayout" Target="../slideLayouts/slideLayout1433.xml"/><Relationship Id="rId8" Type="http://schemas.openxmlformats.org/officeDocument/2006/relationships/slideLayout" Target="../slideLayouts/slideLayout1406.xml"/><Relationship Id="rId3" Type="http://schemas.openxmlformats.org/officeDocument/2006/relationships/slideLayout" Target="../slideLayouts/slideLayout1401.xml"/></Relationships>
</file>

<file path=ppt/slideMasters/_rels/slideMaster45.xml.rels><?xml version="1.0" encoding="UTF-8" standalone="yes"?>
<Relationships xmlns="http://schemas.openxmlformats.org/package/2006/relationships"><Relationship Id="rId13" Type="http://schemas.openxmlformats.org/officeDocument/2006/relationships/slideLayout" Target="../slideLayouts/slideLayout1449.xml"/><Relationship Id="rId18" Type="http://schemas.openxmlformats.org/officeDocument/2006/relationships/slideLayout" Target="../slideLayouts/slideLayout1454.xml"/><Relationship Id="rId26" Type="http://schemas.openxmlformats.org/officeDocument/2006/relationships/slideLayout" Target="../slideLayouts/slideLayout1462.xml"/><Relationship Id="rId39" Type="http://schemas.openxmlformats.org/officeDocument/2006/relationships/theme" Target="../theme/theme45.xml"/><Relationship Id="rId21" Type="http://schemas.openxmlformats.org/officeDocument/2006/relationships/slideLayout" Target="../slideLayouts/slideLayout1457.xml"/><Relationship Id="rId34" Type="http://schemas.openxmlformats.org/officeDocument/2006/relationships/slideLayout" Target="../slideLayouts/slideLayout1470.xml"/><Relationship Id="rId7" Type="http://schemas.openxmlformats.org/officeDocument/2006/relationships/slideLayout" Target="../slideLayouts/slideLayout1443.xml"/><Relationship Id="rId12" Type="http://schemas.openxmlformats.org/officeDocument/2006/relationships/slideLayout" Target="../slideLayouts/slideLayout1448.xml"/><Relationship Id="rId17" Type="http://schemas.openxmlformats.org/officeDocument/2006/relationships/slideLayout" Target="../slideLayouts/slideLayout1453.xml"/><Relationship Id="rId25" Type="http://schemas.openxmlformats.org/officeDocument/2006/relationships/slideLayout" Target="../slideLayouts/slideLayout1461.xml"/><Relationship Id="rId33" Type="http://schemas.openxmlformats.org/officeDocument/2006/relationships/slideLayout" Target="../slideLayouts/slideLayout1469.xml"/><Relationship Id="rId38" Type="http://schemas.openxmlformats.org/officeDocument/2006/relationships/slideLayout" Target="../slideLayouts/slideLayout1474.xml"/><Relationship Id="rId2" Type="http://schemas.openxmlformats.org/officeDocument/2006/relationships/slideLayout" Target="../slideLayouts/slideLayout1438.xml"/><Relationship Id="rId16" Type="http://schemas.openxmlformats.org/officeDocument/2006/relationships/slideLayout" Target="../slideLayouts/slideLayout1452.xml"/><Relationship Id="rId20" Type="http://schemas.openxmlformats.org/officeDocument/2006/relationships/slideLayout" Target="../slideLayouts/slideLayout1456.xml"/><Relationship Id="rId29" Type="http://schemas.openxmlformats.org/officeDocument/2006/relationships/slideLayout" Target="../slideLayouts/slideLayout1465.xml"/><Relationship Id="rId1" Type="http://schemas.openxmlformats.org/officeDocument/2006/relationships/slideLayout" Target="../slideLayouts/slideLayout1437.xml"/><Relationship Id="rId6" Type="http://schemas.openxmlformats.org/officeDocument/2006/relationships/slideLayout" Target="../slideLayouts/slideLayout1442.xml"/><Relationship Id="rId11" Type="http://schemas.openxmlformats.org/officeDocument/2006/relationships/slideLayout" Target="../slideLayouts/slideLayout1447.xml"/><Relationship Id="rId24" Type="http://schemas.openxmlformats.org/officeDocument/2006/relationships/slideLayout" Target="../slideLayouts/slideLayout1460.xml"/><Relationship Id="rId32" Type="http://schemas.openxmlformats.org/officeDocument/2006/relationships/slideLayout" Target="../slideLayouts/slideLayout1468.xml"/><Relationship Id="rId37" Type="http://schemas.openxmlformats.org/officeDocument/2006/relationships/slideLayout" Target="../slideLayouts/slideLayout1473.xml"/><Relationship Id="rId5" Type="http://schemas.openxmlformats.org/officeDocument/2006/relationships/slideLayout" Target="../slideLayouts/slideLayout1441.xml"/><Relationship Id="rId15" Type="http://schemas.openxmlformats.org/officeDocument/2006/relationships/slideLayout" Target="../slideLayouts/slideLayout1451.xml"/><Relationship Id="rId23" Type="http://schemas.openxmlformats.org/officeDocument/2006/relationships/slideLayout" Target="../slideLayouts/slideLayout1459.xml"/><Relationship Id="rId28" Type="http://schemas.openxmlformats.org/officeDocument/2006/relationships/slideLayout" Target="../slideLayouts/slideLayout1464.xml"/><Relationship Id="rId36" Type="http://schemas.openxmlformats.org/officeDocument/2006/relationships/slideLayout" Target="../slideLayouts/slideLayout1472.xml"/><Relationship Id="rId10" Type="http://schemas.openxmlformats.org/officeDocument/2006/relationships/slideLayout" Target="../slideLayouts/slideLayout1446.xml"/><Relationship Id="rId19" Type="http://schemas.openxmlformats.org/officeDocument/2006/relationships/slideLayout" Target="../slideLayouts/slideLayout1455.xml"/><Relationship Id="rId31" Type="http://schemas.openxmlformats.org/officeDocument/2006/relationships/slideLayout" Target="../slideLayouts/slideLayout1467.xml"/><Relationship Id="rId4" Type="http://schemas.openxmlformats.org/officeDocument/2006/relationships/slideLayout" Target="../slideLayouts/slideLayout1440.xml"/><Relationship Id="rId9" Type="http://schemas.openxmlformats.org/officeDocument/2006/relationships/slideLayout" Target="../slideLayouts/slideLayout1445.xml"/><Relationship Id="rId14" Type="http://schemas.openxmlformats.org/officeDocument/2006/relationships/slideLayout" Target="../slideLayouts/slideLayout1450.xml"/><Relationship Id="rId22" Type="http://schemas.openxmlformats.org/officeDocument/2006/relationships/slideLayout" Target="../slideLayouts/slideLayout1458.xml"/><Relationship Id="rId27" Type="http://schemas.openxmlformats.org/officeDocument/2006/relationships/slideLayout" Target="../slideLayouts/slideLayout1463.xml"/><Relationship Id="rId30" Type="http://schemas.openxmlformats.org/officeDocument/2006/relationships/slideLayout" Target="../slideLayouts/slideLayout1466.xml"/><Relationship Id="rId35" Type="http://schemas.openxmlformats.org/officeDocument/2006/relationships/slideLayout" Target="../slideLayouts/slideLayout1471.xml"/><Relationship Id="rId8" Type="http://schemas.openxmlformats.org/officeDocument/2006/relationships/slideLayout" Target="../slideLayouts/slideLayout1444.xml"/><Relationship Id="rId3" Type="http://schemas.openxmlformats.org/officeDocument/2006/relationships/slideLayout" Target="../slideLayouts/slideLayout1439.xml"/></Relationships>
</file>

<file path=ppt/slideMasters/_rels/slideMaster46.xml.rels><?xml version="1.0" encoding="UTF-8" standalone="yes"?>
<Relationships xmlns="http://schemas.openxmlformats.org/package/2006/relationships"><Relationship Id="rId13" Type="http://schemas.openxmlformats.org/officeDocument/2006/relationships/slideLayout" Target="../slideLayouts/slideLayout1487.xml"/><Relationship Id="rId18" Type="http://schemas.openxmlformats.org/officeDocument/2006/relationships/slideLayout" Target="../slideLayouts/slideLayout1492.xml"/><Relationship Id="rId26" Type="http://schemas.openxmlformats.org/officeDocument/2006/relationships/slideLayout" Target="../slideLayouts/slideLayout1500.xml"/><Relationship Id="rId3" Type="http://schemas.openxmlformats.org/officeDocument/2006/relationships/slideLayout" Target="../slideLayouts/slideLayout1477.xml"/><Relationship Id="rId21" Type="http://schemas.openxmlformats.org/officeDocument/2006/relationships/slideLayout" Target="../slideLayouts/slideLayout1495.xml"/><Relationship Id="rId34" Type="http://schemas.openxmlformats.org/officeDocument/2006/relationships/slideLayout" Target="../slideLayouts/slideLayout1508.xml"/><Relationship Id="rId7" Type="http://schemas.openxmlformats.org/officeDocument/2006/relationships/slideLayout" Target="../slideLayouts/slideLayout1481.xml"/><Relationship Id="rId12" Type="http://schemas.openxmlformats.org/officeDocument/2006/relationships/slideLayout" Target="../slideLayouts/slideLayout1486.xml"/><Relationship Id="rId17" Type="http://schemas.openxmlformats.org/officeDocument/2006/relationships/slideLayout" Target="../slideLayouts/slideLayout1491.xml"/><Relationship Id="rId25" Type="http://schemas.openxmlformats.org/officeDocument/2006/relationships/slideLayout" Target="../slideLayouts/slideLayout1499.xml"/><Relationship Id="rId33" Type="http://schemas.openxmlformats.org/officeDocument/2006/relationships/slideLayout" Target="../slideLayouts/slideLayout1507.xml"/><Relationship Id="rId2" Type="http://schemas.openxmlformats.org/officeDocument/2006/relationships/slideLayout" Target="../slideLayouts/slideLayout1476.xml"/><Relationship Id="rId16" Type="http://schemas.openxmlformats.org/officeDocument/2006/relationships/slideLayout" Target="../slideLayouts/slideLayout1490.xml"/><Relationship Id="rId20" Type="http://schemas.openxmlformats.org/officeDocument/2006/relationships/slideLayout" Target="../slideLayouts/slideLayout1494.xml"/><Relationship Id="rId29" Type="http://schemas.openxmlformats.org/officeDocument/2006/relationships/slideLayout" Target="../slideLayouts/slideLayout1503.xml"/><Relationship Id="rId1" Type="http://schemas.openxmlformats.org/officeDocument/2006/relationships/slideLayout" Target="../slideLayouts/slideLayout1475.xml"/><Relationship Id="rId6" Type="http://schemas.openxmlformats.org/officeDocument/2006/relationships/slideLayout" Target="../slideLayouts/slideLayout1480.xml"/><Relationship Id="rId11" Type="http://schemas.openxmlformats.org/officeDocument/2006/relationships/slideLayout" Target="../slideLayouts/slideLayout1485.xml"/><Relationship Id="rId24" Type="http://schemas.openxmlformats.org/officeDocument/2006/relationships/slideLayout" Target="../slideLayouts/slideLayout1498.xml"/><Relationship Id="rId32" Type="http://schemas.openxmlformats.org/officeDocument/2006/relationships/slideLayout" Target="../slideLayouts/slideLayout1506.xml"/><Relationship Id="rId5" Type="http://schemas.openxmlformats.org/officeDocument/2006/relationships/slideLayout" Target="../slideLayouts/slideLayout1479.xml"/><Relationship Id="rId15" Type="http://schemas.openxmlformats.org/officeDocument/2006/relationships/slideLayout" Target="../slideLayouts/slideLayout1489.xml"/><Relationship Id="rId23" Type="http://schemas.openxmlformats.org/officeDocument/2006/relationships/slideLayout" Target="../slideLayouts/slideLayout1497.xml"/><Relationship Id="rId28" Type="http://schemas.openxmlformats.org/officeDocument/2006/relationships/slideLayout" Target="../slideLayouts/slideLayout1502.xml"/><Relationship Id="rId36" Type="http://schemas.openxmlformats.org/officeDocument/2006/relationships/theme" Target="../theme/theme46.xml"/><Relationship Id="rId10" Type="http://schemas.openxmlformats.org/officeDocument/2006/relationships/slideLayout" Target="../slideLayouts/slideLayout1484.xml"/><Relationship Id="rId19" Type="http://schemas.openxmlformats.org/officeDocument/2006/relationships/slideLayout" Target="../slideLayouts/slideLayout1493.xml"/><Relationship Id="rId31" Type="http://schemas.openxmlformats.org/officeDocument/2006/relationships/slideLayout" Target="../slideLayouts/slideLayout1505.xml"/><Relationship Id="rId4" Type="http://schemas.openxmlformats.org/officeDocument/2006/relationships/slideLayout" Target="../slideLayouts/slideLayout1478.xml"/><Relationship Id="rId9" Type="http://schemas.openxmlformats.org/officeDocument/2006/relationships/slideLayout" Target="../slideLayouts/slideLayout1483.xml"/><Relationship Id="rId14" Type="http://schemas.openxmlformats.org/officeDocument/2006/relationships/slideLayout" Target="../slideLayouts/slideLayout1488.xml"/><Relationship Id="rId22" Type="http://schemas.openxmlformats.org/officeDocument/2006/relationships/slideLayout" Target="../slideLayouts/slideLayout1496.xml"/><Relationship Id="rId27" Type="http://schemas.openxmlformats.org/officeDocument/2006/relationships/slideLayout" Target="../slideLayouts/slideLayout1501.xml"/><Relationship Id="rId30" Type="http://schemas.openxmlformats.org/officeDocument/2006/relationships/slideLayout" Target="../slideLayouts/slideLayout1504.xml"/><Relationship Id="rId35" Type="http://schemas.openxmlformats.org/officeDocument/2006/relationships/slideLayout" Target="../slideLayouts/slideLayout1509.xml"/><Relationship Id="rId8" Type="http://schemas.openxmlformats.org/officeDocument/2006/relationships/slideLayout" Target="../slideLayouts/slideLayout1482.xml"/></Relationships>
</file>

<file path=ppt/slideMasters/_rels/slideMaster47.xml.rels><?xml version="1.0" encoding="UTF-8" standalone="yes"?>
<Relationships xmlns="http://schemas.openxmlformats.org/package/2006/relationships"><Relationship Id="rId13" Type="http://schemas.openxmlformats.org/officeDocument/2006/relationships/slideLayout" Target="../slideLayouts/slideLayout1522.xml"/><Relationship Id="rId18" Type="http://schemas.openxmlformats.org/officeDocument/2006/relationships/slideLayout" Target="../slideLayouts/slideLayout1527.xml"/><Relationship Id="rId26" Type="http://schemas.openxmlformats.org/officeDocument/2006/relationships/slideLayout" Target="../slideLayouts/slideLayout1535.xml"/><Relationship Id="rId3" Type="http://schemas.openxmlformats.org/officeDocument/2006/relationships/slideLayout" Target="../slideLayouts/slideLayout1512.xml"/><Relationship Id="rId21" Type="http://schemas.openxmlformats.org/officeDocument/2006/relationships/slideLayout" Target="../slideLayouts/slideLayout1530.xml"/><Relationship Id="rId34" Type="http://schemas.openxmlformats.org/officeDocument/2006/relationships/slideLayout" Target="../slideLayouts/slideLayout1543.xml"/><Relationship Id="rId7" Type="http://schemas.openxmlformats.org/officeDocument/2006/relationships/slideLayout" Target="../slideLayouts/slideLayout1516.xml"/><Relationship Id="rId12" Type="http://schemas.openxmlformats.org/officeDocument/2006/relationships/slideLayout" Target="../slideLayouts/slideLayout1521.xml"/><Relationship Id="rId17" Type="http://schemas.openxmlformats.org/officeDocument/2006/relationships/slideLayout" Target="../slideLayouts/slideLayout1526.xml"/><Relationship Id="rId25" Type="http://schemas.openxmlformats.org/officeDocument/2006/relationships/slideLayout" Target="../slideLayouts/slideLayout1534.xml"/><Relationship Id="rId33" Type="http://schemas.openxmlformats.org/officeDocument/2006/relationships/slideLayout" Target="../slideLayouts/slideLayout1542.xml"/><Relationship Id="rId2" Type="http://schemas.openxmlformats.org/officeDocument/2006/relationships/slideLayout" Target="../slideLayouts/slideLayout1511.xml"/><Relationship Id="rId16" Type="http://schemas.openxmlformats.org/officeDocument/2006/relationships/slideLayout" Target="../slideLayouts/slideLayout1525.xml"/><Relationship Id="rId20" Type="http://schemas.openxmlformats.org/officeDocument/2006/relationships/slideLayout" Target="../slideLayouts/slideLayout1529.xml"/><Relationship Id="rId29" Type="http://schemas.openxmlformats.org/officeDocument/2006/relationships/slideLayout" Target="../slideLayouts/slideLayout1538.xml"/><Relationship Id="rId1" Type="http://schemas.openxmlformats.org/officeDocument/2006/relationships/slideLayout" Target="../slideLayouts/slideLayout1510.xml"/><Relationship Id="rId6" Type="http://schemas.openxmlformats.org/officeDocument/2006/relationships/slideLayout" Target="../slideLayouts/slideLayout1515.xml"/><Relationship Id="rId11" Type="http://schemas.openxmlformats.org/officeDocument/2006/relationships/slideLayout" Target="../slideLayouts/slideLayout1520.xml"/><Relationship Id="rId24" Type="http://schemas.openxmlformats.org/officeDocument/2006/relationships/slideLayout" Target="../slideLayouts/slideLayout1533.xml"/><Relationship Id="rId32" Type="http://schemas.openxmlformats.org/officeDocument/2006/relationships/slideLayout" Target="../slideLayouts/slideLayout1541.xml"/><Relationship Id="rId5" Type="http://schemas.openxmlformats.org/officeDocument/2006/relationships/slideLayout" Target="../slideLayouts/slideLayout1514.xml"/><Relationship Id="rId15" Type="http://schemas.openxmlformats.org/officeDocument/2006/relationships/slideLayout" Target="../slideLayouts/slideLayout1524.xml"/><Relationship Id="rId23" Type="http://schemas.openxmlformats.org/officeDocument/2006/relationships/slideLayout" Target="../slideLayouts/slideLayout1532.xml"/><Relationship Id="rId28" Type="http://schemas.openxmlformats.org/officeDocument/2006/relationships/slideLayout" Target="../slideLayouts/slideLayout1537.xml"/><Relationship Id="rId36" Type="http://schemas.openxmlformats.org/officeDocument/2006/relationships/theme" Target="../theme/theme47.xml"/><Relationship Id="rId10" Type="http://schemas.openxmlformats.org/officeDocument/2006/relationships/slideLayout" Target="../slideLayouts/slideLayout1519.xml"/><Relationship Id="rId19" Type="http://schemas.openxmlformats.org/officeDocument/2006/relationships/slideLayout" Target="../slideLayouts/slideLayout1528.xml"/><Relationship Id="rId31" Type="http://schemas.openxmlformats.org/officeDocument/2006/relationships/slideLayout" Target="../slideLayouts/slideLayout1540.xml"/><Relationship Id="rId4" Type="http://schemas.openxmlformats.org/officeDocument/2006/relationships/slideLayout" Target="../slideLayouts/slideLayout1513.xml"/><Relationship Id="rId9" Type="http://schemas.openxmlformats.org/officeDocument/2006/relationships/slideLayout" Target="../slideLayouts/slideLayout1518.xml"/><Relationship Id="rId14" Type="http://schemas.openxmlformats.org/officeDocument/2006/relationships/slideLayout" Target="../slideLayouts/slideLayout1523.xml"/><Relationship Id="rId22" Type="http://schemas.openxmlformats.org/officeDocument/2006/relationships/slideLayout" Target="../slideLayouts/slideLayout1531.xml"/><Relationship Id="rId27" Type="http://schemas.openxmlformats.org/officeDocument/2006/relationships/slideLayout" Target="../slideLayouts/slideLayout1536.xml"/><Relationship Id="rId30" Type="http://schemas.openxmlformats.org/officeDocument/2006/relationships/slideLayout" Target="../slideLayouts/slideLayout1539.xml"/><Relationship Id="rId35" Type="http://schemas.openxmlformats.org/officeDocument/2006/relationships/slideLayout" Target="../slideLayouts/slideLayout1544.xml"/><Relationship Id="rId8" Type="http://schemas.openxmlformats.org/officeDocument/2006/relationships/slideLayout" Target="../slideLayouts/slideLayout151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1552.xml"/><Relationship Id="rId3" Type="http://schemas.openxmlformats.org/officeDocument/2006/relationships/slideLayout" Target="../slideLayouts/slideLayout1547.xml"/><Relationship Id="rId7" Type="http://schemas.openxmlformats.org/officeDocument/2006/relationships/slideLayout" Target="../slideLayouts/slideLayout1551.xml"/><Relationship Id="rId2" Type="http://schemas.openxmlformats.org/officeDocument/2006/relationships/slideLayout" Target="../slideLayouts/slideLayout1546.xml"/><Relationship Id="rId1" Type="http://schemas.openxmlformats.org/officeDocument/2006/relationships/slideLayout" Target="../slideLayouts/slideLayout1545.xml"/><Relationship Id="rId6" Type="http://schemas.openxmlformats.org/officeDocument/2006/relationships/slideLayout" Target="../slideLayouts/slideLayout1550.xml"/><Relationship Id="rId11" Type="http://schemas.openxmlformats.org/officeDocument/2006/relationships/theme" Target="../theme/theme48.xml"/><Relationship Id="rId5" Type="http://schemas.openxmlformats.org/officeDocument/2006/relationships/slideLayout" Target="../slideLayouts/slideLayout1549.xml"/><Relationship Id="rId10" Type="http://schemas.openxmlformats.org/officeDocument/2006/relationships/slideLayout" Target="../slideLayouts/slideLayout1554.xml"/><Relationship Id="rId4" Type="http://schemas.openxmlformats.org/officeDocument/2006/relationships/slideLayout" Target="../slideLayouts/slideLayout1548.xml"/><Relationship Id="rId9" Type="http://schemas.openxmlformats.org/officeDocument/2006/relationships/slideLayout" Target="../slideLayouts/slideLayout1553.xml"/></Relationships>
</file>

<file path=ppt/slideMasters/_rels/slideMaster49.xml.rels><?xml version="1.0" encoding="UTF-8" standalone="yes"?>
<Relationships xmlns="http://schemas.openxmlformats.org/package/2006/relationships"><Relationship Id="rId13" Type="http://schemas.openxmlformats.org/officeDocument/2006/relationships/slideLayout" Target="../slideLayouts/slideLayout1567.xml"/><Relationship Id="rId18" Type="http://schemas.openxmlformats.org/officeDocument/2006/relationships/slideLayout" Target="../slideLayouts/slideLayout1572.xml"/><Relationship Id="rId26" Type="http://schemas.openxmlformats.org/officeDocument/2006/relationships/slideLayout" Target="../slideLayouts/slideLayout1580.xml"/><Relationship Id="rId3" Type="http://schemas.openxmlformats.org/officeDocument/2006/relationships/slideLayout" Target="../slideLayouts/slideLayout1557.xml"/><Relationship Id="rId21" Type="http://schemas.openxmlformats.org/officeDocument/2006/relationships/slideLayout" Target="../slideLayouts/slideLayout1575.xml"/><Relationship Id="rId7" Type="http://schemas.openxmlformats.org/officeDocument/2006/relationships/slideLayout" Target="../slideLayouts/slideLayout1561.xml"/><Relationship Id="rId12" Type="http://schemas.openxmlformats.org/officeDocument/2006/relationships/slideLayout" Target="../slideLayouts/slideLayout1566.xml"/><Relationship Id="rId17" Type="http://schemas.openxmlformats.org/officeDocument/2006/relationships/slideLayout" Target="../slideLayouts/slideLayout1571.xml"/><Relationship Id="rId25" Type="http://schemas.openxmlformats.org/officeDocument/2006/relationships/slideLayout" Target="../slideLayouts/slideLayout1579.xml"/><Relationship Id="rId33" Type="http://schemas.openxmlformats.org/officeDocument/2006/relationships/theme" Target="../theme/theme49.xml"/><Relationship Id="rId2" Type="http://schemas.openxmlformats.org/officeDocument/2006/relationships/slideLayout" Target="../slideLayouts/slideLayout1556.xml"/><Relationship Id="rId16" Type="http://schemas.openxmlformats.org/officeDocument/2006/relationships/slideLayout" Target="../slideLayouts/slideLayout1570.xml"/><Relationship Id="rId20" Type="http://schemas.openxmlformats.org/officeDocument/2006/relationships/slideLayout" Target="../slideLayouts/slideLayout1574.xml"/><Relationship Id="rId29" Type="http://schemas.openxmlformats.org/officeDocument/2006/relationships/slideLayout" Target="../slideLayouts/slideLayout1583.xml"/><Relationship Id="rId1" Type="http://schemas.openxmlformats.org/officeDocument/2006/relationships/slideLayout" Target="../slideLayouts/slideLayout1555.xml"/><Relationship Id="rId6" Type="http://schemas.openxmlformats.org/officeDocument/2006/relationships/slideLayout" Target="../slideLayouts/slideLayout1560.xml"/><Relationship Id="rId11" Type="http://schemas.openxmlformats.org/officeDocument/2006/relationships/slideLayout" Target="../slideLayouts/slideLayout1565.xml"/><Relationship Id="rId24" Type="http://schemas.openxmlformats.org/officeDocument/2006/relationships/slideLayout" Target="../slideLayouts/slideLayout1578.xml"/><Relationship Id="rId32" Type="http://schemas.openxmlformats.org/officeDocument/2006/relationships/slideLayout" Target="../slideLayouts/slideLayout1586.xml"/><Relationship Id="rId5" Type="http://schemas.openxmlformats.org/officeDocument/2006/relationships/slideLayout" Target="../slideLayouts/slideLayout1559.xml"/><Relationship Id="rId15" Type="http://schemas.openxmlformats.org/officeDocument/2006/relationships/slideLayout" Target="../slideLayouts/slideLayout1569.xml"/><Relationship Id="rId23" Type="http://schemas.openxmlformats.org/officeDocument/2006/relationships/slideLayout" Target="../slideLayouts/slideLayout1577.xml"/><Relationship Id="rId28" Type="http://schemas.openxmlformats.org/officeDocument/2006/relationships/slideLayout" Target="../slideLayouts/slideLayout1582.xml"/><Relationship Id="rId10" Type="http://schemas.openxmlformats.org/officeDocument/2006/relationships/slideLayout" Target="../slideLayouts/slideLayout1564.xml"/><Relationship Id="rId19" Type="http://schemas.openxmlformats.org/officeDocument/2006/relationships/slideLayout" Target="../slideLayouts/slideLayout1573.xml"/><Relationship Id="rId31" Type="http://schemas.openxmlformats.org/officeDocument/2006/relationships/slideLayout" Target="../slideLayouts/slideLayout1585.xml"/><Relationship Id="rId4" Type="http://schemas.openxmlformats.org/officeDocument/2006/relationships/slideLayout" Target="../slideLayouts/slideLayout1558.xml"/><Relationship Id="rId9" Type="http://schemas.openxmlformats.org/officeDocument/2006/relationships/slideLayout" Target="../slideLayouts/slideLayout1563.xml"/><Relationship Id="rId14" Type="http://schemas.openxmlformats.org/officeDocument/2006/relationships/slideLayout" Target="../slideLayouts/slideLayout1568.xml"/><Relationship Id="rId22" Type="http://schemas.openxmlformats.org/officeDocument/2006/relationships/slideLayout" Target="../slideLayouts/slideLayout1576.xml"/><Relationship Id="rId27" Type="http://schemas.openxmlformats.org/officeDocument/2006/relationships/slideLayout" Target="../slideLayouts/slideLayout1581.xml"/><Relationship Id="rId30" Type="http://schemas.openxmlformats.org/officeDocument/2006/relationships/slideLayout" Target="../slideLayouts/slideLayout1584.xml"/><Relationship Id="rId8" Type="http://schemas.openxmlformats.org/officeDocument/2006/relationships/slideLayout" Target="../slideLayouts/slideLayout156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3" Type="http://schemas.openxmlformats.org/officeDocument/2006/relationships/slideLayout" Target="../slideLayouts/slideLayout1599.xml"/><Relationship Id="rId18" Type="http://schemas.openxmlformats.org/officeDocument/2006/relationships/slideLayout" Target="../slideLayouts/slideLayout1604.xml"/><Relationship Id="rId26" Type="http://schemas.openxmlformats.org/officeDocument/2006/relationships/slideLayout" Target="../slideLayouts/slideLayout1612.xml"/><Relationship Id="rId21" Type="http://schemas.openxmlformats.org/officeDocument/2006/relationships/slideLayout" Target="../slideLayouts/slideLayout1607.xml"/><Relationship Id="rId34" Type="http://schemas.openxmlformats.org/officeDocument/2006/relationships/slideLayout" Target="../slideLayouts/slideLayout1620.xml"/><Relationship Id="rId7" Type="http://schemas.openxmlformats.org/officeDocument/2006/relationships/slideLayout" Target="../slideLayouts/slideLayout1593.xml"/><Relationship Id="rId12" Type="http://schemas.openxmlformats.org/officeDocument/2006/relationships/slideLayout" Target="../slideLayouts/slideLayout1598.xml"/><Relationship Id="rId17" Type="http://schemas.openxmlformats.org/officeDocument/2006/relationships/slideLayout" Target="../slideLayouts/slideLayout1603.xml"/><Relationship Id="rId25" Type="http://schemas.openxmlformats.org/officeDocument/2006/relationships/slideLayout" Target="../slideLayouts/slideLayout1611.xml"/><Relationship Id="rId33" Type="http://schemas.openxmlformats.org/officeDocument/2006/relationships/slideLayout" Target="../slideLayouts/slideLayout1619.xml"/><Relationship Id="rId38" Type="http://schemas.openxmlformats.org/officeDocument/2006/relationships/theme" Target="../theme/theme50.xml"/><Relationship Id="rId2" Type="http://schemas.openxmlformats.org/officeDocument/2006/relationships/slideLayout" Target="../slideLayouts/slideLayout1588.xml"/><Relationship Id="rId16" Type="http://schemas.openxmlformats.org/officeDocument/2006/relationships/slideLayout" Target="../slideLayouts/slideLayout1602.xml"/><Relationship Id="rId20" Type="http://schemas.openxmlformats.org/officeDocument/2006/relationships/slideLayout" Target="../slideLayouts/slideLayout1606.xml"/><Relationship Id="rId29" Type="http://schemas.openxmlformats.org/officeDocument/2006/relationships/slideLayout" Target="../slideLayouts/slideLayout1615.xml"/><Relationship Id="rId1" Type="http://schemas.openxmlformats.org/officeDocument/2006/relationships/slideLayout" Target="../slideLayouts/slideLayout1587.xml"/><Relationship Id="rId6" Type="http://schemas.openxmlformats.org/officeDocument/2006/relationships/slideLayout" Target="../slideLayouts/slideLayout1592.xml"/><Relationship Id="rId11" Type="http://schemas.openxmlformats.org/officeDocument/2006/relationships/slideLayout" Target="../slideLayouts/slideLayout1597.xml"/><Relationship Id="rId24" Type="http://schemas.openxmlformats.org/officeDocument/2006/relationships/slideLayout" Target="../slideLayouts/slideLayout1610.xml"/><Relationship Id="rId32" Type="http://schemas.openxmlformats.org/officeDocument/2006/relationships/slideLayout" Target="../slideLayouts/slideLayout1618.xml"/><Relationship Id="rId37" Type="http://schemas.openxmlformats.org/officeDocument/2006/relationships/slideLayout" Target="../slideLayouts/slideLayout1623.xml"/><Relationship Id="rId5" Type="http://schemas.openxmlformats.org/officeDocument/2006/relationships/slideLayout" Target="../slideLayouts/slideLayout1591.xml"/><Relationship Id="rId15" Type="http://schemas.openxmlformats.org/officeDocument/2006/relationships/slideLayout" Target="../slideLayouts/slideLayout1601.xml"/><Relationship Id="rId23" Type="http://schemas.openxmlformats.org/officeDocument/2006/relationships/slideLayout" Target="../slideLayouts/slideLayout1609.xml"/><Relationship Id="rId28" Type="http://schemas.openxmlformats.org/officeDocument/2006/relationships/slideLayout" Target="../slideLayouts/slideLayout1614.xml"/><Relationship Id="rId36" Type="http://schemas.openxmlformats.org/officeDocument/2006/relationships/slideLayout" Target="../slideLayouts/slideLayout1622.xml"/><Relationship Id="rId10" Type="http://schemas.openxmlformats.org/officeDocument/2006/relationships/slideLayout" Target="../slideLayouts/slideLayout1596.xml"/><Relationship Id="rId19" Type="http://schemas.openxmlformats.org/officeDocument/2006/relationships/slideLayout" Target="../slideLayouts/slideLayout1605.xml"/><Relationship Id="rId31" Type="http://schemas.openxmlformats.org/officeDocument/2006/relationships/slideLayout" Target="../slideLayouts/slideLayout1617.xml"/><Relationship Id="rId4" Type="http://schemas.openxmlformats.org/officeDocument/2006/relationships/slideLayout" Target="../slideLayouts/slideLayout1590.xml"/><Relationship Id="rId9" Type="http://schemas.openxmlformats.org/officeDocument/2006/relationships/slideLayout" Target="../slideLayouts/slideLayout1595.xml"/><Relationship Id="rId14" Type="http://schemas.openxmlformats.org/officeDocument/2006/relationships/slideLayout" Target="../slideLayouts/slideLayout1600.xml"/><Relationship Id="rId22" Type="http://schemas.openxmlformats.org/officeDocument/2006/relationships/slideLayout" Target="../slideLayouts/slideLayout1608.xml"/><Relationship Id="rId27" Type="http://schemas.openxmlformats.org/officeDocument/2006/relationships/slideLayout" Target="../slideLayouts/slideLayout1613.xml"/><Relationship Id="rId30" Type="http://schemas.openxmlformats.org/officeDocument/2006/relationships/slideLayout" Target="../slideLayouts/slideLayout1616.xml"/><Relationship Id="rId35" Type="http://schemas.openxmlformats.org/officeDocument/2006/relationships/slideLayout" Target="../slideLayouts/slideLayout1621.xml"/><Relationship Id="rId8" Type="http://schemas.openxmlformats.org/officeDocument/2006/relationships/slideLayout" Target="../slideLayouts/slideLayout1594.xml"/><Relationship Id="rId3" Type="http://schemas.openxmlformats.org/officeDocument/2006/relationships/slideLayout" Target="../slideLayouts/slideLayout1589.xml"/></Relationships>
</file>

<file path=ppt/slideMasters/_rels/slideMaster51.xml.rels><?xml version="1.0" encoding="UTF-8" standalone="yes"?>
<Relationships xmlns="http://schemas.openxmlformats.org/package/2006/relationships"><Relationship Id="rId13" Type="http://schemas.openxmlformats.org/officeDocument/2006/relationships/slideLayout" Target="../slideLayouts/slideLayout1636.xml"/><Relationship Id="rId18" Type="http://schemas.openxmlformats.org/officeDocument/2006/relationships/slideLayout" Target="../slideLayouts/slideLayout1641.xml"/><Relationship Id="rId26" Type="http://schemas.openxmlformats.org/officeDocument/2006/relationships/slideLayout" Target="../slideLayouts/slideLayout1649.xml"/><Relationship Id="rId3" Type="http://schemas.openxmlformats.org/officeDocument/2006/relationships/slideLayout" Target="../slideLayouts/slideLayout1626.xml"/><Relationship Id="rId21" Type="http://schemas.openxmlformats.org/officeDocument/2006/relationships/slideLayout" Target="../slideLayouts/slideLayout1644.xml"/><Relationship Id="rId7" Type="http://schemas.openxmlformats.org/officeDocument/2006/relationships/slideLayout" Target="../slideLayouts/slideLayout1630.xml"/><Relationship Id="rId12" Type="http://schemas.openxmlformats.org/officeDocument/2006/relationships/slideLayout" Target="../slideLayouts/slideLayout1635.xml"/><Relationship Id="rId17" Type="http://schemas.openxmlformats.org/officeDocument/2006/relationships/slideLayout" Target="../slideLayouts/slideLayout1640.xml"/><Relationship Id="rId25" Type="http://schemas.openxmlformats.org/officeDocument/2006/relationships/slideLayout" Target="../slideLayouts/slideLayout1648.xml"/><Relationship Id="rId33" Type="http://schemas.openxmlformats.org/officeDocument/2006/relationships/theme" Target="../theme/theme51.xml"/><Relationship Id="rId2" Type="http://schemas.openxmlformats.org/officeDocument/2006/relationships/slideLayout" Target="../slideLayouts/slideLayout1625.xml"/><Relationship Id="rId16" Type="http://schemas.openxmlformats.org/officeDocument/2006/relationships/slideLayout" Target="../slideLayouts/slideLayout1639.xml"/><Relationship Id="rId20" Type="http://schemas.openxmlformats.org/officeDocument/2006/relationships/slideLayout" Target="../slideLayouts/slideLayout1643.xml"/><Relationship Id="rId29" Type="http://schemas.openxmlformats.org/officeDocument/2006/relationships/slideLayout" Target="../slideLayouts/slideLayout1652.xml"/><Relationship Id="rId1" Type="http://schemas.openxmlformats.org/officeDocument/2006/relationships/slideLayout" Target="../slideLayouts/slideLayout1624.xml"/><Relationship Id="rId6" Type="http://schemas.openxmlformats.org/officeDocument/2006/relationships/slideLayout" Target="../slideLayouts/slideLayout1629.xml"/><Relationship Id="rId11" Type="http://schemas.openxmlformats.org/officeDocument/2006/relationships/slideLayout" Target="../slideLayouts/slideLayout1634.xml"/><Relationship Id="rId24" Type="http://schemas.openxmlformats.org/officeDocument/2006/relationships/slideLayout" Target="../slideLayouts/slideLayout1647.xml"/><Relationship Id="rId32" Type="http://schemas.openxmlformats.org/officeDocument/2006/relationships/slideLayout" Target="../slideLayouts/slideLayout1655.xml"/><Relationship Id="rId5" Type="http://schemas.openxmlformats.org/officeDocument/2006/relationships/slideLayout" Target="../slideLayouts/slideLayout1628.xml"/><Relationship Id="rId15" Type="http://schemas.openxmlformats.org/officeDocument/2006/relationships/slideLayout" Target="../slideLayouts/slideLayout1638.xml"/><Relationship Id="rId23" Type="http://schemas.openxmlformats.org/officeDocument/2006/relationships/slideLayout" Target="../slideLayouts/slideLayout1646.xml"/><Relationship Id="rId28" Type="http://schemas.openxmlformats.org/officeDocument/2006/relationships/slideLayout" Target="../slideLayouts/slideLayout1651.xml"/><Relationship Id="rId10" Type="http://schemas.openxmlformats.org/officeDocument/2006/relationships/slideLayout" Target="../slideLayouts/slideLayout1633.xml"/><Relationship Id="rId19" Type="http://schemas.openxmlformats.org/officeDocument/2006/relationships/slideLayout" Target="../slideLayouts/slideLayout1642.xml"/><Relationship Id="rId31" Type="http://schemas.openxmlformats.org/officeDocument/2006/relationships/slideLayout" Target="../slideLayouts/slideLayout1654.xml"/><Relationship Id="rId4" Type="http://schemas.openxmlformats.org/officeDocument/2006/relationships/slideLayout" Target="../slideLayouts/slideLayout1627.xml"/><Relationship Id="rId9" Type="http://schemas.openxmlformats.org/officeDocument/2006/relationships/slideLayout" Target="../slideLayouts/slideLayout1632.xml"/><Relationship Id="rId14" Type="http://schemas.openxmlformats.org/officeDocument/2006/relationships/slideLayout" Target="../slideLayouts/slideLayout1637.xml"/><Relationship Id="rId22" Type="http://schemas.openxmlformats.org/officeDocument/2006/relationships/slideLayout" Target="../slideLayouts/slideLayout1645.xml"/><Relationship Id="rId27" Type="http://schemas.openxmlformats.org/officeDocument/2006/relationships/slideLayout" Target="../slideLayouts/slideLayout1650.xml"/><Relationship Id="rId30" Type="http://schemas.openxmlformats.org/officeDocument/2006/relationships/slideLayout" Target="../slideLayouts/slideLayout1653.xml"/><Relationship Id="rId8" Type="http://schemas.openxmlformats.org/officeDocument/2006/relationships/slideLayout" Target="../slideLayouts/slideLayout1631.xml"/></Relationships>
</file>

<file path=ppt/slideMasters/_rels/slideMaster52.xml.rels><?xml version="1.0" encoding="UTF-8" standalone="yes"?>
<Relationships xmlns="http://schemas.openxmlformats.org/package/2006/relationships"><Relationship Id="rId13" Type="http://schemas.openxmlformats.org/officeDocument/2006/relationships/slideLayout" Target="../slideLayouts/slideLayout1668.xml"/><Relationship Id="rId18" Type="http://schemas.openxmlformats.org/officeDocument/2006/relationships/slideLayout" Target="../slideLayouts/slideLayout1673.xml"/><Relationship Id="rId26" Type="http://schemas.openxmlformats.org/officeDocument/2006/relationships/slideLayout" Target="../slideLayouts/slideLayout1681.xml"/><Relationship Id="rId39" Type="http://schemas.openxmlformats.org/officeDocument/2006/relationships/slideLayout" Target="../slideLayouts/slideLayout1694.xml"/><Relationship Id="rId21" Type="http://schemas.openxmlformats.org/officeDocument/2006/relationships/slideLayout" Target="../slideLayouts/slideLayout1676.xml"/><Relationship Id="rId34" Type="http://schemas.openxmlformats.org/officeDocument/2006/relationships/slideLayout" Target="../slideLayouts/slideLayout1689.xml"/><Relationship Id="rId7" Type="http://schemas.openxmlformats.org/officeDocument/2006/relationships/slideLayout" Target="../slideLayouts/slideLayout1662.xml"/><Relationship Id="rId12" Type="http://schemas.openxmlformats.org/officeDocument/2006/relationships/slideLayout" Target="../slideLayouts/slideLayout1667.xml"/><Relationship Id="rId17" Type="http://schemas.openxmlformats.org/officeDocument/2006/relationships/slideLayout" Target="../slideLayouts/slideLayout1672.xml"/><Relationship Id="rId25" Type="http://schemas.openxmlformats.org/officeDocument/2006/relationships/slideLayout" Target="../slideLayouts/slideLayout1680.xml"/><Relationship Id="rId33" Type="http://schemas.openxmlformats.org/officeDocument/2006/relationships/slideLayout" Target="../slideLayouts/slideLayout1688.xml"/><Relationship Id="rId38" Type="http://schemas.openxmlformats.org/officeDocument/2006/relationships/slideLayout" Target="../slideLayouts/slideLayout1693.xml"/><Relationship Id="rId2" Type="http://schemas.openxmlformats.org/officeDocument/2006/relationships/slideLayout" Target="../slideLayouts/slideLayout1657.xml"/><Relationship Id="rId16" Type="http://schemas.openxmlformats.org/officeDocument/2006/relationships/slideLayout" Target="../slideLayouts/slideLayout1671.xml"/><Relationship Id="rId20" Type="http://schemas.openxmlformats.org/officeDocument/2006/relationships/slideLayout" Target="../slideLayouts/slideLayout1675.xml"/><Relationship Id="rId29" Type="http://schemas.openxmlformats.org/officeDocument/2006/relationships/slideLayout" Target="../slideLayouts/slideLayout1684.xml"/><Relationship Id="rId1" Type="http://schemas.openxmlformats.org/officeDocument/2006/relationships/slideLayout" Target="../slideLayouts/slideLayout1656.xml"/><Relationship Id="rId6" Type="http://schemas.openxmlformats.org/officeDocument/2006/relationships/slideLayout" Target="../slideLayouts/slideLayout1661.xml"/><Relationship Id="rId11" Type="http://schemas.openxmlformats.org/officeDocument/2006/relationships/slideLayout" Target="../slideLayouts/slideLayout1666.xml"/><Relationship Id="rId24" Type="http://schemas.openxmlformats.org/officeDocument/2006/relationships/slideLayout" Target="../slideLayouts/slideLayout1679.xml"/><Relationship Id="rId32" Type="http://schemas.openxmlformats.org/officeDocument/2006/relationships/slideLayout" Target="../slideLayouts/slideLayout1687.xml"/><Relationship Id="rId37" Type="http://schemas.openxmlformats.org/officeDocument/2006/relationships/slideLayout" Target="../slideLayouts/slideLayout1692.xml"/><Relationship Id="rId40" Type="http://schemas.openxmlformats.org/officeDocument/2006/relationships/theme" Target="../theme/theme52.xml"/><Relationship Id="rId5" Type="http://schemas.openxmlformats.org/officeDocument/2006/relationships/slideLayout" Target="../slideLayouts/slideLayout1660.xml"/><Relationship Id="rId15" Type="http://schemas.openxmlformats.org/officeDocument/2006/relationships/slideLayout" Target="../slideLayouts/slideLayout1670.xml"/><Relationship Id="rId23" Type="http://schemas.openxmlformats.org/officeDocument/2006/relationships/slideLayout" Target="../slideLayouts/slideLayout1678.xml"/><Relationship Id="rId28" Type="http://schemas.openxmlformats.org/officeDocument/2006/relationships/slideLayout" Target="../slideLayouts/slideLayout1683.xml"/><Relationship Id="rId36" Type="http://schemas.openxmlformats.org/officeDocument/2006/relationships/slideLayout" Target="../slideLayouts/slideLayout1691.xml"/><Relationship Id="rId10" Type="http://schemas.openxmlformats.org/officeDocument/2006/relationships/slideLayout" Target="../slideLayouts/slideLayout1665.xml"/><Relationship Id="rId19" Type="http://schemas.openxmlformats.org/officeDocument/2006/relationships/slideLayout" Target="../slideLayouts/slideLayout1674.xml"/><Relationship Id="rId31" Type="http://schemas.openxmlformats.org/officeDocument/2006/relationships/slideLayout" Target="../slideLayouts/slideLayout1686.xml"/><Relationship Id="rId4" Type="http://schemas.openxmlformats.org/officeDocument/2006/relationships/slideLayout" Target="../slideLayouts/slideLayout1659.xml"/><Relationship Id="rId9" Type="http://schemas.openxmlformats.org/officeDocument/2006/relationships/slideLayout" Target="../slideLayouts/slideLayout1664.xml"/><Relationship Id="rId14" Type="http://schemas.openxmlformats.org/officeDocument/2006/relationships/slideLayout" Target="../slideLayouts/slideLayout1669.xml"/><Relationship Id="rId22" Type="http://schemas.openxmlformats.org/officeDocument/2006/relationships/slideLayout" Target="../slideLayouts/slideLayout1677.xml"/><Relationship Id="rId27" Type="http://schemas.openxmlformats.org/officeDocument/2006/relationships/slideLayout" Target="../slideLayouts/slideLayout1682.xml"/><Relationship Id="rId30" Type="http://schemas.openxmlformats.org/officeDocument/2006/relationships/slideLayout" Target="../slideLayouts/slideLayout1685.xml"/><Relationship Id="rId35" Type="http://schemas.openxmlformats.org/officeDocument/2006/relationships/slideLayout" Target="../slideLayouts/slideLayout1690.xml"/><Relationship Id="rId8" Type="http://schemas.openxmlformats.org/officeDocument/2006/relationships/slideLayout" Target="../slideLayouts/slideLayout1663.xml"/><Relationship Id="rId3" Type="http://schemas.openxmlformats.org/officeDocument/2006/relationships/slideLayout" Target="../slideLayouts/slideLayout1658.xml"/></Relationships>
</file>

<file path=ppt/slideMasters/_rels/slideMaster53.xml.rels><?xml version="1.0" encoding="UTF-8" standalone="yes"?>
<Relationships xmlns="http://schemas.openxmlformats.org/package/2006/relationships"><Relationship Id="rId13" Type="http://schemas.openxmlformats.org/officeDocument/2006/relationships/slideLayout" Target="../slideLayouts/slideLayout1707.xml"/><Relationship Id="rId18" Type="http://schemas.openxmlformats.org/officeDocument/2006/relationships/slideLayout" Target="../slideLayouts/slideLayout1712.xml"/><Relationship Id="rId26" Type="http://schemas.openxmlformats.org/officeDocument/2006/relationships/slideLayout" Target="../slideLayouts/slideLayout1720.xml"/><Relationship Id="rId39" Type="http://schemas.openxmlformats.org/officeDocument/2006/relationships/theme" Target="../theme/theme53.xml"/><Relationship Id="rId21" Type="http://schemas.openxmlformats.org/officeDocument/2006/relationships/slideLayout" Target="../slideLayouts/slideLayout1715.xml"/><Relationship Id="rId34" Type="http://schemas.openxmlformats.org/officeDocument/2006/relationships/slideLayout" Target="../slideLayouts/slideLayout1728.xml"/><Relationship Id="rId7" Type="http://schemas.openxmlformats.org/officeDocument/2006/relationships/slideLayout" Target="../slideLayouts/slideLayout1701.xml"/><Relationship Id="rId12" Type="http://schemas.openxmlformats.org/officeDocument/2006/relationships/slideLayout" Target="../slideLayouts/slideLayout1706.xml"/><Relationship Id="rId17" Type="http://schemas.openxmlformats.org/officeDocument/2006/relationships/slideLayout" Target="../slideLayouts/slideLayout1711.xml"/><Relationship Id="rId25" Type="http://schemas.openxmlformats.org/officeDocument/2006/relationships/slideLayout" Target="../slideLayouts/slideLayout1719.xml"/><Relationship Id="rId33" Type="http://schemas.openxmlformats.org/officeDocument/2006/relationships/slideLayout" Target="../slideLayouts/slideLayout1727.xml"/><Relationship Id="rId38" Type="http://schemas.openxmlformats.org/officeDocument/2006/relationships/slideLayout" Target="../slideLayouts/slideLayout1732.xml"/><Relationship Id="rId2" Type="http://schemas.openxmlformats.org/officeDocument/2006/relationships/slideLayout" Target="../slideLayouts/slideLayout1696.xml"/><Relationship Id="rId16" Type="http://schemas.openxmlformats.org/officeDocument/2006/relationships/slideLayout" Target="../slideLayouts/slideLayout1710.xml"/><Relationship Id="rId20" Type="http://schemas.openxmlformats.org/officeDocument/2006/relationships/slideLayout" Target="../slideLayouts/slideLayout1714.xml"/><Relationship Id="rId29" Type="http://schemas.openxmlformats.org/officeDocument/2006/relationships/slideLayout" Target="../slideLayouts/slideLayout1723.xml"/><Relationship Id="rId1" Type="http://schemas.openxmlformats.org/officeDocument/2006/relationships/slideLayout" Target="../slideLayouts/slideLayout1695.xml"/><Relationship Id="rId6" Type="http://schemas.openxmlformats.org/officeDocument/2006/relationships/slideLayout" Target="../slideLayouts/slideLayout1700.xml"/><Relationship Id="rId11" Type="http://schemas.openxmlformats.org/officeDocument/2006/relationships/slideLayout" Target="../slideLayouts/slideLayout1705.xml"/><Relationship Id="rId24" Type="http://schemas.openxmlformats.org/officeDocument/2006/relationships/slideLayout" Target="../slideLayouts/slideLayout1718.xml"/><Relationship Id="rId32" Type="http://schemas.openxmlformats.org/officeDocument/2006/relationships/slideLayout" Target="../slideLayouts/slideLayout1726.xml"/><Relationship Id="rId37" Type="http://schemas.openxmlformats.org/officeDocument/2006/relationships/slideLayout" Target="../slideLayouts/slideLayout1731.xml"/><Relationship Id="rId5" Type="http://schemas.openxmlformats.org/officeDocument/2006/relationships/slideLayout" Target="../slideLayouts/slideLayout1699.xml"/><Relationship Id="rId15" Type="http://schemas.openxmlformats.org/officeDocument/2006/relationships/slideLayout" Target="../slideLayouts/slideLayout1709.xml"/><Relationship Id="rId23" Type="http://schemas.openxmlformats.org/officeDocument/2006/relationships/slideLayout" Target="../slideLayouts/slideLayout1717.xml"/><Relationship Id="rId28" Type="http://schemas.openxmlformats.org/officeDocument/2006/relationships/slideLayout" Target="../slideLayouts/slideLayout1722.xml"/><Relationship Id="rId36" Type="http://schemas.openxmlformats.org/officeDocument/2006/relationships/slideLayout" Target="../slideLayouts/slideLayout1730.xml"/><Relationship Id="rId10" Type="http://schemas.openxmlformats.org/officeDocument/2006/relationships/slideLayout" Target="../slideLayouts/slideLayout1704.xml"/><Relationship Id="rId19" Type="http://schemas.openxmlformats.org/officeDocument/2006/relationships/slideLayout" Target="../slideLayouts/slideLayout1713.xml"/><Relationship Id="rId31" Type="http://schemas.openxmlformats.org/officeDocument/2006/relationships/slideLayout" Target="../slideLayouts/slideLayout1725.xml"/><Relationship Id="rId4" Type="http://schemas.openxmlformats.org/officeDocument/2006/relationships/slideLayout" Target="../slideLayouts/slideLayout1698.xml"/><Relationship Id="rId9" Type="http://schemas.openxmlformats.org/officeDocument/2006/relationships/slideLayout" Target="../slideLayouts/slideLayout1703.xml"/><Relationship Id="rId14" Type="http://schemas.openxmlformats.org/officeDocument/2006/relationships/slideLayout" Target="../slideLayouts/slideLayout1708.xml"/><Relationship Id="rId22" Type="http://schemas.openxmlformats.org/officeDocument/2006/relationships/slideLayout" Target="../slideLayouts/slideLayout1716.xml"/><Relationship Id="rId27" Type="http://schemas.openxmlformats.org/officeDocument/2006/relationships/slideLayout" Target="../slideLayouts/slideLayout1721.xml"/><Relationship Id="rId30" Type="http://schemas.openxmlformats.org/officeDocument/2006/relationships/slideLayout" Target="../slideLayouts/slideLayout1724.xml"/><Relationship Id="rId35" Type="http://schemas.openxmlformats.org/officeDocument/2006/relationships/slideLayout" Target="../slideLayouts/slideLayout1729.xml"/><Relationship Id="rId8" Type="http://schemas.openxmlformats.org/officeDocument/2006/relationships/slideLayout" Target="../slideLayouts/slideLayout1702.xml"/><Relationship Id="rId3" Type="http://schemas.openxmlformats.org/officeDocument/2006/relationships/slideLayout" Target="../slideLayouts/slideLayout1697.xml"/></Relationships>
</file>

<file path=ppt/slideMasters/_rels/slideMaster54.xml.rels><?xml version="1.0" encoding="UTF-8" standalone="yes"?>
<Relationships xmlns="http://schemas.openxmlformats.org/package/2006/relationships"><Relationship Id="rId26" Type="http://schemas.openxmlformats.org/officeDocument/2006/relationships/slideLayout" Target="../slideLayouts/slideLayout1758.xml"/><Relationship Id="rId117" Type="http://schemas.openxmlformats.org/officeDocument/2006/relationships/slideLayout" Target="../slideLayouts/slideLayout1849.xml"/><Relationship Id="rId21" Type="http://schemas.openxmlformats.org/officeDocument/2006/relationships/slideLayout" Target="../slideLayouts/slideLayout1753.xml"/><Relationship Id="rId42" Type="http://schemas.openxmlformats.org/officeDocument/2006/relationships/slideLayout" Target="../slideLayouts/slideLayout1774.xml"/><Relationship Id="rId47" Type="http://schemas.openxmlformats.org/officeDocument/2006/relationships/slideLayout" Target="../slideLayouts/slideLayout1779.xml"/><Relationship Id="rId63" Type="http://schemas.openxmlformats.org/officeDocument/2006/relationships/slideLayout" Target="../slideLayouts/slideLayout1795.xml"/><Relationship Id="rId68" Type="http://schemas.openxmlformats.org/officeDocument/2006/relationships/slideLayout" Target="../slideLayouts/slideLayout1800.xml"/><Relationship Id="rId84" Type="http://schemas.openxmlformats.org/officeDocument/2006/relationships/slideLayout" Target="../slideLayouts/slideLayout1816.xml"/><Relationship Id="rId89" Type="http://schemas.openxmlformats.org/officeDocument/2006/relationships/slideLayout" Target="../slideLayouts/slideLayout1821.xml"/><Relationship Id="rId112" Type="http://schemas.openxmlformats.org/officeDocument/2006/relationships/slideLayout" Target="../slideLayouts/slideLayout1844.xml"/><Relationship Id="rId16" Type="http://schemas.openxmlformats.org/officeDocument/2006/relationships/slideLayout" Target="../slideLayouts/slideLayout1748.xml"/><Relationship Id="rId107" Type="http://schemas.openxmlformats.org/officeDocument/2006/relationships/slideLayout" Target="../slideLayouts/slideLayout1839.xml"/><Relationship Id="rId11" Type="http://schemas.openxmlformats.org/officeDocument/2006/relationships/slideLayout" Target="../slideLayouts/slideLayout1743.xml"/><Relationship Id="rId32" Type="http://schemas.openxmlformats.org/officeDocument/2006/relationships/slideLayout" Target="../slideLayouts/slideLayout1764.xml"/><Relationship Id="rId37" Type="http://schemas.openxmlformats.org/officeDocument/2006/relationships/slideLayout" Target="../slideLayouts/slideLayout1769.xml"/><Relationship Id="rId53" Type="http://schemas.openxmlformats.org/officeDocument/2006/relationships/slideLayout" Target="../slideLayouts/slideLayout1785.xml"/><Relationship Id="rId58" Type="http://schemas.openxmlformats.org/officeDocument/2006/relationships/slideLayout" Target="../slideLayouts/slideLayout1790.xml"/><Relationship Id="rId74" Type="http://schemas.openxmlformats.org/officeDocument/2006/relationships/slideLayout" Target="../slideLayouts/slideLayout1806.xml"/><Relationship Id="rId79" Type="http://schemas.openxmlformats.org/officeDocument/2006/relationships/slideLayout" Target="../slideLayouts/slideLayout1811.xml"/><Relationship Id="rId102" Type="http://schemas.openxmlformats.org/officeDocument/2006/relationships/slideLayout" Target="../slideLayouts/slideLayout1834.xml"/><Relationship Id="rId123" Type="http://schemas.openxmlformats.org/officeDocument/2006/relationships/slideLayout" Target="../slideLayouts/slideLayout1855.xml"/><Relationship Id="rId5" Type="http://schemas.openxmlformats.org/officeDocument/2006/relationships/slideLayout" Target="../slideLayouts/slideLayout1737.xml"/><Relationship Id="rId90" Type="http://schemas.openxmlformats.org/officeDocument/2006/relationships/slideLayout" Target="../slideLayouts/slideLayout1822.xml"/><Relationship Id="rId95" Type="http://schemas.openxmlformats.org/officeDocument/2006/relationships/slideLayout" Target="../slideLayouts/slideLayout1827.xml"/><Relationship Id="rId22" Type="http://schemas.openxmlformats.org/officeDocument/2006/relationships/slideLayout" Target="../slideLayouts/slideLayout1754.xml"/><Relationship Id="rId27" Type="http://schemas.openxmlformats.org/officeDocument/2006/relationships/slideLayout" Target="../slideLayouts/slideLayout1759.xml"/><Relationship Id="rId43" Type="http://schemas.openxmlformats.org/officeDocument/2006/relationships/slideLayout" Target="../slideLayouts/slideLayout1775.xml"/><Relationship Id="rId48" Type="http://schemas.openxmlformats.org/officeDocument/2006/relationships/slideLayout" Target="../slideLayouts/slideLayout1780.xml"/><Relationship Id="rId64" Type="http://schemas.openxmlformats.org/officeDocument/2006/relationships/slideLayout" Target="../slideLayouts/slideLayout1796.xml"/><Relationship Id="rId69" Type="http://schemas.openxmlformats.org/officeDocument/2006/relationships/slideLayout" Target="../slideLayouts/slideLayout1801.xml"/><Relationship Id="rId113" Type="http://schemas.openxmlformats.org/officeDocument/2006/relationships/slideLayout" Target="../slideLayouts/slideLayout1845.xml"/><Relationship Id="rId118" Type="http://schemas.openxmlformats.org/officeDocument/2006/relationships/slideLayout" Target="../slideLayouts/slideLayout1850.xml"/><Relationship Id="rId80" Type="http://schemas.openxmlformats.org/officeDocument/2006/relationships/slideLayout" Target="../slideLayouts/slideLayout1812.xml"/><Relationship Id="rId85" Type="http://schemas.openxmlformats.org/officeDocument/2006/relationships/slideLayout" Target="../slideLayouts/slideLayout1817.xml"/><Relationship Id="rId12" Type="http://schemas.openxmlformats.org/officeDocument/2006/relationships/slideLayout" Target="../slideLayouts/slideLayout1744.xml"/><Relationship Id="rId17" Type="http://schemas.openxmlformats.org/officeDocument/2006/relationships/slideLayout" Target="../slideLayouts/slideLayout1749.xml"/><Relationship Id="rId33" Type="http://schemas.openxmlformats.org/officeDocument/2006/relationships/slideLayout" Target="../slideLayouts/slideLayout1765.xml"/><Relationship Id="rId38" Type="http://schemas.openxmlformats.org/officeDocument/2006/relationships/slideLayout" Target="../slideLayouts/slideLayout1770.xml"/><Relationship Id="rId59" Type="http://schemas.openxmlformats.org/officeDocument/2006/relationships/slideLayout" Target="../slideLayouts/slideLayout1791.xml"/><Relationship Id="rId103" Type="http://schemas.openxmlformats.org/officeDocument/2006/relationships/slideLayout" Target="../slideLayouts/slideLayout1835.xml"/><Relationship Id="rId108" Type="http://schemas.openxmlformats.org/officeDocument/2006/relationships/slideLayout" Target="../slideLayouts/slideLayout1840.xml"/><Relationship Id="rId124" Type="http://schemas.openxmlformats.org/officeDocument/2006/relationships/theme" Target="../theme/theme54.xml"/><Relationship Id="rId54" Type="http://schemas.openxmlformats.org/officeDocument/2006/relationships/slideLayout" Target="../slideLayouts/slideLayout1786.xml"/><Relationship Id="rId70" Type="http://schemas.openxmlformats.org/officeDocument/2006/relationships/slideLayout" Target="../slideLayouts/slideLayout1802.xml"/><Relationship Id="rId75" Type="http://schemas.openxmlformats.org/officeDocument/2006/relationships/slideLayout" Target="../slideLayouts/slideLayout1807.xml"/><Relationship Id="rId91" Type="http://schemas.openxmlformats.org/officeDocument/2006/relationships/slideLayout" Target="../slideLayouts/slideLayout1823.xml"/><Relationship Id="rId96" Type="http://schemas.openxmlformats.org/officeDocument/2006/relationships/slideLayout" Target="../slideLayouts/slideLayout1828.xml"/><Relationship Id="rId1" Type="http://schemas.openxmlformats.org/officeDocument/2006/relationships/slideLayout" Target="../slideLayouts/slideLayout1733.xml"/><Relationship Id="rId6" Type="http://schemas.openxmlformats.org/officeDocument/2006/relationships/slideLayout" Target="../slideLayouts/slideLayout1738.xml"/><Relationship Id="rId23" Type="http://schemas.openxmlformats.org/officeDocument/2006/relationships/slideLayout" Target="../slideLayouts/slideLayout1755.xml"/><Relationship Id="rId28" Type="http://schemas.openxmlformats.org/officeDocument/2006/relationships/slideLayout" Target="../slideLayouts/slideLayout1760.xml"/><Relationship Id="rId49" Type="http://schemas.openxmlformats.org/officeDocument/2006/relationships/slideLayout" Target="../slideLayouts/slideLayout1781.xml"/><Relationship Id="rId114" Type="http://schemas.openxmlformats.org/officeDocument/2006/relationships/slideLayout" Target="../slideLayouts/slideLayout1846.xml"/><Relationship Id="rId119" Type="http://schemas.openxmlformats.org/officeDocument/2006/relationships/slideLayout" Target="../slideLayouts/slideLayout1851.xml"/><Relationship Id="rId44" Type="http://schemas.openxmlformats.org/officeDocument/2006/relationships/slideLayout" Target="../slideLayouts/slideLayout1776.xml"/><Relationship Id="rId60" Type="http://schemas.openxmlformats.org/officeDocument/2006/relationships/slideLayout" Target="../slideLayouts/slideLayout1792.xml"/><Relationship Id="rId65" Type="http://schemas.openxmlformats.org/officeDocument/2006/relationships/slideLayout" Target="../slideLayouts/slideLayout1797.xml"/><Relationship Id="rId81" Type="http://schemas.openxmlformats.org/officeDocument/2006/relationships/slideLayout" Target="../slideLayouts/slideLayout1813.xml"/><Relationship Id="rId86" Type="http://schemas.openxmlformats.org/officeDocument/2006/relationships/slideLayout" Target="../slideLayouts/slideLayout1818.xml"/><Relationship Id="rId4" Type="http://schemas.openxmlformats.org/officeDocument/2006/relationships/slideLayout" Target="../slideLayouts/slideLayout1736.xml"/><Relationship Id="rId9" Type="http://schemas.openxmlformats.org/officeDocument/2006/relationships/slideLayout" Target="../slideLayouts/slideLayout1741.xml"/><Relationship Id="rId13" Type="http://schemas.openxmlformats.org/officeDocument/2006/relationships/slideLayout" Target="../slideLayouts/slideLayout1745.xml"/><Relationship Id="rId18" Type="http://schemas.openxmlformats.org/officeDocument/2006/relationships/slideLayout" Target="../slideLayouts/slideLayout1750.xml"/><Relationship Id="rId39" Type="http://schemas.openxmlformats.org/officeDocument/2006/relationships/slideLayout" Target="../slideLayouts/slideLayout1771.xml"/><Relationship Id="rId109" Type="http://schemas.openxmlformats.org/officeDocument/2006/relationships/slideLayout" Target="../slideLayouts/slideLayout1841.xml"/><Relationship Id="rId34" Type="http://schemas.openxmlformats.org/officeDocument/2006/relationships/slideLayout" Target="../slideLayouts/slideLayout1766.xml"/><Relationship Id="rId50" Type="http://schemas.openxmlformats.org/officeDocument/2006/relationships/slideLayout" Target="../slideLayouts/slideLayout1782.xml"/><Relationship Id="rId55" Type="http://schemas.openxmlformats.org/officeDocument/2006/relationships/slideLayout" Target="../slideLayouts/slideLayout1787.xml"/><Relationship Id="rId76" Type="http://schemas.openxmlformats.org/officeDocument/2006/relationships/slideLayout" Target="../slideLayouts/slideLayout1808.xml"/><Relationship Id="rId97" Type="http://schemas.openxmlformats.org/officeDocument/2006/relationships/slideLayout" Target="../slideLayouts/slideLayout1829.xml"/><Relationship Id="rId104" Type="http://schemas.openxmlformats.org/officeDocument/2006/relationships/slideLayout" Target="../slideLayouts/slideLayout1836.xml"/><Relationship Id="rId120" Type="http://schemas.openxmlformats.org/officeDocument/2006/relationships/slideLayout" Target="../slideLayouts/slideLayout1852.xml"/><Relationship Id="rId7" Type="http://schemas.openxmlformats.org/officeDocument/2006/relationships/slideLayout" Target="../slideLayouts/slideLayout1739.xml"/><Relationship Id="rId71" Type="http://schemas.openxmlformats.org/officeDocument/2006/relationships/slideLayout" Target="../slideLayouts/slideLayout1803.xml"/><Relationship Id="rId92" Type="http://schemas.openxmlformats.org/officeDocument/2006/relationships/slideLayout" Target="../slideLayouts/slideLayout1824.xml"/><Relationship Id="rId2" Type="http://schemas.openxmlformats.org/officeDocument/2006/relationships/slideLayout" Target="../slideLayouts/slideLayout1734.xml"/><Relationship Id="rId29" Type="http://schemas.openxmlformats.org/officeDocument/2006/relationships/slideLayout" Target="../slideLayouts/slideLayout1761.xml"/><Relationship Id="rId24" Type="http://schemas.openxmlformats.org/officeDocument/2006/relationships/slideLayout" Target="../slideLayouts/slideLayout1756.xml"/><Relationship Id="rId40" Type="http://schemas.openxmlformats.org/officeDocument/2006/relationships/slideLayout" Target="../slideLayouts/slideLayout1772.xml"/><Relationship Id="rId45" Type="http://schemas.openxmlformats.org/officeDocument/2006/relationships/slideLayout" Target="../slideLayouts/slideLayout1777.xml"/><Relationship Id="rId66" Type="http://schemas.openxmlformats.org/officeDocument/2006/relationships/slideLayout" Target="../slideLayouts/slideLayout1798.xml"/><Relationship Id="rId87" Type="http://schemas.openxmlformats.org/officeDocument/2006/relationships/slideLayout" Target="../slideLayouts/slideLayout1819.xml"/><Relationship Id="rId110" Type="http://schemas.openxmlformats.org/officeDocument/2006/relationships/slideLayout" Target="../slideLayouts/slideLayout1842.xml"/><Relationship Id="rId115" Type="http://schemas.openxmlformats.org/officeDocument/2006/relationships/slideLayout" Target="../slideLayouts/slideLayout1847.xml"/><Relationship Id="rId61" Type="http://schemas.openxmlformats.org/officeDocument/2006/relationships/slideLayout" Target="../slideLayouts/slideLayout1793.xml"/><Relationship Id="rId82" Type="http://schemas.openxmlformats.org/officeDocument/2006/relationships/slideLayout" Target="../slideLayouts/slideLayout1814.xml"/><Relationship Id="rId19" Type="http://schemas.openxmlformats.org/officeDocument/2006/relationships/slideLayout" Target="../slideLayouts/slideLayout1751.xml"/><Relationship Id="rId14" Type="http://schemas.openxmlformats.org/officeDocument/2006/relationships/slideLayout" Target="../slideLayouts/slideLayout1746.xml"/><Relationship Id="rId30" Type="http://schemas.openxmlformats.org/officeDocument/2006/relationships/slideLayout" Target="../slideLayouts/slideLayout1762.xml"/><Relationship Id="rId35" Type="http://schemas.openxmlformats.org/officeDocument/2006/relationships/slideLayout" Target="../slideLayouts/slideLayout1767.xml"/><Relationship Id="rId56" Type="http://schemas.openxmlformats.org/officeDocument/2006/relationships/slideLayout" Target="../slideLayouts/slideLayout1788.xml"/><Relationship Id="rId77" Type="http://schemas.openxmlformats.org/officeDocument/2006/relationships/slideLayout" Target="../slideLayouts/slideLayout1809.xml"/><Relationship Id="rId100" Type="http://schemas.openxmlformats.org/officeDocument/2006/relationships/slideLayout" Target="../slideLayouts/slideLayout1832.xml"/><Relationship Id="rId105" Type="http://schemas.openxmlformats.org/officeDocument/2006/relationships/slideLayout" Target="../slideLayouts/slideLayout1837.xml"/><Relationship Id="rId8" Type="http://schemas.openxmlformats.org/officeDocument/2006/relationships/slideLayout" Target="../slideLayouts/slideLayout1740.xml"/><Relationship Id="rId51" Type="http://schemas.openxmlformats.org/officeDocument/2006/relationships/slideLayout" Target="../slideLayouts/slideLayout1783.xml"/><Relationship Id="rId72" Type="http://schemas.openxmlformats.org/officeDocument/2006/relationships/slideLayout" Target="../slideLayouts/slideLayout1804.xml"/><Relationship Id="rId93" Type="http://schemas.openxmlformats.org/officeDocument/2006/relationships/slideLayout" Target="../slideLayouts/slideLayout1825.xml"/><Relationship Id="rId98" Type="http://schemas.openxmlformats.org/officeDocument/2006/relationships/slideLayout" Target="../slideLayouts/slideLayout1830.xml"/><Relationship Id="rId121" Type="http://schemas.openxmlformats.org/officeDocument/2006/relationships/slideLayout" Target="../slideLayouts/slideLayout1853.xml"/><Relationship Id="rId3" Type="http://schemas.openxmlformats.org/officeDocument/2006/relationships/slideLayout" Target="../slideLayouts/slideLayout1735.xml"/><Relationship Id="rId25" Type="http://schemas.openxmlformats.org/officeDocument/2006/relationships/slideLayout" Target="../slideLayouts/slideLayout1757.xml"/><Relationship Id="rId46" Type="http://schemas.openxmlformats.org/officeDocument/2006/relationships/slideLayout" Target="../slideLayouts/slideLayout1778.xml"/><Relationship Id="rId67" Type="http://schemas.openxmlformats.org/officeDocument/2006/relationships/slideLayout" Target="../slideLayouts/slideLayout1799.xml"/><Relationship Id="rId116" Type="http://schemas.openxmlformats.org/officeDocument/2006/relationships/slideLayout" Target="../slideLayouts/slideLayout1848.xml"/><Relationship Id="rId20" Type="http://schemas.openxmlformats.org/officeDocument/2006/relationships/slideLayout" Target="../slideLayouts/slideLayout1752.xml"/><Relationship Id="rId41" Type="http://schemas.openxmlformats.org/officeDocument/2006/relationships/slideLayout" Target="../slideLayouts/slideLayout1773.xml"/><Relationship Id="rId62" Type="http://schemas.openxmlformats.org/officeDocument/2006/relationships/slideLayout" Target="../slideLayouts/slideLayout1794.xml"/><Relationship Id="rId83" Type="http://schemas.openxmlformats.org/officeDocument/2006/relationships/slideLayout" Target="../slideLayouts/slideLayout1815.xml"/><Relationship Id="rId88" Type="http://schemas.openxmlformats.org/officeDocument/2006/relationships/slideLayout" Target="../slideLayouts/slideLayout1820.xml"/><Relationship Id="rId111" Type="http://schemas.openxmlformats.org/officeDocument/2006/relationships/slideLayout" Target="../slideLayouts/slideLayout1843.xml"/><Relationship Id="rId15" Type="http://schemas.openxmlformats.org/officeDocument/2006/relationships/slideLayout" Target="../slideLayouts/slideLayout1747.xml"/><Relationship Id="rId36" Type="http://schemas.openxmlformats.org/officeDocument/2006/relationships/slideLayout" Target="../slideLayouts/slideLayout1768.xml"/><Relationship Id="rId57" Type="http://schemas.openxmlformats.org/officeDocument/2006/relationships/slideLayout" Target="../slideLayouts/slideLayout1789.xml"/><Relationship Id="rId106" Type="http://schemas.openxmlformats.org/officeDocument/2006/relationships/slideLayout" Target="../slideLayouts/slideLayout1838.xml"/><Relationship Id="rId10" Type="http://schemas.openxmlformats.org/officeDocument/2006/relationships/slideLayout" Target="../slideLayouts/slideLayout1742.xml"/><Relationship Id="rId31" Type="http://schemas.openxmlformats.org/officeDocument/2006/relationships/slideLayout" Target="../slideLayouts/slideLayout1763.xml"/><Relationship Id="rId52" Type="http://schemas.openxmlformats.org/officeDocument/2006/relationships/slideLayout" Target="../slideLayouts/slideLayout1784.xml"/><Relationship Id="rId73" Type="http://schemas.openxmlformats.org/officeDocument/2006/relationships/slideLayout" Target="../slideLayouts/slideLayout1805.xml"/><Relationship Id="rId78" Type="http://schemas.openxmlformats.org/officeDocument/2006/relationships/slideLayout" Target="../slideLayouts/slideLayout1810.xml"/><Relationship Id="rId94" Type="http://schemas.openxmlformats.org/officeDocument/2006/relationships/slideLayout" Target="../slideLayouts/slideLayout1826.xml"/><Relationship Id="rId99" Type="http://schemas.openxmlformats.org/officeDocument/2006/relationships/slideLayout" Target="../slideLayouts/slideLayout1831.xml"/><Relationship Id="rId101" Type="http://schemas.openxmlformats.org/officeDocument/2006/relationships/slideLayout" Target="../slideLayouts/slideLayout1833.xml"/><Relationship Id="rId122" Type="http://schemas.openxmlformats.org/officeDocument/2006/relationships/slideLayout" Target="../slideLayouts/slideLayout1854.xml"/></Relationships>
</file>

<file path=ppt/slideMasters/_rels/slideMaster55.xml.rels><?xml version="1.0" encoding="UTF-8" standalone="yes"?>
<Relationships xmlns="http://schemas.openxmlformats.org/package/2006/relationships"><Relationship Id="rId13" Type="http://schemas.openxmlformats.org/officeDocument/2006/relationships/slideLayout" Target="../slideLayouts/slideLayout1868.xml"/><Relationship Id="rId18" Type="http://schemas.openxmlformats.org/officeDocument/2006/relationships/slideLayout" Target="../slideLayouts/slideLayout1873.xml"/><Relationship Id="rId26" Type="http://schemas.openxmlformats.org/officeDocument/2006/relationships/slideLayout" Target="../slideLayouts/slideLayout1881.xml"/><Relationship Id="rId3" Type="http://schemas.openxmlformats.org/officeDocument/2006/relationships/slideLayout" Target="../slideLayouts/slideLayout1858.xml"/><Relationship Id="rId21" Type="http://schemas.openxmlformats.org/officeDocument/2006/relationships/slideLayout" Target="../slideLayouts/slideLayout1876.xml"/><Relationship Id="rId34" Type="http://schemas.openxmlformats.org/officeDocument/2006/relationships/slideLayout" Target="../slideLayouts/slideLayout1889.xml"/><Relationship Id="rId7" Type="http://schemas.openxmlformats.org/officeDocument/2006/relationships/slideLayout" Target="../slideLayouts/slideLayout1862.xml"/><Relationship Id="rId12" Type="http://schemas.openxmlformats.org/officeDocument/2006/relationships/slideLayout" Target="../slideLayouts/slideLayout1867.xml"/><Relationship Id="rId17" Type="http://schemas.openxmlformats.org/officeDocument/2006/relationships/slideLayout" Target="../slideLayouts/slideLayout1872.xml"/><Relationship Id="rId25" Type="http://schemas.openxmlformats.org/officeDocument/2006/relationships/slideLayout" Target="../slideLayouts/slideLayout1880.xml"/><Relationship Id="rId33" Type="http://schemas.openxmlformats.org/officeDocument/2006/relationships/slideLayout" Target="../slideLayouts/slideLayout1888.xml"/><Relationship Id="rId2" Type="http://schemas.openxmlformats.org/officeDocument/2006/relationships/slideLayout" Target="../slideLayouts/slideLayout1857.xml"/><Relationship Id="rId16" Type="http://schemas.openxmlformats.org/officeDocument/2006/relationships/slideLayout" Target="../slideLayouts/slideLayout1871.xml"/><Relationship Id="rId20" Type="http://schemas.openxmlformats.org/officeDocument/2006/relationships/slideLayout" Target="../slideLayouts/slideLayout1875.xml"/><Relationship Id="rId29" Type="http://schemas.openxmlformats.org/officeDocument/2006/relationships/slideLayout" Target="../slideLayouts/slideLayout1884.xml"/><Relationship Id="rId1" Type="http://schemas.openxmlformats.org/officeDocument/2006/relationships/slideLayout" Target="../slideLayouts/slideLayout1856.xml"/><Relationship Id="rId6" Type="http://schemas.openxmlformats.org/officeDocument/2006/relationships/slideLayout" Target="../slideLayouts/slideLayout1861.xml"/><Relationship Id="rId11" Type="http://schemas.openxmlformats.org/officeDocument/2006/relationships/slideLayout" Target="../slideLayouts/slideLayout1866.xml"/><Relationship Id="rId24" Type="http://schemas.openxmlformats.org/officeDocument/2006/relationships/slideLayout" Target="../slideLayouts/slideLayout1879.xml"/><Relationship Id="rId32" Type="http://schemas.openxmlformats.org/officeDocument/2006/relationships/slideLayout" Target="../slideLayouts/slideLayout1887.xml"/><Relationship Id="rId5" Type="http://schemas.openxmlformats.org/officeDocument/2006/relationships/slideLayout" Target="../slideLayouts/slideLayout1860.xml"/><Relationship Id="rId15" Type="http://schemas.openxmlformats.org/officeDocument/2006/relationships/slideLayout" Target="../slideLayouts/slideLayout1870.xml"/><Relationship Id="rId23" Type="http://schemas.openxmlformats.org/officeDocument/2006/relationships/slideLayout" Target="../slideLayouts/slideLayout1878.xml"/><Relationship Id="rId28" Type="http://schemas.openxmlformats.org/officeDocument/2006/relationships/slideLayout" Target="../slideLayouts/slideLayout1883.xml"/><Relationship Id="rId36" Type="http://schemas.openxmlformats.org/officeDocument/2006/relationships/theme" Target="../theme/theme55.xml"/><Relationship Id="rId10" Type="http://schemas.openxmlformats.org/officeDocument/2006/relationships/slideLayout" Target="../slideLayouts/slideLayout1865.xml"/><Relationship Id="rId19" Type="http://schemas.openxmlformats.org/officeDocument/2006/relationships/slideLayout" Target="../slideLayouts/slideLayout1874.xml"/><Relationship Id="rId31" Type="http://schemas.openxmlformats.org/officeDocument/2006/relationships/slideLayout" Target="../slideLayouts/slideLayout1886.xml"/><Relationship Id="rId4" Type="http://schemas.openxmlformats.org/officeDocument/2006/relationships/slideLayout" Target="../slideLayouts/slideLayout1859.xml"/><Relationship Id="rId9" Type="http://schemas.openxmlformats.org/officeDocument/2006/relationships/slideLayout" Target="../slideLayouts/slideLayout1864.xml"/><Relationship Id="rId14" Type="http://schemas.openxmlformats.org/officeDocument/2006/relationships/slideLayout" Target="../slideLayouts/slideLayout1869.xml"/><Relationship Id="rId22" Type="http://schemas.openxmlformats.org/officeDocument/2006/relationships/slideLayout" Target="../slideLayouts/slideLayout1877.xml"/><Relationship Id="rId27" Type="http://schemas.openxmlformats.org/officeDocument/2006/relationships/slideLayout" Target="../slideLayouts/slideLayout1882.xml"/><Relationship Id="rId30" Type="http://schemas.openxmlformats.org/officeDocument/2006/relationships/slideLayout" Target="../slideLayouts/slideLayout1885.xml"/><Relationship Id="rId35" Type="http://schemas.openxmlformats.org/officeDocument/2006/relationships/slideLayout" Target="../slideLayouts/slideLayout1890.xml"/><Relationship Id="rId8" Type="http://schemas.openxmlformats.org/officeDocument/2006/relationships/slideLayout" Target="../slideLayouts/slideLayout1863.xml"/></Relationships>
</file>

<file path=ppt/slideMasters/_rels/slideMaster56.xml.rels><?xml version="1.0" encoding="UTF-8" standalone="yes"?>
<Relationships xmlns="http://schemas.openxmlformats.org/package/2006/relationships"><Relationship Id="rId13" Type="http://schemas.openxmlformats.org/officeDocument/2006/relationships/slideLayout" Target="../slideLayouts/slideLayout1903.xml"/><Relationship Id="rId18" Type="http://schemas.openxmlformats.org/officeDocument/2006/relationships/slideLayout" Target="../slideLayouts/slideLayout1908.xml"/><Relationship Id="rId26" Type="http://schemas.openxmlformats.org/officeDocument/2006/relationships/slideLayout" Target="../slideLayouts/slideLayout1916.xml"/><Relationship Id="rId3" Type="http://schemas.openxmlformats.org/officeDocument/2006/relationships/slideLayout" Target="../slideLayouts/slideLayout1893.xml"/><Relationship Id="rId21" Type="http://schemas.openxmlformats.org/officeDocument/2006/relationships/slideLayout" Target="../slideLayouts/slideLayout1911.xml"/><Relationship Id="rId34" Type="http://schemas.openxmlformats.org/officeDocument/2006/relationships/slideLayout" Target="../slideLayouts/slideLayout1924.xml"/><Relationship Id="rId7" Type="http://schemas.openxmlformats.org/officeDocument/2006/relationships/slideLayout" Target="../slideLayouts/slideLayout1897.xml"/><Relationship Id="rId12" Type="http://schemas.openxmlformats.org/officeDocument/2006/relationships/slideLayout" Target="../slideLayouts/slideLayout1902.xml"/><Relationship Id="rId17" Type="http://schemas.openxmlformats.org/officeDocument/2006/relationships/slideLayout" Target="../slideLayouts/slideLayout1907.xml"/><Relationship Id="rId25" Type="http://schemas.openxmlformats.org/officeDocument/2006/relationships/slideLayout" Target="../slideLayouts/slideLayout1915.xml"/><Relationship Id="rId33" Type="http://schemas.openxmlformats.org/officeDocument/2006/relationships/slideLayout" Target="../slideLayouts/slideLayout1923.xml"/><Relationship Id="rId2" Type="http://schemas.openxmlformats.org/officeDocument/2006/relationships/slideLayout" Target="../slideLayouts/slideLayout1892.xml"/><Relationship Id="rId16" Type="http://schemas.openxmlformats.org/officeDocument/2006/relationships/slideLayout" Target="../slideLayouts/slideLayout1906.xml"/><Relationship Id="rId20" Type="http://schemas.openxmlformats.org/officeDocument/2006/relationships/slideLayout" Target="../slideLayouts/slideLayout1910.xml"/><Relationship Id="rId29" Type="http://schemas.openxmlformats.org/officeDocument/2006/relationships/slideLayout" Target="../slideLayouts/slideLayout1919.xml"/><Relationship Id="rId1" Type="http://schemas.openxmlformats.org/officeDocument/2006/relationships/slideLayout" Target="../slideLayouts/slideLayout1891.xml"/><Relationship Id="rId6" Type="http://schemas.openxmlformats.org/officeDocument/2006/relationships/slideLayout" Target="../slideLayouts/slideLayout1896.xml"/><Relationship Id="rId11" Type="http://schemas.openxmlformats.org/officeDocument/2006/relationships/slideLayout" Target="../slideLayouts/slideLayout1901.xml"/><Relationship Id="rId24" Type="http://schemas.openxmlformats.org/officeDocument/2006/relationships/slideLayout" Target="../slideLayouts/slideLayout1914.xml"/><Relationship Id="rId32" Type="http://schemas.openxmlformats.org/officeDocument/2006/relationships/slideLayout" Target="../slideLayouts/slideLayout1922.xml"/><Relationship Id="rId5" Type="http://schemas.openxmlformats.org/officeDocument/2006/relationships/slideLayout" Target="../slideLayouts/slideLayout1895.xml"/><Relationship Id="rId15" Type="http://schemas.openxmlformats.org/officeDocument/2006/relationships/slideLayout" Target="../slideLayouts/slideLayout1905.xml"/><Relationship Id="rId23" Type="http://schemas.openxmlformats.org/officeDocument/2006/relationships/slideLayout" Target="../slideLayouts/slideLayout1913.xml"/><Relationship Id="rId28" Type="http://schemas.openxmlformats.org/officeDocument/2006/relationships/slideLayout" Target="../slideLayouts/slideLayout1918.xml"/><Relationship Id="rId36" Type="http://schemas.openxmlformats.org/officeDocument/2006/relationships/theme" Target="../theme/theme56.xml"/><Relationship Id="rId10" Type="http://schemas.openxmlformats.org/officeDocument/2006/relationships/slideLayout" Target="../slideLayouts/slideLayout1900.xml"/><Relationship Id="rId19" Type="http://schemas.openxmlformats.org/officeDocument/2006/relationships/slideLayout" Target="../slideLayouts/slideLayout1909.xml"/><Relationship Id="rId31" Type="http://schemas.openxmlformats.org/officeDocument/2006/relationships/slideLayout" Target="../slideLayouts/slideLayout1921.xml"/><Relationship Id="rId4" Type="http://schemas.openxmlformats.org/officeDocument/2006/relationships/slideLayout" Target="../slideLayouts/slideLayout1894.xml"/><Relationship Id="rId9" Type="http://schemas.openxmlformats.org/officeDocument/2006/relationships/slideLayout" Target="../slideLayouts/slideLayout1899.xml"/><Relationship Id="rId14" Type="http://schemas.openxmlformats.org/officeDocument/2006/relationships/slideLayout" Target="../slideLayouts/slideLayout1904.xml"/><Relationship Id="rId22" Type="http://schemas.openxmlformats.org/officeDocument/2006/relationships/slideLayout" Target="../slideLayouts/slideLayout1912.xml"/><Relationship Id="rId27" Type="http://schemas.openxmlformats.org/officeDocument/2006/relationships/slideLayout" Target="../slideLayouts/slideLayout1917.xml"/><Relationship Id="rId30" Type="http://schemas.openxmlformats.org/officeDocument/2006/relationships/slideLayout" Target="../slideLayouts/slideLayout1920.xml"/><Relationship Id="rId35" Type="http://schemas.openxmlformats.org/officeDocument/2006/relationships/slideLayout" Target="../slideLayouts/slideLayout1925.xml"/><Relationship Id="rId8" Type="http://schemas.openxmlformats.org/officeDocument/2006/relationships/slideLayout" Target="../slideLayouts/slideLayout1898.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1933.xml"/><Relationship Id="rId13" Type="http://schemas.openxmlformats.org/officeDocument/2006/relationships/slideLayout" Target="../slideLayouts/slideLayout1938.xml"/><Relationship Id="rId18" Type="http://schemas.openxmlformats.org/officeDocument/2006/relationships/theme" Target="../theme/theme57.xml"/><Relationship Id="rId3" Type="http://schemas.openxmlformats.org/officeDocument/2006/relationships/slideLayout" Target="../slideLayouts/slideLayout1928.xml"/><Relationship Id="rId7" Type="http://schemas.openxmlformats.org/officeDocument/2006/relationships/slideLayout" Target="../slideLayouts/slideLayout1932.xml"/><Relationship Id="rId12" Type="http://schemas.openxmlformats.org/officeDocument/2006/relationships/slideLayout" Target="../slideLayouts/slideLayout1937.xml"/><Relationship Id="rId17" Type="http://schemas.openxmlformats.org/officeDocument/2006/relationships/slideLayout" Target="../slideLayouts/slideLayout1942.xml"/><Relationship Id="rId2" Type="http://schemas.openxmlformats.org/officeDocument/2006/relationships/slideLayout" Target="../slideLayouts/slideLayout1927.xml"/><Relationship Id="rId16" Type="http://schemas.openxmlformats.org/officeDocument/2006/relationships/slideLayout" Target="../slideLayouts/slideLayout1941.xml"/><Relationship Id="rId1" Type="http://schemas.openxmlformats.org/officeDocument/2006/relationships/slideLayout" Target="../slideLayouts/slideLayout1926.xml"/><Relationship Id="rId6" Type="http://schemas.openxmlformats.org/officeDocument/2006/relationships/slideLayout" Target="../slideLayouts/slideLayout1931.xml"/><Relationship Id="rId11" Type="http://schemas.openxmlformats.org/officeDocument/2006/relationships/slideLayout" Target="../slideLayouts/slideLayout1936.xml"/><Relationship Id="rId5" Type="http://schemas.openxmlformats.org/officeDocument/2006/relationships/slideLayout" Target="../slideLayouts/slideLayout1930.xml"/><Relationship Id="rId15" Type="http://schemas.openxmlformats.org/officeDocument/2006/relationships/slideLayout" Target="../slideLayouts/slideLayout1940.xml"/><Relationship Id="rId10" Type="http://schemas.openxmlformats.org/officeDocument/2006/relationships/slideLayout" Target="../slideLayouts/slideLayout1935.xml"/><Relationship Id="rId4" Type="http://schemas.openxmlformats.org/officeDocument/2006/relationships/slideLayout" Target="../slideLayouts/slideLayout1929.xml"/><Relationship Id="rId9" Type="http://schemas.openxmlformats.org/officeDocument/2006/relationships/slideLayout" Target="../slideLayouts/slideLayout1934.xml"/><Relationship Id="rId14" Type="http://schemas.openxmlformats.org/officeDocument/2006/relationships/slideLayout" Target="../slideLayouts/slideLayout1939.xml"/></Relationships>
</file>

<file path=ppt/slideMasters/_rels/slideMaster58.xml.rels><?xml version="1.0" encoding="UTF-8" standalone="yes"?>
<Relationships xmlns="http://schemas.openxmlformats.org/package/2006/relationships"><Relationship Id="rId26" Type="http://schemas.openxmlformats.org/officeDocument/2006/relationships/slideLayout" Target="../slideLayouts/slideLayout1968.xml"/><Relationship Id="rId117" Type="http://schemas.openxmlformats.org/officeDocument/2006/relationships/slideLayout" Target="../slideLayouts/slideLayout2059.xml"/><Relationship Id="rId21" Type="http://schemas.openxmlformats.org/officeDocument/2006/relationships/slideLayout" Target="../slideLayouts/slideLayout1963.xml"/><Relationship Id="rId42" Type="http://schemas.openxmlformats.org/officeDocument/2006/relationships/slideLayout" Target="../slideLayouts/slideLayout1984.xml"/><Relationship Id="rId47" Type="http://schemas.openxmlformats.org/officeDocument/2006/relationships/slideLayout" Target="../slideLayouts/slideLayout1989.xml"/><Relationship Id="rId63" Type="http://schemas.openxmlformats.org/officeDocument/2006/relationships/slideLayout" Target="../slideLayouts/slideLayout2005.xml"/><Relationship Id="rId68" Type="http://schemas.openxmlformats.org/officeDocument/2006/relationships/slideLayout" Target="../slideLayouts/slideLayout2010.xml"/><Relationship Id="rId84" Type="http://schemas.openxmlformats.org/officeDocument/2006/relationships/slideLayout" Target="../slideLayouts/slideLayout2026.xml"/><Relationship Id="rId89" Type="http://schemas.openxmlformats.org/officeDocument/2006/relationships/slideLayout" Target="../slideLayouts/slideLayout2031.xml"/><Relationship Id="rId112" Type="http://schemas.openxmlformats.org/officeDocument/2006/relationships/slideLayout" Target="../slideLayouts/slideLayout2054.xml"/><Relationship Id="rId16" Type="http://schemas.openxmlformats.org/officeDocument/2006/relationships/slideLayout" Target="../slideLayouts/slideLayout1958.xml"/><Relationship Id="rId107" Type="http://schemas.openxmlformats.org/officeDocument/2006/relationships/slideLayout" Target="../slideLayouts/slideLayout2049.xml"/><Relationship Id="rId11" Type="http://schemas.openxmlformats.org/officeDocument/2006/relationships/slideLayout" Target="../slideLayouts/slideLayout1953.xml"/><Relationship Id="rId32" Type="http://schemas.openxmlformats.org/officeDocument/2006/relationships/slideLayout" Target="../slideLayouts/slideLayout1974.xml"/><Relationship Id="rId37" Type="http://schemas.openxmlformats.org/officeDocument/2006/relationships/slideLayout" Target="../slideLayouts/slideLayout1979.xml"/><Relationship Id="rId53" Type="http://schemas.openxmlformats.org/officeDocument/2006/relationships/slideLayout" Target="../slideLayouts/slideLayout1995.xml"/><Relationship Id="rId58" Type="http://schemas.openxmlformats.org/officeDocument/2006/relationships/slideLayout" Target="../slideLayouts/slideLayout2000.xml"/><Relationship Id="rId74" Type="http://schemas.openxmlformats.org/officeDocument/2006/relationships/slideLayout" Target="../slideLayouts/slideLayout2016.xml"/><Relationship Id="rId79" Type="http://schemas.openxmlformats.org/officeDocument/2006/relationships/slideLayout" Target="../slideLayouts/slideLayout2021.xml"/><Relationship Id="rId102" Type="http://schemas.openxmlformats.org/officeDocument/2006/relationships/slideLayout" Target="../slideLayouts/slideLayout2044.xml"/><Relationship Id="rId123" Type="http://schemas.openxmlformats.org/officeDocument/2006/relationships/slideLayout" Target="../slideLayouts/slideLayout2065.xml"/><Relationship Id="rId5" Type="http://schemas.openxmlformats.org/officeDocument/2006/relationships/slideLayout" Target="../slideLayouts/slideLayout1947.xml"/><Relationship Id="rId90" Type="http://schemas.openxmlformats.org/officeDocument/2006/relationships/slideLayout" Target="../slideLayouts/slideLayout2032.xml"/><Relationship Id="rId95" Type="http://schemas.openxmlformats.org/officeDocument/2006/relationships/slideLayout" Target="../slideLayouts/slideLayout2037.xml"/><Relationship Id="rId22" Type="http://schemas.openxmlformats.org/officeDocument/2006/relationships/slideLayout" Target="../slideLayouts/slideLayout1964.xml"/><Relationship Id="rId27" Type="http://schemas.openxmlformats.org/officeDocument/2006/relationships/slideLayout" Target="../slideLayouts/slideLayout1969.xml"/><Relationship Id="rId43" Type="http://schemas.openxmlformats.org/officeDocument/2006/relationships/slideLayout" Target="../slideLayouts/slideLayout1985.xml"/><Relationship Id="rId48" Type="http://schemas.openxmlformats.org/officeDocument/2006/relationships/slideLayout" Target="../slideLayouts/slideLayout1990.xml"/><Relationship Id="rId64" Type="http://schemas.openxmlformats.org/officeDocument/2006/relationships/slideLayout" Target="../slideLayouts/slideLayout2006.xml"/><Relationship Id="rId69" Type="http://schemas.openxmlformats.org/officeDocument/2006/relationships/slideLayout" Target="../slideLayouts/slideLayout2011.xml"/><Relationship Id="rId113" Type="http://schemas.openxmlformats.org/officeDocument/2006/relationships/slideLayout" Target="../slideLayouts/slideLayout2055.xml"/><Relationship Id="rId118" Type="http://schemas.openxmlformats.org/officeDocument/2006/relationships/slideLayout" Target="../slideLayouts/slideLayout2060.xml"/><Relationship Id="rId80" Type="http://schemas.openxmlformats.org/officeDocument/2006/relationships/slideLayout" Target="../slideLayouts/slideLayout2022.xml"/><Relationship Id="rId85" Type="http://schemas.openxmlformats.org/officeDocument/2006/relationships/slideLayout" Target="../slideLayouts/slideLayout2027.xml"/><Relationship Id="rId12" Type="http://schemas.openxmlformats.org/officeDocument/2006/relationships/slideLayout" Target="../slideLayouts/slideLayout1954.xml"/><Relationship Id="rId17" Type="http://schemas.openxmlformats.org/officeDocument/2006/relationships/slideLayout" Target="../slideLayouts/slideLayout1959.xml"/><Relationship Id="rId33" Type="http://schemas.openxmlformats.org/officeDocument/2006/relationships/slideLayout" Target="../slideLayouts/slideLayout1975.xml"/><Relationship Id="rId38" Type="http://schemas.openxmlformats.org/officeDocument/2006/relationships/slideLayout" Target="../slideLayouts/slideLayout1980.xml"/><Relationship Id="rId59" Type="http://schemas.openxmlformats.org/officeDocument/2006/relationships/slideLayout" Target="../slideLayouts/slideLayout2001.xml"/><Relationship Id="rId103" Type="http://schemas.openxmlformats.org/officeDocument/2006/relationships/slideLayout" Target="../slideLayouts/slideLayout2045.xml"/><Relationship Id="rId108" Type="http://schemas.openxmlformats.org/officeDocument/2006/relationships/slideLayout" Target="../slideLayouts/slideLayout2050.xml"/><Relationship Id="rId124" Type="http://schemas.openxmlformats.org/officeDocument/2006/relationships/theme" Target="../theme/theme58.xml"/><Relationship Id="rId54" Type="http://schemas.openxmlformats.org/officeDocument/2006/relationships/slideLayout" Target="../slideLayouts/slideLayout1996.xml"/><Relationship Id="rId70" Type="http://schemas.openxmlformats.org/officeDocument/2006/relationships/slideLayout" Target="../slideLayouts/slideLayout2012.xml"/><Relationship Id="rId75" Type="http://schemas.openxmlformats.org/officeDocument/2006/relationships/slideLayout" Target="../slideLayouts/slideLayout2017.xml"/><Relationship Id="rId91" Type="http://schemas.openxmlformats.org/officeDocument/2006/relationships/slideLayout" Target="../slideLayouts/slideLayout2033.xml"/><Relationship Id="rId96" Type="http://schemas.openxmlformats.org/officeDocument/2006/relationships/slideLayout" Target="../slideLayouts/slideLayout2038.xml"/><Relationship Id="rId1" Type="http://schemas.openxmlformats.org/officeDocument/2006/relationships/slideLayout" Target="../slideLayouts/slideLayout1943.xml"/><Relationship Id="rId6" Type="http://schemas.openxmlformats.org/officeDocument/2006/relationships/slideLayout" Target="../slideLayouts/slideLayout1948.xml"/><Relationship Id="rId23" Type="http://schemas.openxmlformats.org/officeDocument/2006/relationships/slideLayout" Target="../slideLayouts/slideLayout1965.xml"/><Relationship Id="rId28" Type="http://schemas.openxmlformats.org/officeDocument/2006/relationships/slideLayout" Target="../slideLayouts/slideLayout1970.xml"/><Relationship Id="rId49" Type="http://schemas.openxmlformats.org/officeDocument/2006/relationships/slideLayout" Target="../slideLayouts/slideLayout1991.xml"/><Relationship Id="rId114" Type="http://schemas.openxmlformats.org/officeDocument/2006/relationships/slideLayout" Target="../slideLayouts/slideLayout2056.xml"/><Relationship Id="rId119" Type="http://schemas.openxmlformats.org/officeDocument/2006/relationships/slideLayout" Target="../slideLayouts/slideLayout2061.xml"/><Relationship Id="rId44" Type="http://schemas.openxmlformats.org/officeDocument/2006/relationships/slideLayout" Target="../slideLayouts/slideLayout1986.xml"/><Relationship Id="rId60" Type="http://schemas.openxmlformats.org/officeDocument/2006/relationships/slideLayout" Target="../slideLayouts/slideLayout2002.xml"/><Relationship Id="rId65" Type="http://schemas.openxmlformats.org/officeDocument/2006/relationships/slideLayout" Target="../slideLayouts/slideLayout2007.xml"/><Relationship Id="rId81" Type="http://schemas.openxmlformats.org/officeDocument/2006/relationships/slideLayout" Target="../slideLayouts/slideLayout2023.xml"/><Relationship Id="rId86" Type="http://schemas.openxmlformats.org/officeDocument/2006/relationships/slideLayout" Target="../slideLayouts/slideLayout2028.xml"/><Relationship Id="rId4" Type="http://schemas.openxmlformats.org/officeDocument/2006/relationships/slideLayout" Target="../slideLayouts/slideLayout1946.xml"/><Relationship Id="rId9" Type="http://schemas.openxmlformats.org/officeDocument/2006/relationships/slideLayout" Target="../slideLayouts/slideLayout1951.xml"/><Relationship Id="rId13" Type="http://schemas.openxmlformats.org/officeDocument/2006/relationships/slideLayout" Target="../slideLayouts/slideLayout1955.xml"/><Relationship Id="rId18" Type="http://schemas.openxmlformats.org/officeDocument/2006/relationships/slideLayout" Target="../slideLayouts/slideLayout1960.xml"/><Relationship Id="rId39" Type="http://schemas.openxmlformats.org/officeDocument/2006/relationships/slideLayout" Target="../slideLayouts/slideLayout1981.xml"/><Relationship Id="rId109" Type="http://schemas.openxmlformats.org/officeDocument/2006/relationships/slideLayout" Target="../slideLayouts/slideLayout2051.xml"/><Relationship Id="rId34" Type="http://schemas.openxmlformats.org/officeDocument/2006/relationships/slideLayout" Target="../slideLayouts/slideLayout1976.xml"/><Relationship Id="rId50" Type="http://schemas.openxmlformats.org/officeDocument/2006/relationships/slideLayout" Target="../slideLayouts/slideLayout1992.xml"/><Relationship Id="rId55" Type="http://schemas.openxmlformats.org/officeDocument/2006/relationships/slideLayout" Target="../slideLayouts/slideLayout1997.xml"/><Relationship Id="rId76" Type="http://schemas.openxmlformats.org/officeDocument/2006/relationships/slideLayout" Target="../slideLayouts/slideLayout2018.xml"/><Relationship Id="rId97" Type="http://schemas.openxmlformats.org/officeDocument/2006/relationships/slideLayout" Target="../slideLayouts/slideLayout2039.xml"/><Relationship Id="rId104" Type="http://schemas.openxmlformats.org/officeDocument/2006/relationships/slideLayout" Target="../slideLayouts/slideLayout2046.xml"/><Relationship Id="rId120" Type="http://schemas.openxmlformats.org/officeDocument/2006/relationships/slideLayout" Target="../slideLayouts/slideLayout2062.xml"/><Relationship Id="rId7" Type="http://schemas.openxmlformats.org/officeDocument/2006/relationships/slideLayout" Target="../slideLayouts/slideLayout1949.xml"/><Relationship Id="rId71" Type="http://schemas.openxmlformats.org/officeDocument/2006/relationships/slideLayout" Target="../slideLayouts/slideLayout2013.xml"/><Relationship Id="rId92" Type="http://schemas.openxmlformats.org/officeDocument/2006/relationships/slideLayout" Target="../slideLayouts/slideLayout2034.xml"/><Relationship Id="rId2" Type="http://schemas.openxmlformats.org/officeDocument/2006/relationships/slideLayout" Target="../slideLayouts/slideLayout1944.xml"/><Relationship Id="rId29" Type="http://schemas.openxmlformats.org/officeDocument/2006/relationships/slideLayout" Target="../slideLayouts/slideLayout1971.xml"/><Relationship Id="rId24" Type="http://schemas.openxmlformats.org/officeDocument/2006/relationships/slideLayout" Target="../slideLayouts/slideLayout1966.xml"/><Relationship Id="rId40" Type="http://schemas.openxmlformats.org/officeDocument/2006/relationships/slideLayout" Target="../slideLayouts/slideLayout1982.xml"/><Relationship Id="rId45" Type="http://schemas.openxmlformats.org/officeDocument/2006/relationships/slideLayout" Target="../slideLayouts/slideLayout1987.xml"/><Relationship Id="rId66" Type="http://schemas.openxmlformats.org/officeDocument/2006/relationships/slideLayout" Target="../slideLayouts/slideLayout2008.xml"/><Relationship Id="rId87" Type="http://schemas.openxmlformats.org/officeDocument/2006/relationships/slideLayout" Target="../slideLayouts/slideLayout2029.xml"/><Relationship Id="rId110" Type="http://schemas.openxmlformats.org/officeDocument/2006/relationships/slideLayout" Target="../slideLayouts/slideLayout2052.xml"/><Relationship Id="rId115" Type="http://schemas.openxmlformats.org/officeDocument/2006/relationships/slideLayout" Target="../slideLayouts/slideLayout2057.xml"/><Relationship Id="rId61" Type="http://schemas.openxmlformats.org/officeDocument/2006/relationships/slideLayout" Target="../slideLayouts/slideLayout2003.xml"/><Relationship Id="rId82" Type="http://schemas.openxmlformats.org/officeDocument/2006/relationships/slideLayout" Target="../slideLayouts/slideLayout2024.xml"/><Relationship Id="rId19" Type="http://schemas.openxmlformats.org/officeDocument/2006/relationships/slideLayout" Target="../slideLayouts/slideLayout1961.xml"/><Relationship Id="rId14" Type="http://schemas.openxmlformats.org/officeDocument/2006/relationships/slideLayout" Target="../slideLayouts/slideLayout1956.xml"/><Relationship Id="rId30" Type="http://schemas.openxmlformats.org/officeDocument/2006/relationships/slideLayout" Target="../slideLayouts/slideLayout1972.xml"/><Relationship Id="rId35" Type="http://schemas.openxmlformats.org/officeDocument/2006/relationships/slideLayout" Target="../slideLayouts/slideLayout1977.xml"/><Relationship Id="rId56" Type="http://schemas.openxmlformats.org/officeDocument/2006/relationships/slideLayout" Target="../slideLayouts/slideLayout1998.xml"/><Relationship Id="rId77" Type="http://schemas.openxmlformats.org/officeDocument/2006/relationships/slideLayout" Target="../slideLayouts/slideLayout2019.xml"/><Relationship Id="rId100" Type="http://schemas.openxmlformats.org/officeDocument/2006/relationships/slideLayout" Target="../slideLayouts/slideLayout2042.xml"/><Relationship Id="rId105" Type="http://schemas.openxmlformats.org/officeDocument/2006/relationships/slideLayout" Target="../slideLayouts/slideLayout2047.xml"/><Relationship Id="rId8" Type="http://schemas.openxmlformats.org/officeDocument/2006/relationships/slideLayout" Target="../slideLayouts/slideLayout1950.xml"/><Relationship Id="rId51" Type="http://schemas.openxmlformats.org/officeDocument/2006/relationships/slideLayout" Target="../slideLayouts/slideLayout1993.xml"/><Relationship Id="rId72" Type="http://schemas.openxmlformats.org/officeDocument/2006/relationships/slideLayout" Target="../slideLayouts/slideLayout2014.xml"/><Relationship Id="rId93" Type="http://schemas.openxmlformats.org/officeDocument/2006/relationships/slideLayout" Target="../slideLayouts/slideLayout2035.xml"/><Relationship Id="rId98" Type="http://schemas.openxmlformats.org/officeDocument/2006/relationships/slideLayout" Target="../slideLayouts/slideLayout2040.xml"/><Relationship Id="rId121" Type="http://schemas.openxmlformats.org/officeDocument/2006/relationships/slideLayout" Target="../slideLayouts/slideLayout2063.xml"/><Relationship Id="rId3" Type="http://schemas.openxmlformats.org/officeDocument/2006/relationships/slideLayout" Target="../slideLayouts/slideLayout1945.xml"/><Relationship Id="rId25" Type="http://schemas.openxmlformats.org/officeDocument/2006/relationships/slideLayout" Target="../slideLayouts/slideLayout1967.xml"/><Relationship Id="rId46" Type="http://schemas.openxmlformats.org/officeDocument/2006/relationships/slideLayout" Target="../slideLayouts/slideLayout1988.xml"/><Relationship Id="rId67" Type="http://schemas.openxmlformats.org/officeDocument/2006/relationships/slideLayout" Target="../slideLayouts/slideLayout2009.xml"/><Relationship Id="rId116" Type="http://schemas.openxmlformats.org/officeDocument/2006/relationships/slideLayout" Target="../slideLayouts/slideLayout2058.xml"/><Relationship Id="rId20" Type="http://schemas.openxmlformats.org/officeDocument/2006/relationships/slideLayout" Target="../slideLayouts/slideLayout1962.xml"/><Relationship Id="rId41" Type="http://schemas.openxmlformats.org/officeDocument/2006/relationships/slideLayout" Target="../slideLayouts/slideLayout1983.xml"/><Relationship Id="rId62" Type="http://schemas.openxmlformats.org/officeDocument/2006/relationships/slideLayout" Target="../slideLayouts/slideLayout2004.xml"/><Relationship Id="rId83" Type="http://schemas.openxmlformats.org/officeDocument/2006/relationships/slideLayout" Target="../slideLayouts/slideLayout2025.xml"/><Relationship Id="rId88" Type="http://schemas.openxmlformats.org/officeDocument/2006/relationships/slideLayout" Target="../slideLayouts/slideLayout2030.xml"/><Relationship Id="rId111" Type="http://schemas.openxmlformats.org/officeDocument/2006/relationships/slideLayout" Target="../slideLayouts/slideLayout2053.xml"/><Relationship Id="rId15" Type="http://schemas.openxmlformats.org/officeDocument/2006/relationships/slideLayout" Target="../slideLayouts/slideLayout1957.xml"/><Relationship Id="rId36" Type="http://schemas.openxmlformats.org/officeDocument/2006/relationships/slideLayout" Target="../slideLayouts/slideLayout1978.xml"/><Relationship Id="rId57" Type="http://schemas.openxmlformats.org/officeDocument/2006/relationships/slideLayout" Target="../slideLayouts/slideLayout1999.xml"/><Relationship Id="rId106" Type="http://schemas.openxmlformats.org/officeDocument/2006/relationships/slideLayout" Target="../slideLayouts/slideLayout2048.xml"/><Relationship Id="rId10" Type="http://schemas.openxmlformats.org/officeDocument/2006/relationships/slideLayout" Target="../slideLayouts/slideLayout1952.xml"/><Relationship Id="rId31" Type="http://schemas.openxmlformats.org/officeDocument/2006/relationships/slideLayout" Target="../slideLayouts/slideLayout1973.xml"/><Relationship Id="rId52" Type="http://schemas.openxmlformats.org/officeDocument/2006/relationships/slideLayout" Target="../slideLayouts/slideLayout1994.xml"/><Relationship Id="rId73" Type="http://schemas.openxmlformats.org/officeDocument/2006/relationships/slideLayout" Target="../slideLayouts/slideLayout2015.xml"/><Relationship Id="rId78" Type="http://schemas.openxmlformats.org/officeDocument/2006/relationships/slideLayout" Target="../slideLayouts/slideLayout2020.xml"/><Relationship Id="rId94" Type="http://schemas.openxmlformats.org/officeDocument/2006/relationships/slideLayout" Target="../slideLayouts/slideLayout2036.xml"/><Relationship Id="rId99" Type="http://schemas.openxmlformats.org/officeDocument/2006/relationships/slideLayout" Target="../slideLayouts/slideLayout2041.xml"/><Relationship Id="rId101" Type="http://schemas.openxmlformats.org/officeDocument/2006/relationships/slideLayout" Target="../slideLayouts/slideLayout2043.xml"/><Relationship Id="rId122" Type="http://schemas.openxmlformats.org/officeDocument/2006/relationships/slideLayout" Target="../slideLayouts/slideLayout2064.xml"/></Relationships>
</file>

<file path=ppt/slideMasters/_rels/slideMaster59.xml.rels><?xml version="1.0" encoding="UTF-8" standalone="yes"?>
<Relationships xmlns="http://schemas.openxmlformats.org/package/2006/relationships"><Relationship Id="rId13" Type="http://schemas.openxmlformats.org/officeDocument/2006/relationships/slideLayout" Target="../slideLayouts/slideLayout2078.xml"/><Relationship Id="rId18" Type="http://schemas.openxmlformats.org/officeDocument/2006/relationships/slideLayout" Target="../slideLayouts/slideLayout2083.xml"/><Relationship Id="rId26" Type="http://schemas.openxmlformats.org/officeDocument/2006/relationships/slideLayout" Target="../slideLayouts/slideLayout2091.xml"/><Relationship Id="rId21" Type="http://schemas.openxmlformats.org/officeDocument/2006/relationships/slideLayout" Target="../slideLayouts/slideLayout2086.xml"/><Relationship Id="rId34" Type="http://schemas.openxmlformats.org/officeDocument/2006/relationships/slideLayout" Target="../slideLayouts/slideLayout2099.xml"/><Relationship Id="rId7" Type="http://schemas.openxmlformats.org/officeDocument/2006/relationships/slideLayout" Target="../slideLayouts/slideLayout2072.xml"/><Relationship Id="rId12" Type="http://schemas.openxmlformats.org/officeDocument/2006/relationships/slideLayout" Target="../slideLayouts/slideLayout2077.xml"/><Relationship Id="rId17" Type="http://schemas.openxmlformats.org/officeDocument/2006/relationships/slideLayout" Target="../slideLayouts/slideLayout2082.xml"/><Relationship Id="rId25" Type="http://schemas.openxmlformats.org/officeDocument/2006/relationships/slideLayout" Target="../slideLayouts/slideLayout2090.xml"/><Relationship Id="rId33" Type="http://schemas.openxmlformats.org/officeDocument/2006/relationships/slideLayout" Target="../slideLayouts/slideLayout2098.xml"/><Relationship Id="rId2" Type="http://schemas.openxmlformats.org/officeDocument/2006/relationships/slideLayout" Target="../slideLayouts/slideLayout2067.xml"/><Relationship Id="rId16" Type="http://schemas.openxmlformats.org/officeDocument/2006/relationships/slideLayout" Target="../slideLayouts/slideLayout2081.xml"/><Relationship Id="rId20" Type="http://schemas.openxmlformats.org/officeDocument/2006/relationships/slideLayout" Target="../slideLayouts/slideLayout2085.xml"/><Relationship Id="rId29" Type="http://schemas.openxmlformats.org/officeDocument/2006/relationships/slideLayout" Target="../slideLayouts/slideLayout2094.xml"/><Relationship Id="rId1" Type="http://schemas.openxmlformats.org/officeDocument/2006/relationships/slideLayout" Target="../slideLayouts/slideLayout2066.xml"/><Relationship Id="rId6" Type="http://schemas.openxmlformats.org/officeDocument/2006/relationships/slideLayout" Target="../slideLayouts/slideLayout2071.xml"/><Relationship Id="rId11" Type="http://schemas.openxmlformats.org/officeDocument/2006/relationships/slideLayout" Target="../slideLayouts/slideLayout2076.xml"/><Relationship Id="rId24" Type="http://schemas.openxmlformats.org/officeDocument/2006/relationships/slideLayout" Target="../slideLayouts/slideLayout2089.xml"/><Relationship Id="rId32" Type="http://schemas.openxmlformats.org/officeDocument/2006/relationships/slideLayout" Target="../slideLayouts/slideLayout2097.xml"/><Relationship Id="rId37" Type="http://schemas.openxmlformats.org/officeDocument/2006/relationships/theme" Target="../theme/theme59.xml"/><Relationship Id="rId5" Type="http://schemas.openxmlformats.org/officeDocument/2006/relationships/slideLayout" Target="../slideLayouts/slideLayout2070.xml"/><Relationship Id="rId15" Type="http://schemas.openxmlformats.org/officeDocument/2006/relationships/slideLayout" Target="../slideLayouts/slideLayout2080.xml"/><Relationship Id="rId23" Type="http://schemas.openxmlformats.org/officeDocument/2006/relationships/slideLayout" Target="../slideLayouts/slideLayout2088.xml"/><Relationship Id="rId28" Type="http://schemas.openxmlformats.org/officeDocument/2006/relationships/slideLayout" Target="../slideLayouts/slideLayout2093.xml"/><Relationship Id="rId36" Type="http://schemas.openxmlformats.org/officeDocument/2006/relationships/slideLayout" Target="../slideLayouts/slideLayout2101.xml"/><Relationship Id="rId10" Type="http://schemas.openxmlformats.org/officeDocument/2006/relationships/slideLayout" Target="../slideLayouts/slideLayout2075.xml"/><Relationship Id="rId19" Type="http://schemas.openxmlformats.org/officeDocument/2006/relationships/slideLayout" Target="../slideLayouts/slideLayout2084.xml"/><Relationship Id="rId31" Type="http://schemas.openxmlformats.org/officeDocument/2006/relationships/slideLayout" Target="../slideLayouts/slideLayout2096.xml"/><Relationship Id="rId4" Type="http://schemas.openxmlformats.org/officeDocument/2006/relationships/slideLayout" Target="../slideLayouts/slideLayout2069.xml"/><Relationship Id="rId9" Type="http://schemas.openxmlformats.org/officeDocument/2006/relationships/slideLayout" Target="../slideLayouts/slideLayout2074.xml"/><Relationship Id="rId14" Type="http://schemas.openxmlformats.org/officeDocument/2006/relationships/slideLayout" Target="../slideLayouts/slideLayout2079.xml"/><Relationship Id="rId22" Type="http://schemas.openxmlformats.org/officeDocument/2006/relationships/slideLayout" Target="../slideLayouts/slideLayout2087.xml"/><Relationship Id="rId27" Type="http://schemas.openxmlformats.org/officeDocument/2006/relationships/slideLayout" Target="../slideLayouts/slideLayout2092.xml"/><Relationship Id="rId30" Type="http://schemas.openxmlformats.org/officeDocument/2006/relationships/slideLayout" Target="../slideLayouts/slideLayout2095.xml"/><Relationship Id="rId35" Type="http://schemas.openxmlformats.org/officeDocument/2006/relationships/slideLayout" Target="../slideLayouts/slideLayout2100.xml"/><Relationship Id="rId8" Type="http://schemas.openxmlformats.org/officeDocument/2006/relationships/slideLayout" Target="../slideLayouts/slideLayout2073.xml"/><Relationship Id="rId3" Type="http://schemas.openxmlformats.org/officeDocument/2006/relationships/slideLayout" Target="../slideLayouts/slideLayout20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6.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0.xml.rels><?xml version="1.0" encoding="UTF-8" standalone="yes"?>
<Relationships xmlns="http://schemas.openxmlformats.org/package/2006/relationships"><Relationship Id="rId13" Type="http://schemas.openxmlformats.org/officeDocument/2006/relationships/slideLayout" Target="../slideLayouts/slideLayout2114.xml"/><Relationship Id="rId18" Type="http://schemas.openxmlformats.org/officeDocument/2006/relationships/slideLayout" Target="../slideLayouts/slideLayout2119.xml"/><Relationship Id="rId26" Type="http://schemas.openxmlformats.org/officeDocument/2006/relationships/slideLayout" Target="../slideLayouts/slideLayout2127.xml"/><Relationship Id="rId39" Type="http://schemas.openxmlformats.org/officeDocument/2006/relationships/slideLayout" Target="../slideLayouts/slideLayout2140.xml"/><Relationship Id="rId21" Type="http://schemas.openxmlformats.org/officeDocument/2006/relationships/slideLayout" Target="../slideLayouts/slideLayout2122.xml"/><Relationship Id="rId34" Type="http://schemas.openxmlformats.org/officeDocument/2006/relationships/slideLayout" Target="../slideLayouts/slideLayout2135.xml"/><Relationship Id="rId7" Type="http://schemas.openxmlformats.org/officeDocument/2006/relationships/slideLayout" Target="../slideLayouts/slideLayout2108.xml"/><Relationship Id="rId2" Type="http://schemas.openxmlformats.org/officeDocument/2006/relationships/slideLayout" Target="../slideLayouts/slideLayout2103.xml"/><Relationship Id="rId16" Type="http://schemas.openxmlformats.org/officeDocument/2006/relationships/slideLayout" Target="../slideLayouts/slideLayout2117.xml"/><Relationship Id="rId20" Type="http://schemas.openxmlformats.org/officeDocument/2006/relationships/slideLayout" Target="../slideLayouts/slideLayout2121.xml"/><Relationship Id="rId29" Type="http://schemas.openxmlformats.org/officeDocument/2006/relationships/slideLayout" Target="../slideLayouts/slideLayout2130.xml"/><Relationship Id="rId41" Type="http://schemas.openxmlformats.org/officeDocument/2006/relationships/theme" Target="../theme/theme60.xml"/><Relationship Id="rId1" Type="http://schemas.openxmlformats.org/officeDocument/2006/relationships/slideLayout" Target="../slideLayouts/slideLayout2102.xml"/><Relationship Id="rId6" Type="http://schemas.openxmlformats.org/officeDocument/2006/relationships/slideLayout" Target="../slideLayouts/slideLayout2107.xml"/><Relationship Id="rId11" Type="http://schemas.openxmlformats.org/officeDocument/2006/relationships/slideLayout" Target="../slideLayouts/slideLayout2112.xml"/><Relationship Id="rId24" Type="http://schemas.openxmlformats.org/officeDocument/2006/relationships/slideLayout" Target="../slideLayouts/slideLayout2125.xml"/><Relationship Id="rId32" Type="http://schemas.openxmlformats.org/officeDocument/2006/relationships/slideLayout" Target="../slideLayouts/slideLayout2133.xml"/><Relationship Id="rId37" Type="http://schemas.openxmlformats.org/officeDocument/2006/relationships/slideLayout" Target="../slideLayouts/slideLayout2138.xml"/><Relationship Id="rId40" Type="http://schemas.openxmlformats.org/officeDocument/2006/relationships/slideLayout" Target="../slideLayouts/slideLayout2141.xml"/><Relationship Id="rId5" Type="http://schemas.openxmlformats.org/officeDocument/2006/relationships/slideLayout" Target="../slideLayouts/slideLayout2106.xml"/><Relationship Id="rId15" Type="http://schemas.openxmlformats.org/officeDocument/2006/relationships/slideLayout" Target="../slideLayouts/slideLayout2116.xml"/><Relationship Id="rId23" Type="http://schemas.openxmlformats.org/officeDocument/2006/relationships/slideLayout" Target="../slideLayouts/slideLayout2124.xml"/><Relationship Id="rId28" Type="http://schemas.openxmlformats.org/officeDocument/2006/relationships/slideLayout" Target="../slideLayouts/slideLayout2129.xml"/><Relationship Id="rId36" Type="http://schemas.openxmlformats.org/officeDocument/2006/relationships/slideLayout" Target="../slideLayouts/slideLayout2137.xml"/><Relationship Id="rId10" Type="http://schemas.openxmlformats.org/officeDocument/2006/relationships/slideLayout" Target="../slideLayouts/slideLayout2111.xml"/><Relationship Id="rId19" Type="http://schemas.openxmlformats.org/officeDocument/2006/relationships/slideLayout" Target="../slideLayouts/slideLayout2120.xml"/><Relationship Id="rId31" Type="http://schemas.openxmlformats.org/officeDocument/2006/relationships/slideLayout" Target="../slideLayouts/slideLayout2132.xml"/><Relationship Id="rId4" Type="http://schemas.openxmlformats.org/officeDocument/2006/relationships/slideLayout" Target="../slideLayouts/slideLayout2105.xml"/><Relationship Id="rId9" Type="http://schemas.openxmlformats.org/officeDocument/2006/relationships/slideLayout" Target="../slideLayouts/slideLayout2110.xml"/><Relationship Id="rId14" Type="http://schemas.openxmlformats.org/officeDocument/2006/relationships/slideLayout" Target="../slideLayouts/slideLayout2115.xml"/><Relationship Id="rId22" Type="http://schemas.openxmlformats.org/officeDocument/2006/relationships/slideLayout" Target="../slideLayouts/slideLayout2123.xml"/><Relationship Id="rId27" Type="http://schemas.openxmlformats.org/officeDocument/2006/relationships/slideLayout" Target="../slideLayouts/slideLayout2128.xml"/><Relationship Id="rId30" Type="http://schemas.openxmlformats.org/officeDocument/2006/relationships/slideLayout" Target="../slideLayouts/slideLayout2131.xml"/><Relationship Id="rId35" Type="http://schemas.openxmlformats.org/officeDocument/2006/relationships/slideLayout" Target="../slideLayouts/slideLayout2136.xml"/><Relationship Id="rId8" Type="http://schemas.openxmlformats.org/officeDocument/2006/relationships/slideLayout" Target="../slideLayouts/slideLayout2109.xml"/><Relationship Id="rId3" Type="http://schemas.openxmlformats.org/officeDocument/2006/relationships/slideLayout" Target="../slideLayouts/slideLayout2104.xml"/><Relationship Id="rId12" Type="http://schemas.openxmlformats.org/officeDocument/2006/relationships/slideLayout" Target="../slideLayouts/slideLayout2113.xml"/><Relationship Id="rId17" Type="http://schemas.openxmlformats.org/officeDocument/2006/relationships/slideLayout" Target="../slideLayouts/slideLayout2118.xml"/><Relationship Id="rId25" Type="http://schemas.openxmlformats.org/officeDocument/2006/relationships/slideLayout" Target="../slideLayouts/slideLayout2126.xml"/><Relationship Id="rId33" Type="http://schemas.openxmlformats.org/officeDocument/2006/relationships/slideLayout" Target="../slideLayouts/slideLayout2134.xml"/><Relationship Id="rId38" Type="http://schemas.openxmlformats.org/officeDocument/2006/relationships/slideLayout" Target="../slideLayouts/slideLayout2139.xml"/></Relationships>
</file>

<file path=ppt/slideMasters/_rels/slideMaster61.xml.rels><?xml version="1.0" encoding="UTF-8" standalone="yes"?>
<Relationships xmlns="http://schemas.openxmlformats.org/package/2006/relationships"><Relationship Id="rId13" Type="http://schemas.openxmlformats.org/officeDocument/2006/relationships/slideLayout" Target="../slideLayouts/slideLayout2154.xml"/><Relationship Id="rId18" Type="http://schemas.openxmlformats.org/officeDocument/2006/relationships/slideLayout" Target="../slideLayouts/slideLayout2159.xml"/><Relationship Id="rId26" Type="http://schemas.openxmlformats.org/officeDocument/2006/relationships/slideLayout" Target="../slideLayouts/slideLayout2167.xml"/><Relationship Id="rId39" Type="http://schemas.openxmlformats.org/officeDocument/2006/relationships/slideLayout" Target="../slideLayouts/slideLayout2180.xml"/><Relationship Id="rId21" Type="http://schemas.openxmlformats.org/officeDocument/2006/relationships/slideLayout" Target="../slideLayouts/slideLayout2162.xml"/><Relationship Id="rId34" Type="http://schemas.openxmlformats.org/officeDocument/2006/relationships/slideLayout" Target="../slideLayouts/slideLayout2175.xml"/><Relationship Id="rId7" Type="http://schemas.openxmlformats.org/officeDocument/2006/relationships/slideLayout" Target="../slideLayouts/slideLayout2148.xml"/><Relationship Id="rId12" Type="http://schemas.openxmlformats.org/officeDocument/2006/relationships/slideLayout" Target="../slideLayouts/slideLayout2153.xml"/><Relationship Id="rId17" Type="http://schemas.openxmlformats.org/officeDocument/2006/relationships/slideLayout" Target="../slideLayouts/slideLayout2158.xml"/><Relationship Id="rId25" Type="http://schemas.openxmlformats.org/officeDocument/2006/relationships/slideLayout" Target="../slideLayouts/slideLayout2166.xml"/><Relationship Id="rId33" Type="http://schemas.openxmlformats.org/officeDocument/2006/relationships/slideLayout" Target="../slideLayouts/slideLayout2174.xml"/><Relationship Id="rId38" Type="http://schemas.openxmlformats.org/officeDocument/2006/relationships/slideLayout" Target="../slideLayouts/slideLayout2179.xml"/><Relationship Id="rId2" Type="http://schemas.openxmlformats.org/officeDocument/2006/relationships/slideLayout" Target="../slideLayouts/slideLayout2143.xml"/><Relationship Id="rId16" Type="http://schemas.openxmlformats.org/officeDocument/2006/relationships/slideLayout" Target="../slideLayouts/slideLayout2157.xml"/><Relationship Id="rId20" Type="http://schemas.openxmlformats.org/officeDocument/2006/relationships/slideLayout" Target="../slideLayouts/slideLayout2161.xml"/><Relationship Id="rId29" Type="http://schemas.openxmlformats.org/officeDocument/2006/relationships/slideLayout" Target="../slideLayouts/slideLayout2170.xml"/><Relationship Id="rId1" Type="http://schemas.openxmlformats.org/officeDocument/2006/relationships/slideLayout" Target="../slideLayouts/slideLayout2142.xml"/><Relationship Id="rId6" Type="http://schemas.openxmlformats.org/officeDocument/2006/relationships/slideLayout" Target="../slideLayouts/slideLayout2147.xml"/><Relationship Id="rId11" Type="http://schemas.openxmlformats.org/officeDocument/2006/relationships/slideLayout" Target="../slideLayouts/slideLayout2152.xml"/><Relationship Id="rId24" Type="http://schemas.openxmlformats.org/officeDocument/2006/relationships/slideLayout" Target="../slideLayouts/slideLayout2165.xml"/><Relationship Id="rId32" Type="http://schemas.openxmlformats.org/officeDocument/2006/relationships/slideLayout" Target="../slideLayouts/slideLayout2173.xml"/><Relationship Id="rId37" Type="http://schemas.openxmlformats.org/officeDocument/2006/relationships/slideLayout" Target="../slideLayouts/slideLayout2178.xml"/><Relationship Id="rId40" Type="http://schemas.openxmlformats.org/officeDocument/2006/relationships/theme" Target="../theme/theme61.xml"/><Relationship Id="rId5" Type="http://schemas.openxmlformats.org/officeDocument/2006/relationships/slideLayout" Target="../slideLayouts/slideLayout2146.xml"/><Relationship Id="rId15" Type="http://schemas.openxmlformats.org/officeDocument/2006/relationships/slideLayout" Target="../slideLayouts/slideLayout2156.xml"/><Relationship Id="rId23" Type="http://schemas.openxmlformats.org/officeDocument/2006/relationships/slideLayout" Target="../slideLayouts/slideLayout2164.xml"/><Relationship Id="rId28" Type="http://schemas.openxmlformats.org/officeDocument/2006/relationships/slideLayout" Target="../slideLayouts/slideLayout2169.xml"/><Relationship Id="rId36" Type="http://schemas.openxmlformats.org/officeDocument/2006/relationships/slideLayout" Target="../slideLayouts/slideLayout2177.xml"/><Relationship Id="rId10" Type="http://schemas.openxmlformats.org/officeDocument/2006/relationships/slideLayout" Target="../slideLayouts/slideLayout2151.xml"/><Relationship Id="rId19" Type="http://schemas.openxmlformats.org/officeDocument/2006/relationships/slideLayout" Target="../slideLayouts/slideLayout2160.xml"/><Relationship Id="rId31" Type="http://schemas.openxmlformats.org/officeDocument/2006/relationships/slideLayout" Target="../slideLayouts/slideLayout2172.xml"/><Relationship Id="rId4" Type="http://schemas.openxmlformats.org/officeDocument/2006/relationships/slideLayout" Target="../slideLayouts/slideLayout2145.xml"/><Relationship Id="rId9" Type="http://schemas.openxmlformats.org/officeDocument/2006/relationships/slideLayout" Target="../slideLayouts/slideLayout2150.xml"/><Relationship Id="rId14" Type="http://schemas.openxmlformats.org/officeDocument/2006/relationships/slideLayout" Target="../slideLayouts/slideLayout2155.xml"/><Relationship Id="rId22" Type="http://schemas.openxmlformats.org/officeDocument/2006/relationships/slideLayout" Target="../slideLayouts/slideLayout2163.xml"/><Relationship Id="rId27" Type="http://schemas.openxmlformats.org/officeDocument/2006/relationships/slideLayout" Target="../slideLayouts/slideLayout2168.xml"/><Relationship Id="rId30" Type="http://schemas.openxmlformats.org/officeDocument/2006/relationships/slideLayout" Target="../slideLayouts/slideLayout2171.xml"/><Relationship Id="rId35" Type="http://schemas.openxmlformats.org/officeDocument/2006/relationships/slideLayout" Target="../slideLayouts/slideLayout2176.xml"/><Relationship Id="rId8" Type="http://schemas.openxmlformats.org/officeDocument/2006/relationships/slideLayout" Target="../slideLayouts/slideLayout2149.xml"/><Relationship Id="rId3" Type="http://schemas.openxmlformats.org/officeDocument/2006/relationships/slideLayout" Target="../slideLayouts/slideLayout2144.xml"/></Relationships>
</file>

<file path=ppt/slideMasters/_rels/slideMaster62.xml.rels><?xml version="1.0" encoding="UTF-8" standalone="yes"?>
<Relationships xmlns="http://schemas.openxmlformats.org/package/2006/relationships"><Relationship Id="rId13" Type="http://schemas.openxmlformats.org/officeDocument/2006/relationships/slideLayout" Target="../slideLayouts/slideLayout2193.xml"/><Relationship Id="rId18" Type="http://schemas.openxmlformats.org/officeDocument/2006/relationships/slideLayout" Target="../slideLayouts/slideLayout2198.xml"/><Relationship Id="rId26" Type="http://schemas.openxmlformats.org/officeDocument/2006/relationships/slideLayout" Target="../slideLayouts/slideLayout2206.xml"/><Relationship Id="rId39" Type="http://schemas.openxmlformats.org/officeDocument/2006/relationships/slideLayout" Target="../slideLayouts/slideLayout2219.xml"/><Relationship Id="rId21" Type="http://schemas.openxmlformats.org/officeDocument/2006/relationships/slideLayout" Target="../slideLayouts/slideLayout2201.xml"/><Relationship Id="rId34" Type="http://schemas.openxmlformats.org/officeDocument/2006/relationships/slideLayout" Target="../slideLayouts/slideLayout2214.xml"/><Relationship Id="rId7" Type="http://schemas.openxmlformats.org/officeDocument/2006/relationships/slideLayout" Target="../slideLayouts/slideLayout2187.xml"/><Relationship Id="rId12" Type="http://schemas.openxmlformats.org/officeDocument/2006/relationships/slideLayout" Target="../slideLayouts/slideLayout2192.xml"/><Relationship Id="rId17" Type="http://schemas.openxmlformats.org/officeDocument/2006/relationships/slideLayout" Target="../slideLayouts/slideLayout2197.xml"/><Relationship Id="rId25" Type="http://schemas.openxmlformats.org/officeDocument/2006/relationships/slideLayout" Target="../slideLayouts/slideLayout2205.xml"/><Relationship Id="rId33" Type="http://schemas.openxmlformats.org/officeDocument/2006/relationships/slideLayout" Target="../slideLayouts/slideLayout2213.xml"/><Relationship Id="rId38" Type="http://schemas.openxmlformats.org/officeDocument/2006/relationships/slideLayout" Target="../slideLayouts/slideLayout2218.xml"/><Relationship Id="rId2" Type="http://schemas.openxmlformats.org/officeDocument/2006/relationships/slideLayout" Target="../slideLayouts/slideLayout2182.xml"/><Relationship Id="rId16" Type="http://schemas.openxmlformats.org/officeDocument/2006/relationships/slideLayout" Target="../slideLayouts/slideLayout2196.xml"/><Relationship Id="rId20" Type="http://schemas.openxmlformats.org/officeDocument/2006/relationships/slideLayout" Target="../slideLayouts/slideLayout2200.xml"/><Relationship Id="rId29" Type="http://schemas.openxmlformats.org/officeDocument/2006/relationships/slideLayout" Target="../slideLayouts/slideLayout2209.xml"/><Relationship Id="rId1" Type="http://schemas.openxmlformats.org/officeDocument/2006/relationships/slideLayout" Target="../slideLayouts/slideLayout2181.xml"/><Relationship Id="rId6" Type="http://schemas.openxmlformats.org/officeDocument/2006/relationships/slideLayout" Target="../slideLayouts/slideLayout2186.xml"/><Relationship Id="rId11" Type="http://schemas.openxmlformats.org/officeDocument/2006/relationships/slideLayout" Target="../slideLayouts/slideLayout2191.xml"/><Relationship Id="rId24" Type="http://schemas.openxmlformats.org/officeDocument/2006/relationships/slideLayout" Target="../slideLayouts/slideLayout2204.xml"/><Relationship Id="rId32" Type="http://schemas.openxmlformats.org/officeDocument/2006/relationships/slideLayout" Target="../slideLayouts/slideLayout2212.xml"/><Relationship Id="rId37" Type="http://schemas.openxmlformats.org/officeDocument/2006/relationships/slideLayout" Target="../slideLayouts/slideLayout2217.xml"/><Relationship Id="rId40" Type="http://schemas.openxmlformats.org/officeDocument/2006/relationships/theme" Target="../theme/theme62.xml"/><Relationship Id="rId5" Type="http://schemas.openxmlformats.org/officeDocument/2006/relationships/slideLayout" Target="../slideLayouts/slideLayout2185.xml"/><Relationship Id="rId15" Type="http://schemas.openxmlformats.org/officeDocument/2006/relationships/slideLayout" Target="../slideLayouts/slideLayout2195.xml"/><Relationship Id="rId23" Type="http://schemas.openxmlformats.org/officeDocument/2006/relationships/slideLayout" Target="../slideLayouts/slideLayout2203.xml"/><Relationship Id="rId28" Type="http://schemas.openxmlformats.org/officeDocument/2006/relationships/slideLayout" Target="../slideLayouts/slideLayout2208.xml"/><Relationship Id="rId36" Type="http://schemas.openxmlformats.org/officeDocument/2006/relationships/slideLayout" Target="../slideLayouts/slideLayout2216.xml"/><Relationship Id="rId10" Type="http://schemas.openxmlformats.org/officeDocument/2006/relationships/slideLayout" Target="../slideLayouts/slideLayout2190.xml"/><Relationship Id="rId19" Type="http://schemas.openxmlformats.org/officeDocument/2006/relationships/slideLayout" Target="../slideLayouts/slideLayout2199.xml"/><Relationship Id="rId31" Type="http://schemas.openxmlformats.org/officeDocument/2006/relationships/slideLayout" Target="../slideLayouts/slideLayout2211.xml"/><Relationship Id="rId4" Type="http://schemas.openxmlformats.org/officeDocument/2006/relationships/slideLayout" Target="../slideLayouts/slideLayout2184.xml"/><Relationship Id="rId9" Type="http://schemas.openxmlformats.org/officeDocument/2006/relationships/slideLayout" Target="../slideLayouts/slideLayout2189.xml"/><Relationship Id="rId14" Type="http://schemas.openxmlformats.org/officeDocument/2006/relationships/slideLayout" Target="../slideLayouts/slideLayout2194.xml"/><Relationship Id="rId22" Type="http://schemas.openxmlformats.org/officeDocument/2006/relationships/slideLayout" Target="../slideLayouts/slideLayout2202.xml"/><Relationship Id="rId27" Type="http://schemas.openxmlformats.org/officeDocument/2006/relationships/slideLayout" Target="../slideLayouts/slideLayout2207.xml"/><Relationship Id="rId30" Type="http://schemas.openxmlformats.org/officeDocument/2006/relationships/slideLayout" Target="../slideLayouts/slideLayout2210.xml"/><Relationship Id="rId35" Type="http://schemas.openxmlformats.org/officeDocument/2006/relationships/slideLayout" Target="../slideLayouts/slideLayout2215.xml"/><Relationship Id="rId8" Type="http://schemas.openxmlformats.org/officeDocument/2006/relationships/slideLayout" Target="../slideLayouts/slideLayout2188.xml"/><Relationship Id="rId3" Type="http://schemas.openxmlformats.org/officeDocument/2006/relationships/slideLayout" Target="../slideLayouts/slideLayout2183.xml"/></Relationships>
</file>

<file path=ppt/slideMasters/_rels/slideMaster63.xml.rels><?xml version="1.0" encoding="UTF-8" standalone="yes"?>
<Relationships xmlns="http://schemas.openxmlformats.org/package/2006/relationships"><Relationship Id="rId13" Type="http://schemas.openxmlformats.org/officeDocument/2006/relationships/slideLayout" Target="../slideLayouts/slideLayout2232.xml"/><Relationship Id="rId18" Type="http://schemas.openxmlformats.org/officeDocument/2006/relationships/slideLayout" Target="../slideLayouts/slideLayout2237.xml"/><Relationship Id="rId26" Type="http://schemas.openxmlformats.org/officeDocument/2006/relationships/slideLayout" Target="../slideLayouts/slideLayout2245.xml"/><Relationship Id="rId39" Type="http://schemas.openxmlformats.org/officeDocument/2006/relationships/slideLayout" Target="../slideLayouts/slideLayout2258.xml"/><Relationship Id="rId21" Type="http://schemas.openxmlformats.org/officeDocument/2006/relationships/slideLayout" Target="../slideLayouts/slideLayout2240.xml"/><Relationship Id="rId34" Type="http://schemas.openxmlformats.org/officeDocument/2006/relationships/slideLayout" Target="../slideLayouts/slideLayout2253.xml"/><Relationship Id="rId7" Type="http://schemas.openxmlformats.org/officeDocument/2006/relationships/slideLayout" Target="../slideLayouts/slideLayout2226.xml"/><Relationship Id="rId12" Type="http://schemas.openxmlformats.org/officeDocument/2006/relationships/slideLayout" Target="../slideLayouts/slideLayout2231.xml"/><Relationship Id="rId17" Type="http://schemas.openxmlformats.org/officeDocument/2006/relationships/slideLayout" Target="../slideLayouts/slideLayout2236.xml"/><Relationship Id="rId25" Type="http://schemas.openxmlformats.org/officeDocument/2006/relationships/slideLayout" Target="../slideLayouts/slideLayout2244.xml"/><Relationship Id="rId33" Type="http://schemas.openxmlformats.org/officeDocument/2006/relationships/slideLayout" Target="../slideLayouts/slideLayout2252.xml"/><Relationship Id="rId38" Type="http://schemas.openxmlformats.org/officeDocument/2006/relationships/slideLayout" Target="../slideLayouts/slideLayout2257.xml"/><Relationship Id="rId2" Type="http://schemas.openxmlformats.org/officeDocument/2006/relationships/slideLayout" Target="../slideLayouts/slideLayout2221.xml"/><Relationship Id="rId16" Type="http://schemas.openxmlformats.org/officeDocument/2006/relationships/slideLayout" Target="../slideLayouts/slideLayout2235.xml"/><Relationship Id="rId20" Type="http://schemas.openxmlformats.org/officeDocument/2006/relationships/slideLayout" Target="../slideLayouts/slideLayout2239.xml"/><Relationship Id="rId29" Type="http://schemas.openxmlformats.org/officeDocument/2006/relationships/slideLayout" Target="../slideLayouts/slideLayout2248.xml"/><Relationship Id="rId1" Type="http://schemas.openxmlformats.org/officeDocument/2006/relationships/slideLayout" Target="../slideLayouts/slideLayout2220.xml"/><Relationship Id="rId6" Type="http://schemas.openxmlformats.org/officeDocument/2006/relationships/slideLayout" Target="../slideLayouts/slideLayout2225.xml"/><Relationship Id="rId11" Type="http://schemas.openxmlformats.org/officeDocument/2006/relationships/slideLayout" Target="../slideLayouts/slideLayout2230.xml"/><Relationship Id="rId24" Type="http://schemas.openxmlformats.org/officeDocument/2006/relationships/slideLayout" Target="../slideLayouts/slideLayout2243.xml"/><Relationship Id="rId32" Type="http://schemas.openxmlformats.org/officeDocument/2006/relationships/slideLayout" Target="../slideLayouts/slideLayout2251.xml"/><Relationship Id="rId37" Type="http://schemas.openxmlformats.org/officeDocument/2006/relationships/slideLayout" Target="../slideLayouts/slideLayout2256.xml"/><Relationship Id="rId40" Type="http://schemas.openxmlformats.org/officeDocument/2006/relationships/theme" Target="../theme/theme63.xml"/><Relationship Id="rId5" Type="http://schemas.openxmlformats.org/officeDocument/2006/relationships/slideLayout" Target="../slideLayouts/slideLayout2224.xml"/><Relationship Id="rId15" Type="http://schemas.openxmlformats.org/officeDocument/2006/relationships/slideLayout" Target="../slideLayouts/slideLayout2234.xml"/><Relationship Id="rId23" Type="http://schemas.openxmlformats.org/officeDocument/2006/relationships/slideLayout" Target="../slideLayouts/slideLayout2242.xml"/><Relationship Id="rId28" Type="http://schemas.openxmlformats.org/officeDocument/2006/relationships/slideLayout" Target="../slideLayouts/slideLayout2247.xml"/><Relationship Id="rId36" Type="http://schemas.openxmlformats.org/officeDocument/2006/relationships/slideLayout" Target="../slideLayouts/slideLayout2255.xml"/><Relationship Id="rId10" Type="http://schemas.openxmlformats.org/officeDocument/2006/relationships/slideLayout" Target="../slideLayouts/slideLayout2229.xml"/><Relationship Id="rId19" Type="http://schemas.openxmlformats.org/officeDocument/2006/relationships/slideLayout" Target="../slideLayouts/slideLayout2238.xml"/><Relationship Id="rId31" Type="http://schemas.openxmlformats.org/officeDocument/2006/relationships/slideLayout" Target="../slideLayouts/slideLayout2250.xml"/><Relationship Id="rId4" Type="http://schemas.openxmlformats.org/officeDocument/2006/relationships/slideLayout" Target="../slideLayouts/slideLayout2223.xml"/><Relationship Id="rId9" Type="http://schemas.openxmlformats.org/officeDocument/2006/relationships/slideLayout" Target="../slideLayouts/slideLayout2228.xml"/><Relationship Id="rId14" Type="http://schemas.openxmlformats.org/officeDocument/2006/relationships/slideLayout" Target="../slideLayouts/slideLayout2233.xml"/><Relationship Id="rId22" Type="http://schemas.openxmlformats.org/officeDocument/2006/relationships/slideLayout" Target="../slideLayouts/slideLayout2241.xml"/><Relationship Id="rId27" Type="http://schemas.openxmlformats.org/officeDocument/2006/relationships/slideLayout" Target="../slideLayouts/slideLayout2246.xml"/><Relationship Id="rId30" Type="http://schemas.openxmlformats.org/officeDocument/2006/relationships/slideLayout" Target="../slideLayouts/slideLayout2249.xml"/><Relationship Id="rId35" Type="http://schemas.openxmlformats.org/officeDocument/2006/relationships/slideLayout" Target="../slideLayouts/slideLayout2254.xml"/><Relationship Id="rId8" Type="http://schemas.openxmlformats.org/officeDocument/2006/relationships/slideLayout" Target="../slideLayouts/slideLayout2227.xml"/><Relationship Id="rId3" Type="http://schemas.openxmlformats.org/officeDocument/2006/relationships/slideLayout" Target="../slideLayouts/slideLayout2222.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2266.xml"/><Relationship Id="rId13" Type="http://schemas.openxmlformats.org/officeDocument/2006/relationships/slideLayout" Target="../slideLayouts/slideLayout2271.xml"/><Relationship Id="rId3" Type="http://schemas.openxmlformats.org/officeDocument/2006/relationships/slideLayout" Target="../slideLayouts/slideLayout2261.xml"/><Relationship Id="rId7" Type="http://schemas.openxmlformats.org/officeDocument/2006/relationships/slideLayout" Target="../slideLayouts/slideLayout2265.xml"/><Relationship Id="rId12" Type="http://schemas.openxmlformats.org/officeDocument/2006/relationships/slideLayout" Target="../slideLayouts/slideLayout2270.xml"/><Relationship Id="rId2" Type="http://schemas.openxmlformats.org/officeDocument/2006/relationships/slideLayout" Target="../slideLayouts/slideLayout2260.xml"/><Relationship Id="rId1" Type="http://schemas.openxmlformats.org/officeDocument/2006/relationships/slideLayout" Target="../slideLayouts/slideLayout2259.xml"/><Relationship Id="rId6" Type="http://schemas.openxmlformats.org/officeDocument/2006/relationships/slideLayout" Target="../slideLayouts/slideLayout2264.xml"/><Relationship Id="rId11" Type="http://schemas.openxmlformats.org/officeDocument/2006/relationships/slideLayout" Target="../slideLayouts/slideLayout2269.xml"/><Relationship Id="rId5" Type="http://schemas.openxmlformats.org/officeDocument/2006/relationships/slideLayout" Target="../slideLayouts/slideLayout2263.xml"/><Relationship Id="rId10" Type="http://schemas.openxmlformats.org/officeDocument/2006/relationships/slideLayout" Target="../slideLayouts/slideLayout2268.xml"/><Relationship Id="rId4" Type="http://schemas.openxmlformats.org/officeDocument/2006/relationships/slideLayout" Target="../slideLayouts/slideLayout2262.xml"/><Relationship Id="rId9" Type="http://schemas.openxmlformats.org/officeDocument/2006/relationships/slideLayout" Target="../slideLayouts/slideLayout2267.xml"/><Relationship Id="rId14"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26" Type="http://schemas.openxmlformats.org/officeDocument/2006/relationships/slideLayout" Target="../slideLayouts/slideLayout2297.xml"/><Relationship Id="rId117" Type="http://schemas.openxmlformats.org/officeDocument/2006/relationships/slideLayout" Target="../slideLayouts/slideLayout2388.xml"/><Relationship Id="rId21" Type="http://schemas.openxmlformats.org/officeDocument/2006/relationships/slideLayout" Target="../slideLayouts/slideLayout2292.xml"/><Relationship Id="rId42" Type="http://schemas.openxmlformats.org/officeDocument/2006/relationships/slideLayout" Target="../slideLayouts/slideLayout2313.xml"/><Relationship Id="rId47" Type="http://schemas.openxmlformats.org/officeDocument/2006/relationships/slideLayout" Target="../slideLayouts/slideLayout2318.xml"/><Relationship Id="rId63" Type="http://schemas.openxmlformats.org/officeDocument/2006/relationships/slideLayout" Target="../slideLayouts/slideLayout2334.xml"/><Relationship Id="rId68" Type="http://schemas.openxmlformats.org/officeDocument/2006/relationships/slideLayout" Target="../slideLayouts/slideLayout2339.xml"/><Relationship Id="rId84" Type="http://schemas.openxmlformats.org/officeDocument/2006/relationships/slideLayout" Target="../slideLayouts/slideLayout2355.xml"/><Relationship Id="rId89" Type="http://schemas.openxmlformats.org/officeDocument/2006/relationships/slideLayout" Target="../slideLayouts/slideLayout2360.xml"/><Relationship Id="rId112" Type="http://schemas.openxmlformats.org/officeDocument/2006/relationships/slideLayout" Target="../slideLayouts/slideLayout2383.xml"/><Relationship Id="rId16" Type="http://schemas.openxmlformats.org/officeDocument/2006/relationships/slideLayout" Target="../slideLayouts/slideLayout2287.xml"/><Relationship Id="rId107" Type="http://schemas.openxmlformats.org/officeDocument/2006/relationships/slideLayout" Target="../slideLayouts/slideLayout2378.xml"/><Relationship Id="rId11" Type="http://schemas.openxmlformats.org/officeDocument/2006/relationships/slideLayout" Target="../slideLayouts/slideLayout2282.xml"/><Relationship Id="rId32" Type="http://schemas.openxmlformats.org/officeDocument/2006/relationships/slideLayout" Target="../slideLayouts/slideLayout2303.xml"/><Relationship Id="rId37" Type="http://schemas.openxmlformats.org/officeDocument/2006/relationships/slideLayout" Target="../slideLayouts/slideLayout2308.xml"/><Relationship Id="rId53" Type="http://schemas.openxmlformats.org/officeDocument/2006/relationships/slideLayout" Target="../slideLayouts/slideLayout2324.xml"/><Relationship Id="rId58" Type="http://schemas.openxmlformats.org/officeDocument/2006/relationships/slideLayout" Target="../slideLayouts/slideLayout2329.xml"/><Relationship Id="rId74" Type="http://schemas.openxmlformats.org/officeDocument/2006/relationships/slideLayout" Target="../slideLayouts/slideLayout2345.xml"/><Relationship Id="rId79" Type="http://schemas.openxmlformats.org/officeDocument/2006/relationships/slideLayout" Target="../slideLayouts/slideLayout2350.xml"/><Relationship Id="rId102" Type="http://schemas.openxmlformats.org/officeDocument/2006/relationships/slideLayout" Target="../slideLayouts/slideLayout2373.xml"/><Relationship Id="rId123" Type="http://schemas.openxmlformats.org/officeDocument/2006/relationships/slideLayout" Target="../slideLayouts/slideLayout2394.xml"/><Relationship Id="rId5" Type="http://schemas.openxmlformats.org/officeDocument/2006/relationships/slideLayout" Target="../slideLayouts/slideLayout2276.xml"/><Relationship Id="rId90" Type="http://schemas.openxmlformats.org/officeDocument/2006/relationships/slideLayout" Target="../slideLayouts/slideLayout2361.xml"/><Relationship Id="rId95" Type="http://schemas.openxmlformats.org/officeDocument/2006/relationships/slideLayout" Target="../slideLayouts/slideLayout2366.xml"/><Relationship Id="rId22" Type="http://schemas.openxmlformats.org/officeDocument/2006/relationships/slideLayout" Target="../slideLayouts/slideLayout2293.xml"/><Relationship Id="rId27" Type="http://schemas.openxmlformats.org/officeDocument/2006/relationships/slideLayout" Target="../slideLayouts/slideLayout2298.xml"/><Relationship Id="rId43" Type="http://schemas.openxmlformats.org/officeDocument/2006/relationships/slideLayout" Target="../slideLayouts/slideLayout2314.xml"/><Relationship Id="rId48" Type="http://schemas.openxmlformats.org/officeDocument/2006/relationships/slideLayout" Target="../slideLayouts/slideLayout2319.xml"/><Relationship Id="rId64" Type="http://schemas.openxmlformats.org/officeDocument/2006/relationships/slideLayout" Target="../slideLayouts/slideLayout2335.xml"/><Relationship Id="rId69" Type="http://schemas.openxmlformats.org/officeDocument/2006/relationships/slideLayout" Target="../slideLayouts/slideLayout2340.xml"/><Relationship Id="rId113" Type="http://schemas.openxmlformats.org/officeDocument/2006/relationships/slideLayout" Target="../slideLayouts/slideLayout2384.xml"/><Relationship Id="rId118" Type="http://schemas.openxmlformats.org/officeDocument/2006/relationships/slideLayout" Target="../slideLayouts/slideLayout2389.xml"/><Relationship Id="rId80" Type="http://schemas.openxmlformats.org/officeDocument/2006/relationships/slideLayout" Target="../slideLayouts/slideLayout2351.xml"/><Relationship Id="rId85" Type="http://schemas.openxmlformats.org/officeDocument/2006/relationships/slideLayout" Target="../slideLayouts/slideLayout2356.xml"/><Relationship Id="rId12" Type="http://schemas.openxmlformats.org/officeDocument/2006/relationships/slideLayout" Target="../slideLayouts/slideLayout2283.xml"/><Relationship Id="rId17" Type="http://schemas.openxmlformats.org/officeDocument/2006/relationships/slideLayout" Target="../slideLayouts/slideLayout2288.xml"/><Relationship Id="rId33" Type="http://schemas.openxmlformats.org/officeDocument/2006/relationships/slideLayout" Target="../slideLayouts/slideLayout2304.xml"/><Relationship Id="rId38" Type="http://schemas.openxmlformats.org/officeDocument/2006/relationships/slideLayout" Target="../slideLayouts/slideLayout2309.xml"/><Relationship Id="rId59" Type="http://schemas.openxmlformats.org/officeDocument/2006/relationships/slideLayout" Target="../slideLayouts/slideLayout2330.xml"/><Relationship Id="rId103" Type="http://schemas.openxmlformats.org/officeDocument/2006/relationships/slideLayout" Target="../slideLayouts/slideLayout2374.xml"/><Relationship Id="rId108" Type="http://schemas.openxmlformats.org/officeDocument/2006/relationships/slideLayout" Target="../slideLayouts/slideLayout2379.xml"/><Relationship Id="rId124" Type="http://schemas.openxmlformats.org/officeDocument/2006/relationships/slideLayout" Target="../slideLayouts/slideLayout2395.xml"/><Relationship Id="rId54" Type="http://schemas.openxmlformats.org/officeDocument/2006/relationships/slideLayout" Target="../slideLayouts/slideLayout2325.xml"/><Relationship Id="rId70" Type="http://schemas.openxmlformats.org/officeDocument/2006/relationships/slideLayout" Target="../slideLayouts/slideLayout2341.xml"/><Relationship Id="rId75" Type="http://schemas.openxmlformats.org/officeDocument/2006/relationships/slideLayout" Target="../slideLayouts/slideLayout2346.xml"/><Relationship Id="rId91" Type="http://schemas.openxmlformats.org/officeDocument/2006/relationships/slideLayout" Target="../slideLayouts/slideLayout2362.xml"/><Relationship Id="rId96" Type="http://schemas.openxmlformats.org/officeDocument/2006/relationships/slideLayout" Target="../slideLayouts/slideLayout2367.xml"/><Relationship Id="rId1" Type="http://schemas.openxmlformats.org/officeDocument/2006/relationships/slideLayout" Target="../slideLayouts/slideLayout2272.xml"/><Relationship Id="rId6" Type="http://schemas.openxmlformats.org/officeDocument/2006/relationships/slideLayout" Target="../slideLayouts/slideLayout2277.xml"/><Relationship Id="rId23" Type="http://schemas.openxmlformats.org/officeDocument/2006/relationships/slideLayout" Target="../slideLayouts/slideLayout2294.xml"/><Relationship Id="rId28" Type="http://schemas.openxmlformats.org/officeDocument/2006/relationships/slideLayout" Target="../slideLayouts/slideLayout2299.xml"/><Relationship Id="rId49" Type="http://schemas.openxmlformats.org/officeDocument/2006/relationships/slideLayout" Target="../slideLayouts/slideLayout2320.xml"/><Relationship Id="rId114" Type="http://schemas.openxmlformats.org/officeDocument/2006/relationships/slideLayout" Target="../slideLayouts/slideLayout2385.xml"/><Relationship Id="rId119" Type="http://schemas.openxmlformats.org/officeDocument/2006/relationships/slideLayout" Target="../slideLayouts/slideLayout2390.xml"/><Relationship Id="rId44" Type="http://schemas.openxmlformats.org/officeDocument/2006/relationships/slideLayout" Target="../slideLayouts/slideLayout2315.xml"/><Relationship Id="rId60" Type="http://schemas.openxmlformats.org/officeDocument/2006/relationships/slideLayout" Target="../slideLayouts/slideLayout2331.xml"/><Relationship Id="rId65" Type="http://schemas.openxmlformats.org/officeDocument/2006/relationships/slideLayout" Target="../slideLayouts/slideLayout2336.xml"/><Relationship Id="rId81" Type="http://schemas.openxmlformats.org/officeDocument/2006/relationships/slideLayout" Target="../slideLayouts/slideLayout2352.xml"/><Relationship Id="rId86" Type="http://schemas.openxmlformats.org/officeDocument/2006/relationships/slideLayout" Target="../slideLayouts/slideLayout2357.xml"/><Relationship Id="rId13" Type="http://schemas.openxmlformats.org/officeDocument/2006/relationships/slideLayout" Target="../slideLayouts/slideLayout2284.xml"/><Relationship Id="rId18" Type="http://schemas.openxmlformats.org/officeDocument/2006/relationships/slideLayout" Target="../slideLayouts/slideLayout2289.xml"/><Relationship Id="rId39" Type="http://schemas.openxmlformats.org/officeDocument/2006/relationships/slideLayout" Target="../slideLayouts/slideLayout2310.xml"/><Relationship Id="rId109" Type="http://schemas.openxmlformats.org/officeDocument/2006/relationships/slideLayout" Target="../slideLayouts/slideLayout2380.xml"/><Relationship Id="rId34" Type="http://schemas.openxmlformats.org/officeDocument/2006/relationships/slideLayout" Target="../slideLayouts/slideLayout2305.xml"/><Relationship Id="rId50" Type="http://schemas.openxmlformats.org/officeDocument/2006/relationships/slideLayout" Target="../slideLayouts/slideLayout2321.xml"/><Relationship Id="rId55" Type="http://schemas.openxmlformats.org/officeDocument/2006/relationships/slideLayout" Target="../slideLayouts/slideLayout2326.xml"/><Relationship Id="rId76" Type="http://schemas.openxmlformats.org/officeDocument/2006/relationships/slideLayout" Target="../slideLayouts/slideLayout2347.xml"/><Relationship Id="rId97" Type="http://schemas.openxmlformats.org/officeDocument/2006/relationships/slideLayout" Target="../slideLayouts/slideLayout2368.xml"/><Relationship Id="rId104" Type="http://schemas.openxmlformats.org/officeDocument/2006/relationships/slideLayout" Target="../slideLayouts/slideLayout2375.xml"/><Relationship Id="rId120" Type="http://schemas.openxmlformats.org/officeDocument/2006/relationships/slideLayout" Target="../slideLayouts/slideLayout2391.xml"/><Relationship Id="rId125" Type="http://schemas.openxmlformats.org/officeDocument/2006/relationships/slideLayout" Target="../slideLayouts/slideLayout2396.xml"/><Relationship Id="rId7" Type="http://schemas.openxmlformats.org/officeDocument/2006/relationships/slideLayout" Target="../slideLayouts/slideLayout2278.xml"/><Relationship Id="rId71" Type="http://schemas.openxmlformats.org/officeDocument/2006/relationships/slideLayout" Target="../slideLayouts/slideLayout2342.xml"/><Relationship Id="rId92" Type="http://schemas.openxmlformats.org/officeDocument/2006/relationships/slideLayout" Target="../slideLayouts/slideLayout2363.xml"/><Relationship Id="rId2" Type="http://schemas.openxmlformats.org/officeDocument/2006/relationships/slideLayout" Target="../slideLayouts/slideLayout2273.xml"/><Relationship Id="rId29" Type="http://schemas.openxmlformats.org/officeDocument/2006/relationships/slideLayout" Target="../slideLayouts/slideLayout2300.xml"/><Relationship Id="rId24" Type="http://schemas.openxmlformats.org/officeDocument/2006/relationships/slideLayout" Target="../slideLayouts/slideLayout2295.xml"/><Relationship Id="rId40" Type="http://schemas.openxmlformats.org/officeDocument/2006/relationships/slideLayout" Target="../slideLayouts/slideLayout2311.xml"/><Relationship Id="rId45" Type="http://schemas.openxmlformats.org/officeDocument/2006/relationships/slideLayout" Target="../slideLayouts/slideLayout2316.xml"/><Relationship Id="rId66" Type="http://schemas.openxmlformats.org/officeDocument/2006/relationships/slideLayout" Target="../slideLayouts/slideLayout2337.xml"/><Relationship Id="rId87" Type="http://schemas.openxmlformats.org/officeDocument/2006/relationships/slideLayout" Target="../slideLayouts/slideLayout2358.xml"/><Relationship Id="rId110" Type="http://schemas.openxmlformats.org/officeDocument/2006/relationships/slideLayout" Target="../slideLayouts/slideLayout2381.xml"/><Relationship Id="rId115" Type="http://schemas.openxmlformats.org/officeDocument/2006/relationships/slideLayout" Target="../slideLayouts/slideLayout2386.xml"/><Relationship Id="rId61" Type="http://schemas.openxmlformats.org/officeDocument/2006/relationships/slideLayout" Target="../slideLayouts/slideLayout2332.xml"/><Relationship Id="rId82" Type="http://schemas.openxmlformats.org/officeDocument/2006/relationships/slideLayout" Target="../slideLayouts/slideLayout2353.xml"/><Relationship Id="rId19" Type="http://schemas.openxmlformats.org/officeDocument/2006/relationships/slideLayout" Target="../slideLayouts/slideLayout2290.xml"/><Relationship Id="rId14" Type="http://schemas.openxmlformats.org/officeDocument/2006/relationships/slideLayout" Target="../slideLayouts/slideLayout2285.xml"/><Relationship Id="rId30" Type="http://schemas.openxmlformats.org/officeDocument/2006/relationships/slideLayout" Target="../slideLayouts/slideLayout2301.xml"/><Relationship Id="rId35" Type="http://schemas.openxmlformats.org/officeDocument/2006/relationships/slideLayout" Target="../slideLayouts/slideLayout2306.xml"/><Relationship Id="rId56" Type="http://schemas.openxmlformats.org/officeDocument/2006/relationships/slideLayout" Target="../slideLayouts/slideLayout2327.xml"/><Relationship Id="rId77" Type="http://schemas.openxmlformats.org/officeDocument/2006/relationships/slideLayout" Target="../slideLayouts/slideLayout2348.xml"/><Relationship Id="rId100" Type="http://schemas.openxmlformats.org/officeDocument/2006/relationships/slideLayout" Target="../slideLayouts/slideLayout2371.xml"/><Relationship Id="rId105" Type="http://schemas.openxmlformats.org/officeDocument/2006/relationships/slideLayout" Target="../slideLayouts/slideLayout2376.xml"/><Relationship Id="rId126" Type="http://schemas.openxmlformats.org/officeDocument/2006/relationships/theme" Target="../theme/theme65.xml"/><Relationship Id="rId8" Type="http://schemas.openxmlformats.org/officeDocument/2006/relationships/slideLayout" Target="../slideLayouts/slideLayout2279.xml"/><Relationship Id="rId51" Type="http://schemas.openxmlformats.org/officeDocument/2006/relationships/slideLayout" Target="../slideLayouts/slideLayout2322.xml"/><Relationship Id="rId72" Type="http://schemas.openxmlformats.org/officeDocument/2006/relationships/slideLayout" Target="../slideLayouts/slideLayout2343.xml"/><Relationship Id="rId93" Type="http://schemas.openxmlformats.org/officeDocument/2006/relationships/slideLayout" Target="../slideLayouts/slideLayout2364.xml"/><Relationship Id="rId98" Type="http://schemas.openxmlformats.org/officeDocument/2006/relationships/slideLayout" Target="../slideLayouts/slideLayout2369.xml"/><Relationship Id="rId121" Type="http://schemas.openxmlformats.org/officeDocument/2006/relationships/slideLayout" Target="../slideLayouts/slideLayout2392.xml"/><Relationship Id="rId3" Type="http://schemas.openxmlformats.org/officeDocument/2006/relationships/slideLayout" Target="../slideLayouts/slideLayout2274.xml"/><Relationship Id="rId25" Type="http://schemas.openxmlformats.org/officeDocument/2006/relationships/slideLayout" Target="../slideLayouts/slideLayout2296.xml"/><Relationship Id="rId46" Type="http://schemas.openxmlformats.org/officeDocument/2006/relationships/slideLayout" Target="../slideLayouts/slideLayout2317.xml"/><Relationship Id="rId67" Type="http://schemas.openxmlformats.org/officeDocument/2006/relationships/slideLayout" Target="../slideLayouts/slideLayout2338.xml"/><Relationship Id="rId116" Type="http://schemas.openxmlformats.org/officeDocument/2006/relationships/slideLayout" Target="../slideLayouts/slideLayout2387.xml"/><Relationship Id="rId20" Type="http://schemas.openxmlformats.org/officeDocument/2006/relationships/slideLayout" Target="../slideLayouts/slideLayout2291.xml"/><Relationship Id="rId41" Type="http://schemas.openxmlformats.org/officeDocument/2006/relationships/slideLayout" Target="../slideLayouts/slideLayout2312.xml"/><Relationship Id="rId62" Type="http://schemas.openxmlformats.org/officeDocument/2006/relationships/slideLayout" Target="../slideLayouts/slideLayout2333.xml"/><Relationship Id="rId83" Type="http://schemas.openxmlformats.org/officeDocument/2006/relationships/slideLayout" Target="../slideLayouts/slideLayout2354.xml"/><Relationship Id="rId88" Type="http://schemas.openxmlformats.org/officeDocument/2006/relationships/slideLayout" Target="../slideLayouts/slideLayout2359.xml"/><Relationship Id="rId111" Type="http://schemas.openxmlformats.org/officeDocument/2006/relationships/slideLayout" Target="../slideLayouts/slideLayout2382.xml"/><Relationship Id="rId15" Type="http://schemas.openxmlformats.org/officeDocument/2006/relationships/slideLayout" Target="../slideLayouts/slideLayout2286.xml"/><Relationship Id="rId36" Type="http://schemas.openxmlformats.org/officeDocument/2006/relationships/slideLayout" Target="../slideLayouts/slideLayout2307.xml"/><Relationship Id="rId57" Type="http://schemas.openxmlformats.org/officeDocument/2006/relationships/slideLayout" Target="../slideLayouts/slideLayout2328.xml"/><Relationship Id="rId106" Type="http://schemas.openxmlformats.org/officeDocument/2006/relationships/slideLayout" Target="../slideLayouts/slideLayout2377.xml"/><Relationship Id="rId10" Type="http://schemas.openxmlformats.org/officeDocument/2006/relationships/slideLayout" Target="../slideLayouts/slideLayout2281.xml"/><Relationship Id="rId31" Type="http://schemas.openxmlformats.org/officeDocument/2006/relationships/slideLayout" Target="../slideLayouts/slideLayout2302.xml"/><Relationship Id="rId52" Type="http://schemas.openxmlformats.org/officeDocument/2006/relationships/slideLayout" Target="../slideLayouts/slideLayout2323.xml"/><Relationship Id="rId73" Type="http://schemas.openxmlformats.org/officeDocument/2006/relationships/slideLayout" Target="../slideLayouts/slideLayout2344.xml"/><Relationship Id="rId78" Type="http://schemas.openxmlformats.org/officeDocument/2006/relationships/slideLayout" Target="../slideLayouts/slideLayout2349.xml"/><Relationship Id="rId94" Type="http://schemas.openxmlformats.org/officeDocument/2006/relationships/slideLayout" Target="../slideLayouts/slideLayout2365.xml"/><Relationship Id="rId99" Type="http://schemas.openxmlformats.org/officeDocument/2006/relationships/slideLayout" Target="../slideLayouts/slideLayout2370.xml"/><Relationship Id="rId101" Type="http://schemas.openxmlformats.org/officeDocument/2006/relationships/slideLayout" Target="../slideLayouts/slideLayout2372.xml"/><Relationship Id="rId122" Type="http://schemas.openxmlformats.org/officeDocument/2006/relationships/slideLayout" Target="../slideLayouts/slideLayout2393.xml"/><Relationship Id="rId4" Type="http://schemas.openxmlformats.org/officeDocument/2006/relationships/slideLayout" Target="../slideLayouts/slideLayout2275.xml"/><Relationship Id="rId9" Type="http://schemas.openxmlformats.org/officeDocument/2006/relationships/slideLayout" Target="../slideLayouts/slideLayout2280.xml"/></Relationships>
</file>

<file path=ppt/slideMasters/_rels/slideMaster66.xml.rels><?xml version="1.0" encoding="UTF-8" standalone="yes"?>
<Relationships xmlns="http://schemas.openxmlformats.org/package/2006/relationships"><Relationship Id="rId13" Type="http://schemas.openxmlformats.org/officeDocument/2006/relationships/slideLayout" Target="../slideLayouts/slideLayout2409.xml"/><Relationship Id="rId18" Type="http://schemas.openxmlformats.org/officeDocument/2006/relationships/slideLayout" Target="../slideLayouts/slideLayout2414.xml"/><Relationship Id="rId26" Type="http://schemas.openxmlformats.org/officeDocument/2006/relationships/slideLayout" Target="../slideLayouts/slideLayout2422.xml"/><Relationship Id="rId21" Type="http://schemas.openxmlformats.org/officeDocument/2006/relationships/slideLayout" Target="../slideLayouts/slideLayout2417.xml"/><Relationship Id="rId34" Type="http://schemas.openxmlformats.org/officeDocument/2006/relationships/slideLayout" Target="../slideLayouts/slideLayout2430.xml"/><Relationship Id="rId7" Type="http://schemas.openxmlformats.org/officeDocument/2006/relationships/slideLayout" Target="../slideLayouts/slideLayout2403.xml"/><Relationship Id="rId12" Type="http://schemas.openxmlformats.org/officeDocument/2006/relationships/slideLayout" Target="../slideLayouts/slideLayout2408.xml"/><Relationship Id="rId17" Type="http://schemas.openxmlformats.org/officeDocument/2006/relationships/slideLayout" Target="../slideLayouts/slideLayout2413.xml"/><Relationship Id="rId25" Type="http://schemas.openxmlformats.org/officeDocument/2006/relationships/slideLayout" Target="../slideLayouts/slideLayout2421.xml"/><Relationship Id="rId33" Type="http://schemas.openxmlformats.org/officeDocument/2006/relationships/slideLayout" Target="../slideLayouts/slideLayout2429.xml"/><Relationship Id="rId2" Type="http://schemas.openxmlformats.org/officeDocument/2006/relationships/slideLayout" Target="../slideLayouts/slideLayout2398.xml"/><Relationship Id="rId16" Type="http://schemas.openxmlformats.org/officeDocument/2006/relationships/slideLayout" Target="../slideLayouts/slideLayout2412.xml"/><Relationship Id="rId20" Type="http://schemas.openxmlformats.org/officeDocument/2006/relationships/slideLayout" Target="../slideLayouts/slideLayout2416.xml"/><Relationship Id="rId29" Type="http://schemas.openxmlformats.org/officeDocument/2006/relationships/slideLayout" Target="../slideLayouts/slideLayout2425.xml"/><Relationship Id="rId1" Type="http://schemas.openxmlformats.org/officeDocument/2006/relationships/slideLayout" Target="../slideLayouts/slideLayout2397.xml"/><Relationship Id="rId6" Type="http://schemas.openxmlformats.org/officeDocument/2006/relationships/slideLayout" Target="../slideLayouts/slideLayout2402.xml"/><Relationship Id="rId11" Type="http://schemas.openxmlformats.org/officeDocument/2006/relationships/slideLayout" Target="../slideLayouts/slideLayout2407.xml"/><Relationship Id="rId24" Type="http://schemas.openxmlformats.org/officeDocument/2006/relationships/slideLayout" Target="../slideLayouts/slideLayout2420.xml"/><Relationship Id="rId32" Type="http://schemas.openxmlformats.org/officeDocument/2006/relationships/slideLayout" Target="../slideLayouts/slideLayout2428.xml"/><Relationship Id="rId37" Type="http://schemas.openxmlformats.org/officeDocument/2006/relationships/theme" Target="../theme/theme66.xml"/><Relationship Id="rId5" Type="http://schemas.openxmlformats.org/officeDocument/2006/relationships/slideLayout" Target="../slideLayouts/slideLayout2401.xml"/><Relationship Id="rId15" Type="http://schemas.openxmlformats.org/officeDocument/2006/relationships/slideLayout" Target="../slideLayouts/slideLayout2411.xml"/><Relationship Id="rId23" Type="http://schemas.openxmlformats.org/officeDocument/2006/relationships/slideLayout" Target="../slideLayouts/slideLayout2419.xml"/><Relationship Id="rId28" Type="http://schemas.openxmlformats.org/officeDocument/2006/relationships/slideLayout" Target="../slideLayouts/slideLayout2424.xml"/><Relationship Id="rId36" Type="http://schemas.openxmlformats.org/officeDocument/2006/relationships/slideLayout" Target="../slideLayouts/slideLayout2432.xml"/><Relationship Id="rId10" Type="http://schemas.openxmlformats.org/officeDocument/2006/relationships/slideLayout" Target="../slideLayouts/slideLayout2406.xml"/><Relationship Id="rId19" Type="http://schemas.openxmlformats.org/officeDocument/2006/relationships/slideLayout" Target="../slideLayouts/slideLayout2415.xml"/><Relationship Id="rId31" Type="http://schemas.openxmlformats.org/officeDocument/2006/relationships/slideLayout" Target="../slideLayouts/slideLayout2427.xml"/><Relationship Id="rId4" Type="http://schemas.openxmlformats.org/officeDocument/2006/relationships/slideLayout" Target="../slideLayouts/slideLayout2400.xml"/><Relationship Id="rId9" Type="http://schemas.openxmlformats.org/officeDocument/2006/relationships/slideLayout" Target="../slideLayouts/slideLayout2405.xml"/><Relationship Id="rId14" Type="http://schemas.openxmlformats.org/officeDocument/2006/relationships/slideLayout" Target="../slideLayouts/slideLayout2410.xml"/><Relationship Id="rId22" Type="http://schemas.openxmlformats.org/officeDocument/2006/relationships/slideLayout" Target="../slideLayouts/slideLayout2418.xml"/><Relationship Id="rId27" Type="http://schemas.openxmlformats.org/officeDocument/2006/relationships/slideLayout" Target="../slideLayouts/slideLayout2423.xml"/><Relationship Id="rId30" Type="http://schemas.openxmlformats.org/officeDocument/2006/relationships/slideLayout" Target="../slideLayouts/slideLayout2426.xml"/><Relationship Id="rId35" Type="http://schemas.openxmlformats.org/officeDocument/2006/relationships/slideLayout" Target="../slideLayouts/slideLayout2431.xml"/><Relationship Id="rId8" Type="http://schemas.openxmlformats.org/officeDocument/2006/relationships/slideLayout" Target="../slideLayouts/slideLayout2404.xml"/><Relationship Id="rId3" Type="http://schemas.openxmlformats.org/officeDocument/2006/relationships/slideLayout" Target="../slideLayouts/slideLayout23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theme" Target="../theme/theme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theme" Target="../theme/theme9.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457284" y="285752"/>
            <a:ext cx="8245475" cy="257175"/>
          </a:xfrm>
          <a:prstGeom prst="rect">
            <a:avLst/>
          </a:prstGeom>
          <a:noFill/>
          <a:ln w="19050">
            <a:no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31" name="Rectangle 19"/>
          <p:cNvSpPr>
            <a:spLocks noGrp="1" noChangeArrowheads="1"/>
          </p:cNvSpPr>
          <p:nvPr>
            <p:ph type="body" idx="1"/>
          </p:nvPr>
        </p:nvSpPr>
        <p:spPr bwMode="auto">
          <a:xfrm>
            <a:off x="228600" y="1085850"/>
            <a:ext cx="8686800" cy="3943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0947" tIns="45475" rIns="90947" bIns="4547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990600" y="4852988"/>
            <a:ext cx="0" cy="144066"/>
          </a:xfrm>
          <a:prstGeom prst="line">
            <a:avLst/>
          </a:prstGeom>
          <a:noFill/>
          <a:ln w="9525">
            <a:solidFill>
              <a:srgbClr val="FFFFFF"/>
            </a:solidFill>
            <a:round/>
            <a:headEnd/>
            <a:tailEnd/>
          </a:ln>
          <a:extLst>
            <a:ext uri="{909E8E84-426E-40dd-AFC4-6F175D3DCCD1}">
              <a14:hiddenFill xmlns="" xmlns:a14="http://schemas.microsoft.com/office/drawing/2010/main">
                <a:noFill/>
              </a14:hiddenFill>
            </a:ext>
          </a:extLst>
        </p:spPr>
        <p:txBody>
          <a:bodyPr wrap="none" lIns="68210" tIns="34187" rIns="68210" bIns="34187" anchor="ctr"/>
          <a:lstStyle/>
          <a:p>
            <a:pPr defTabSz="681902" fontAlgn="base">
              <a:spcBef>
                <a:spcPct val="0"/>
              </a:spcBef>
              <a:spcAft>
                <a:spcPct val="0"/>
              </a:spcAft>
            </a:pPr>
            <a:endParaRPr lang="en-US" sz="1400">
              <a:solidFill>
                <a:srgbClr val="000000"/>
              </a:solidFill>
              <a:latin typeface="Calibri" pitchFamily="34" charset="0"/>
              <a:ea typeface="MS PGothic" pitchFamily="34" charset="-128"/>
              <a:cs typeface="Arial"/>
              <a:sym typeface="Helvetica" charset="0"/>
            </a:endParaRPr>
          </a:p>
        </p:txBody>
      </p:sp>
    </p:spTree>
    <p:extLst>
      <p:ext uri="{BB962C8B-B14F-4D97-AF65-F5344CB8AC3E}">
        <p14:creationId xmlns:p14="http://schemas.microsoft.com/office/powerpoint/2010/main" val="1330423767"/>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1" r:id="rId18"/>
  </p:sldLayoutIdLst>
  <p:hf hdr="0" ftr="0" dt="0"/>
  <p:txStyles>
    <p:titleStyle>
      <a:lvl1pPr algn="ctr" rtl="0" eaLnBrk="0" fontAlgn="base" hangingPunct="0">
        <a:spcBef>
          <a:spcPct val="0"/>
        </a:spcBef>
        <a:spcAft>
          <a:spcPct val="0"/>
        </a:spcAft>
        <a:defRPr sz="15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5pPr>
      <a:lvl6pPr marL="340895" algn="ctr" rtl="0" fontAlgn="base">
        <a:spcBef>
          <a:spcPct val="0"/>
        </a:spcBef>
        <a:spcAft>
          <a:spcPct val="0"/>
        </a:spcAft>
        <a:defRPr sz="1500" b="1">
          <a:solidFill>
            <a:schemeClr val="tx2"/>
          </a:solidFill>
          <a:latin typeface="Arial" charset="0"/>
          <a:cs typeface="Arial" charset="0"/>
        </a:defRPr>
      </a:lvl6pPr>
      <a:lvl7pPr marL="681902" algn="ctr" rtl="0" fontAlgn="base">
        <a:spcBef>
          <a:spcPct val="0"/>
        </a:spcBef>
        <a:spcAft>
          <a:spcPct val="0"/>
        </a:spcAft>
        <a:defRPr sz="1500" b="1">
          <a:solidFill>
            <a:schemeClr val="tx2"/>
          </a:solidFill>
          <a:latin typeface="Arial" charset="0"/>
          <a:cs typeface="Arial" charset="0"/>
        </a:defRPr>
      </a:lvl7pPr>
      <a:lvl8pPr marL="1022860" algn="ctr" rtl="0" fontAlgn="base">
        <a:spcBef>
          <a:spcPct val="0"/>
        </a:spcBef>
        <a:spcAft>
          <a:spcPct val="0"/>
        </a:spcAft>
        <a:defRPr sz="1500" b="1">
          <a:solidFill>
            <a:schemeClr val="tx2"/>
          </a:solidFill>
          <a:latin typeface="Arial" charset="0"/>
          <a:cs typeface="Arial" charset="0"/>
        </a:defRPr>
      </a:lvl8pPr>
      <a:lvl9pPr marL="1363809" algn="ctr" rtl="0" fontAlgn="base">
        <a:spcBef>
          <a:spcPct val="0"/>
        </a:spcBef>
        <a:spcAft>
          <a:spcPct val="0"/>
        </a:spcAft>
        <a:defRPr sz="1500" b="1">
          <a:solidFill>
            <a:schemeClr val="tx2"/>
          </a:solidFill>
          <a:latin typeface="Arial" charset="0"/>
          <a:cs typeface="Arial" charset="0"/>
        </a:defRPr>
      </a:lvl9pPr>
    </p:titleStyle>
    <p:bodyStyle>
      <a:lvl1pPr marL="255758" indent="-255758" algn="l" rtl="0" eaLnBrk="0" fontAlgn="base" hangingPunct="0">
        <a:spcBef>
          <a:spcPct val="20000"/>
        </a:spcBef>
        <a:spcAft>
          <a:spcPct val="0"/>
        </a:spcAft>
        <a:buChar char="•"/>
        <a:defRPr sz="2400">
          <a:solidFill>
            <a:schemeClr val="tx1"/>
          </a:solidFill>
          <a:latin typeface="+mn-lt"/>
          <a:ea typeface="MS PGothic" pitchFamily="34" charset="-128"/>
          <a:cs typeface="MS PGothic" pitchFamily="34" charset="-128"/>
        </a:defRPr>
      </a:lvl1pPr>
      <a:lvl2pPr marL="554058" indent="-213135" algn="l" rtl="0" eaLnBrk="0" fontAlgn="base" hangingPunct="0">
        <a:spcBef>
          <a:spcPct val="20000"/>
        </a:spcBef>
        <a:spcAft>
          <a:spcPct val="0"/>
        </a:spcAft>
        <a:buChar char="–"/>
        <a:defRPr sz="2100">
          <a:solidFill>
            <a:schemeClr val="tx1"/>
          </a:solidFill>
          <a:latin typeface="+mn-lt"/>
          <a:ea typeface="MS PGothic" pitchFamily="34" charset="-128"/>
          <a:cs typeface="+mn-cs"/>
        </a:defRPr>
      </a:lvl2pPr>
      <a:lvl3pPr marL="852407" indent="-170502" algn="l" rtl="0" eaLnBrk="0" fontAlgn="base" hangingPunct="0">
        <a:spcBef>
          <a:spcPct val="20000"/>
        </a:spcBef>
        <a:spcAft>
          <a:spcPct val="0"/>
        </a:spcAft>
        <a:buChar char="•"/>
        <a:defRPr sz="1800">
          <a:solidFill>
            <a:schemeClr val="tx1"/>
          </a:solidFill>
          <a:latin typeface="+mn-lt"/>
          <a:ea typeface="MS PGothic" pitchFamily="34" charset="-128"/>
          <a:cs typeface="+mn-cs"/>
        </a:defRPr>
      </a:lvl3pPr>
      <a:lvl4pPr marL="1193301" indent="-170502" algn="l" rtl="0" eaLnBrk="0" fontAlgn="base" hangingPunct="0">
        <a:spcBef>
          <a:spcPct val="20000"/>
        </a:spcBef>
        <a:spcAft>
          <a:spcPct val="0"/>
        </a:spcAft>
        <a:buChar char="–"/>
        <a:defRPr sz="1500">
          <a:solidFill>
            <a:schemeClr val="tx1"/>
          </a:solidFill>
          <a:latin typeface="+mn-lt"/>
          <a:ea typeface="MS PGothic" pitchFamily="34" charset="-128"/>
          <a:cs typeface="+mn-cs"/>
        </a:defRPr>
      </a:lvl4pPr>
      <a:lvl5pPr marL="1534225" indent="-170502" algn="l" rtl="0" eaLnBrk="0" fontAlgn="base" hangingPunct="0">
        <a:spcBef>
          <a:spcPct val="20000"/>
        </a:spcBef>
        <a:spcAft>
          <a:spcPct val="0"/>
        </a:spcAft>
        <a:buChar char="»"/>
        <a:defRPr sz="1500">
          <a:solidFill>
            <a:schemeClr val="tx1"/>
          </a:solidFill>
          <a:latin typeface="+mn-lt"/>
          <a:ea typeface="MS PGothic" pitchFamily="34" charset="-128"/>
          <a:cs typeface="+mn-cs"/>
        </a:defRPr>
      </a:lvl5pPr>
      <a:lvl6pPr marL="1875211" indent="-170502" algn="l" rtl="0" fontAlgn="base">
        <a:spcBef>
          <a:spcPct val="20000"/>
        </a:spcBef>
        <a:spcAft>
          <a:spcPct val="0"/>
        </a:spcAft>
        <a:buChar char="»"/>
        <a:defRPr sz="1500">
          <a:solidFill>
            <a:schemeClr val="tx1"/>
          </a:solidFill>
          <a:latin typeface="+mn-lt"/>
          <a:cs typeface="+mn-cs"/>
        </a:defRPr>
      </a:lvl6pPr>
      <a:lvl7pPr marL="2216159" indent="-170502" algn="l" rtl="0" fontAlgn="base">
        <a:spcBef>
          <a:spcPct val="20000"/>
        </a:spcBef>
        <a:spcAft>
          <a:spcPct val="0"/>
        </a:spcAft>
        <a:buChar char="»"/>
        <a:defRPr sz="1500">
          <a:solidFill>
            <a:schemeClr val="tx1"/>
          </a:solidFill>
          <a:latin typeface="+mn-lt"/>
          <a:cs typeface="+mn-cs"/>
        </a:defRPr>
      </a:lvl7pPr>
      <a:lvl8pPr marL="2557115" indent="-170502" algn="l" rtl="0" fontAlgn="base">
        <a:spcBef>
          <a:spcPct val="20000"/>
        </a:spcBef>
        <a:spcAft>
          <a:spcPct val="0"/>
        </a:spcAft>
        <a:buChar char="»"/>
        <a:defRPr sz="1500">
          <a:solidFill>
            <a:schemeClr val="tx1"/>
          </a:solidFill>
          <a:latin typeface="+mn-lt"/>
          <a:cs typeface="+mn-cs"/>
        </a:defRPr>
      </a:lvl8pPr>
      <a:lvl9pPr marL="2898113" indent="-170502"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1902" rtl="0" eaLnBrk="1" latinLnBrk="0" hangingPunct="1">
        <a:defRPr sz="1400" kern="1200">
          <a:solidFill>
            <a:schemeClr val="tx1"/>
          </a:solidFill>
          <a:latin typeface="+mn-lt"/>
          <a:ea typeface="+mn-ea"/>
          <a:cs typeface="+mn-cs"/>
        </a:defRPr>
      </a:lvl1pPr>
      <a:lvl2pPr marL="340895" algn="l" defTabSz="681902" rtl="0" eaLnBrk="1" latinLnBrk="0" hangingPunct="1">
        <a:defRPr sz="1400" kern="1200">
          <a:solidFill>
            <a:schemeClr val="tx1"/>
          </a:solidFill>
          <a:latin typeface="+mn-lt"/>
          <a:ea typeface="+mn-ea"/>
          <a:cs typeface="+mn-cs"/>
        </a:defRPr>
      </a:lvl2pPr>
      <a:lvl3pPr marL="681902" algn="l" defTabSz="681902" rtl="0" eaLnBrk="1" latinLnBrk="0" hangingPunct="1">
        <a:defRPr sz="1400" kern="1200">
          <a:solidFill>
            <a:schemeClr val="tx1"/>
          </a:solidFill>
          <a:latin typeface="+mn-lt"/>
          <a:ea typeface="+mn-ea"/>
          <a:cs typeface="+mn-cs"/>
        </a:defRPr>
      </a:lvl3pPr>
      <a:lvl4pPr marL="1022860" algn="l" defTabSz="681902" rtl="0" eaLnBrk="1" latinLnBrk="0" hangingPunct="1">
        <a:defRPr sz="1400" kern="1200">
          <a:solidFill>
            <a:schemeClr val="tx1"/>
          </a:solidFill>
          <a:latin typeface="+mn-lt"/>
          <a:ea typeface="+mn-ea"/>
          <a:cs typeface="+mn-cs"/>
        </a:defRPr>
      </a:lvl4pPr>
      <a:lvl5pPr marL="1363809" algn="l" defTabSz="681902" rtl="0" eaLnBrk="1" latinLnBrk="0" hangingPunct="1">
        <a:defRPr sz="1400" kern="1200">
          <a:solidFill>
            <a:schemeClr val="tx1"/>
          </a:solidFill>
          <a:latin typeface="+mn-lt"/>
          <a:ea typeface="+mn-ea"/>
          <a:cs typeface="+mn-cs"/>
        </a:defRPr>
      </a:lvl5pPr>
      <a:lvl6pPr marL="1704812" algn="l" defTabSz="681902" rtl="0" eaLnBrk="1" latinLnBrk="0" hangingPunct="1">
        <a:defRPr sz="1400" kern="1200">
          <a:solidFill>
            <a:schemeClr val="tx1"/>
          </a:solidFill>
          <a:latin typeface="+mn-lt"/>
          <a:ea typeface="+mn-ea"/>
          <a:cs typeface="+mn-cs"/>
        </a:defRPr>
      </a:lvl6pPr>
      <a:lvl7pPr marL="2045715" algn="l" defTabSz="681902" rtl="0" eaLnBrk="1" latinLnBrk="0" hangingPunct="1">
        <a:defRPr sz="1400" kern="1200">
          <a:solidFill>
            <a:schemeClr val="tx1"/>
          </a:solidFill>
          <a:latin typeface="+mn-lt"/>
          <a:ea typeface="+mn-ea"/>
          <a:cs typeface="+mn-cs"/>
        </a:defRPr>
      </a:lvl7pPr>
      <a:lvl8pPr marL="2386608" algn="l" defTabSz="681902" rtl="0" eaLnBrk="1" latinLnBrk="0" hangingPunct="1">
        <a:defRPr sz="1400" kern="1200">
          <a:solidFill>
            <a:schemeClr val="tx1"/>
          </a:solidFill>
          <a:latin typeface="+mn-lt"/>
          <a:ea typeface="+mn-ea"/>
          <a:cs typeface="+mn-cs"/>
        </a:defRPr>
      </a:lvl8pPr>
      <a:lvl9pPr marL="2727617" algn="l" defTabSz="681902"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439341"/>
            <a:ext cx="82296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endParaRPr lang="x-none" altLang="x-none"/>
          </a:p>
        </p:txBody>
      </p:sp>
      <p:sp>
        <p:nvSpPr>
          <p:cNvPr id="5123" name="Rectangle 3"/>
          <p:cNvSpPr>
            <a:spLocks noGrp="1" noChangeArrowheads="1"/>
          </p:cNvSpPr>
          <p:nvPr>
            <p:ph type="body" idx="1"/>
          </p:nvPr>
        </p:nvSpPr>
        <p:spPr bwMode="auto">
          <a:xfrm>
            <a:off x="457200" y="1200151"/>
            <a:ext cx="8229600" cy="339447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x-none" altLang="x-none"/>
          </a:p>
        </p:txBody>
      </p:sp>
      <p:sp>
        <p:nvSpPr>
          <p:cNvPr id="13" name="Rectangle 5"/>
          <p:cNvSpPr txBox="1">
            <a:spLocks noChangeArrowheads="1"/>
          </p:cNvSpPr>
          <p:nvPr/>
        </p:nvSpPr>
        <p:spPr bwMode="auto">
          <a:xfrm>
            <a:off x="457200" y="4855369"/>
            <a:ext cx="3352800" cy="228600"/>
          </a:xfrm>
          <a:prstGeom prst="rect">
            <a:avLst/>
          </a:prstGeom>
          <a:noFill/>
          <a:ln w="9525">
            <a:noFill/>
            <a:miter lim="800000"/>
            <a:headEnd/>
            <a:tailEnd/>
          </a:ln>
          <a:effectLst/>
        </p:spPr>
        <p:txBody>
          <a:bodyPr lIns="0" tIns="0" rIns="0" bIns="0" anchor="ctr"/>
          <a:lstStyle>
            <a:lvl1pPr eaLnBrk="0" hangingPunct="0">
              <a:defRPr sz="900">
                <a:solidFill>
                  <a:srgbClr val="004266"/>
                </a:solidFill>
              </a:defRPr>
            </a:lvl1pPr>
          </a:lstStyle>
          <a:p>
            <a:pPr defTabSz="342797">
              <a:defRPr/>
            </a:pPr>
            <a:r>
              <a:rPr lang="en-US" sz="675" dirty="0">
                <a:ea typeface="MS PGothic" panose="020B0600070205080204" pitchFamily="34" charset="-128"/>
              </a:rPr>
              <a:t>© IBM 2017</a:t>
            </a:r>
          </a:p>
        </p:txBody>
      </p:sp>
      <p:sp>
        <p:nvSpPr>
          <p:cNvPr id="5125" name="Rectangle 6"/>
          <p:cNvSpPr>
            <a:spLocks noChangeArrowheads="1"/>
          </p:cNvSpPr>
          <p:nvPr/>
        </p:nvSpPr>
        <p:spPr bwMode="auto">
          <a:xfrm>
            <a:off x="8647114" y="4868466"/>
            <a:ext cx="466725" cy="1845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59" tIns="34280" rIns="68559" bIns="34280" anchor="ctr"/>
          <a:lstStyle>
            <a:lvl1pPr defTabSz="455613" eaLnBrk="0" hangingPunct="0">
              <a:defRPr sz="1600">
                <a:solidFill>
                  <a:schemeClr val="tx1"/>
                </a:solidFill>
                <a:latin typeface="Arial" charset="0"/>
                <a:ea typeface="Arial" charset="0"/>
                <a:cs typeface="Arial" charset="0"/>
              </a:defRPr>
            </a:lvl1pPr>
            <a:lvl2pPr marL="742950" indent="-285750" defTabSz="455613" eaLnBrk="0" hangingPunct="0">
              <a:defRPr sz="1600">
                <a:solidFill>
                  <a:schemeClr val="tx1"/>
                </a:solidFill>
                <a:latin typeface="Arial" charset="0"/>
                <a:ea typeface="Arial" charset="0"/>
                <a:cs typeface="Arial" charset="0"/>
              </a:defRPr>
            </a:lvl2pPr>
            <a:lvl3pPr marL="1143000" indent="-228600" defTabSz="455613" eaLnBrk="0" hangingPunct="0">
              <a:defRPr sz="1600">
                <a:solidFill>
                  <a:schemeClr val="tx1"/>
                </a:solidFill>
                <a:latin typeface="Arial" charset="0"/>
                <a:ea typeface="Arial" charset="0"/>
                <a:cs typeface="Arial" charset="0"/>
              </a:defRPr>
            </a:lvl3pPr>
            <a:lvl4pPr marL="1600200" indent="-228600" defTabSz="455613" eaLnBrk="0" hangingPunct="0">
              <a:defRPr sz="1600">
                <a:solidFill>
                  <a:schemeClr val="tx1"/>
                </a:solidFill>
                <a:latin typeface="Arial" charset="0"/>
                <a:ea typeface="Arial" charset="0"/>
                <a:cs typeface="Arial" charset="0"/>
              </a:defRPr>
            </a:lvl4pPr>
            <a:lvl5pPr marL="2057400" indent="-228600" defTabSz="455613" eaLnBrk="0" hangingPunct="0">
              <a:defRPr sz="1600">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sz="1600">
                <a:solidFill>
                  <a:schemeClr val="tx1"/>
                </a:solidFill>
                <a:latin typeface="Arial" charset="0"/>
                <a:ea typeface="Arial" charset="0"/>
                <a:cs typeface="Arial" charset="0"/>
              </a:defRPr>
            </a:lvl9pPr>
          </a:lstStyle>
          <a:p>
            <a:pPr algn="r" fontAlgn="base">
              <a:spcBef>
                <a:spcPct val="0"/>
              </a:spcBef>
              <a:spcAft>
                <a:spcPct val="0"/>
              </a:spcAft>
            </a:pPr>
            <a:fld id="{3E20A0C0-023C-8F48-8A7F-2BBA90839FB4}" type="slidenum">
              <a:rPr lang="en-US" altLang="x-none" sz="750" smtClean="0">
                <a:solidFill>
                  <a:srgbClr val="004266"/>
                </a:solidFill>
                <a:ea typeface="MS PGothic" charset="-128"/>
              </a:rPr>
              <a:pPr algn="r" fontAlgn="base">
                <a:spcBef>
                  <a:spcPct val="0"/>
                </a:spcBef>
                <a:spcAft>
                  <a:spcPct val="0"/>
                </a:spcAft>
              </a:pPr>
              <a:t>‹#›</a:t>
            </a:fld>
            <a:endParaRPr lang="en-US" altLang="x-none" sz="750">
              <a:solidFill>
                <a:srgbClr val="004266"/>
              </a:solidFill>
              <a:ea typeface="MS PGothic" charset="-128"/>
            </a:endParaRPr>
          </a:p>
        </p:txBody>
      </p:sp>
      <p:sp>
        <p:nvSpPr>
          <p:cNvPr id="21" name="Rectangle 5"/>
          <p:cNvSpPr txBox="1">
            <a:spLocks noChangeArrowheads="1"/>
          </p:cNvSpPr>
          <p:nvPr/>
        </p:nvSpPr>
        <p:spPr bwMode="auto">
          <a:xfrm>
            <a:off x="1096964" y="4870847"/>
            <a:ext cx="2460625" cy="227409"/>
          </a:xfrm>
          <a:prstGeom prst="rect">
            <a:avLst/>
          </a:prstGeom>
          <a:noFill/>
          <a:ln w="9525">
            <a:noFill/>
            <a:miter lim="800000"/>
            <a:headEnd/>
            <a:tailEnd/>
          </a:ln>
          <a:effectLst/>
        </p:spPr>
        <p:txBody>
          <a:bodyPr lIns="0" tIns="0" rIns="0" bIns="0" anchor="ctr"/>
          <a:lstStyle>
            <a:lvl1pPr eaLnBrk="0" hangingPunct="0">
              <a:defRPr sz="900">
                <a:solidFill>
                  <a:srgbClr val="004266"/>
                </a:solidFill>
              </a:defRPr>
            </a:lvl1pPr>
          </a:lstStyle>
          <a:p>
            <a:pPr algn="ctr" defTabSz="342797">
              <a:defRPr/>
            </a:pPr>
            <a:r>
              <a:rPr lang="en-US" sz="675" dirty="0">
                <a:ea typeface="MS PGothic" panose="020B0600070205080204" pitchFamily="34" charset="-128"/>
              </a:rPr>
              <a:t>IBM Confidential</a:t>
            </a:r>
          </a:p>
        </p:txBody>
      </p:sp>
      <p:sp>
        <p:nvSpPr>
          <p:cNvPr id="5127" name="TextBox 10"/>
          <p:cNvSpPr txBox="1">
            <a:spLocks noChangeArrowheads="1"/>
          </p:cNvSpPr>
          <p:nvPr/>
        </p:nvSpPr>
        <p:spPr bwMode="auto">
          <a:xfrm>
            <a:off x="5600700" y="4891087"/>
            <a:ext cx="2813050" cy="2077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59" tIns="34280" rIns="68559" bIns="34280">
            <a:spAutoFit/>
          </a:bodyPr>
          <a:lstStyle>
            <a:lvl1pPr defTabSz="455613" eaLnBrk="0" hangingPunct="0">
              <a:defRPr sz="1600">
                <a:solidFill>
                  <a:schemeClr val="tx1"/>
                </a:solidFill>
                <a:latin typeface="Arial" charset="0"/>
                <a:ea typeface="Arial" charset="0"/>
                <a:cs typeface="Arial" charset="0"/>
              </a:defRPr>
            </a:lvl1pPr>
            <a:lvl2pPr marL="742950" indent="-285750" defTabSz="455613" eaLnBrk="0" hangingPunct="0">
              <a:defRPr sz="1600">
                <a:solidFill>
                  <a:schemeClr val="tx1"/>
                </a:solidFill>
                <a:latin typeface="Arial" charset="0"/>
                <a:ea typeface="Arial" charset="0"/>
                <a:cs typeface="Arial" charset="0"/>
              </a:defRPr>
            </a:lvl2pPr>
            <a:lvl3pPr marL="1143000" indent="-228600" defTabSz="455613" eaLnBrk="0" hangingPunct="0">
              <a:defRPr sz="1600">
                <a:solidFill>
                  <a:schemeClr val="tx1"/>
                </a:solidFill>
                <a:latin typeface="Arial" charset="0"/>
                <a:ea typeface="Arial" charset="0"/>
                <a:cs typeface="Arial" charset="0"/>
              </a:defRPr>
            </a:lvl3pPr>
            <a:lvl4pPr marL="1600200" indent="-228600" defTabSz="455613" eaLnBrk="0" hangingPunct="0">
              <a:defRPr sz="1600">
                <a:solidFill>
                  <a:schemeClr val="tx1"/>
                </a:solidFill>
                <a:latin typeface="Arial" charset="0"/>
                <a:ea typeface="Arial" charset="0"/>
                <a:cs typeface="Arial" charset="0"/>
              </a:defRPr>
            </a:lvl4pPr>
            <a:lvl5pPr marL="2057400" indent="-228600" defTabSz="455613" eaLnBrk="0" hangingPunct="0">
              <a:defRPr sz="1600">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sz="1600">
                <a:solidFill>
                  <a:schemeClr val="tx1"/>
                </a:solidFill>
                <a:latin typeface="Arial" charset="0"/>
                <a:ea typeface="Arial" charset="0"/>
                <a:cs typeface="Arial" charset="0"/>
              </a:defRPr>
            </a:lvl9pPr>
          </a:lstStyle>
          <a:p>
            <a:pPr fontAlgn="base">
              <a:spcBef>
                <a:spcPct val="0"/>
              </a:spcBef>
              <a:spcAft>
                <a:spcPct val="0"/>
              </a:spcAft>
            </a:pPr>
            <a:r>
              <a:rPr lang="en-US" altLang="x-none" sz="900">
                <a:solidFill>
                  <a:srgbClr val="00CC00"/>
                </a:solidFill>
                <a:ea typeface="MS PGothic" charset="-128"/>
              </a:rPr>
              <a:t>IBM </a:t>
            </a:r>
            <a:r>
              <a:rPr lang="en-US" altLang="x-none" sz="900">
                <a:solidFill>
                  <a:srgbClr val="004266"/>
                </a:solidFill>
                <a:ea typeface="MS PGothic" charset="-128"/>
              </a:rPr>
              <a:t>Analytics Private Cloud</a:t>
            </a:r>
          </a:p>
        </p:txBody>
      </p:sp>
    </p:spTree>
    <p:extLst>
      <p:ext uri="{BB962C8B-B14F-4D97-AF65-F5344CB8AC3E}">
        <p14:creationId xmlns:p14="http://schemas.microsoft.com/office/powerpoint/2010/main" val="21981936"/>
      </p:ext>
    </p:extLst>
  </p:cSld>
  <p:clrMap bg1="lt1" tx1="dk1" bg2="lt2" tx2="dk2" accent1="accent1" accent2="accent2" accent3="accent3" accent4="accent4" accent5="accent5" accent6="accent6" hlink="hlink" folHlink="folHlink"/>
  <p:sldLayoutIdLst>
    <p:sldLayoutId id="2147484995" r:id="rId1"/>
    <p:sldLayoutId id="2147484996" r:id="rId2"/>
    <p:sldLayoutId id="2147484997" r:id="rId3"/>
    <p:sldLayoutId id="2147484998" r:id="rId4"/>
    <p:sldLayoutId id="2147484999" r:id="rId5"/>
    <p:sldLayoutId id="2147485000" r:id="rId6"/>
    <p:sldLayoutId id="2147485001" r:id="rId7"/>
  </p:sldLayoutIdLst>
  <p:hf hdr="0" ftr="0" dt="0"/>
  <p:txStyles>
    <p:titleStyle>
      <a:lvl1pPr algn="l" rtl="0" fontAlgn="base">
        <a:spcBef>
          <a:spcPct val="0"/>
        </a:spcBef>
        <a:spcAft>
          <a:spcPct val="0"/>
        </a:spcAft>
        <a:defRPr sz="2100" b="1">
          <a:solidFill>
            <a:srgbClr val="004266"/>
          </a:solidFill>
          <a:latin typeface="+mj-lt"/>
          <a:ea typeface="+mj-ea"/>
          <a:cs typeface="+mj-cs"/>
        </a:defRPr>
      </a:lvl1pPr>
      <a:lvl2pPr algn="l" rtl="0" fontAlgn="base">
        <a:spcBef>
          <a:spcPct val="0"/>
        </a:spcBef>
        <a:spcAft>
          <a:spcPct val="0"/>
        </a:spcAft>
        <a:defRPr sz="2100" b="1">
          <a:solidFill>
            <a:srgbClr val="004266"/>
          </a:solidFill>
          <a:latin typeface="Arial" pitchFamily="34" charset="0"/>
        </a:defRPr>
      </a:lvl2pPr>
      <a:lvl3pPr algn="l" rtl="0" fontAlgn="base">
        <a:spcBef>
          <a:spcPct val="0"/>
        </a:spcBef>
        <a:spcAft>
          <a:spcPct val="0"/>
        </a:spcAft>
        <a:defRPr sz="2100" b="1">
          <a:solidFill>
            <a:srgbClr val="004266"/>
          </a:solidFill>
          <a:latin typeface="Arial" pitchFamily="34" charset="0"/>
        </a:defRPr>
      </a:lvl3pPr>
      <a:lvl4pPr algn="l" rtl="0" fontAlgn="base">
        <a:spcBef>
          <a:spcPct val="0"/>
        </a:spcBef>
        <a:spcAft>
          <a:spcPct val="0"/>
        </a:spcAft>
        <a:defRPr sz="2100" b="1">
          <a:solidFill>
            <a:srgbClr val="004266"/>
          </a:solidFill>
          <a:latin typeface="Arial" pitchFamily="34" charset="0"/>
        </a:defRPr>
      </a:lvl4pPr>
      <a:lvl5pPr algn="l" rtl="0" fontAlgn="base">
        <a:spcBef>
          <a:spcPct val="0"/>
        </a:spcBef>
        <a:spcAft>
          <a:spcPct val="0"/>
        </a:spcAft>
        <a:defRPr sz="2100" b="1">
          <a:solidFill>
            <a:srgbClr val="004266"/>
          </a:solidFill>
          <a:latin typeface="Arial" pitchFamily="34" charset="0"/>
        </a:defRPr>
      </a:lvl5pPr>
      <a:lvl6pPr marL="342797" algn="l" rtl="0" eaLnBrk="1" fontAlgn="base" hangingPunct="1">
        <a:spcBef>
          <a:spcPct val="0"/>
        </a:spcBef>
        <a:spcAft>
          <a:spcPct val="0"/>
        </a:spcAft>
        <a:defRPr sz="2100" b="1">
          <a:solidFill>
            <a:srgbClr val="004266"/>
          </a:solidFill>
          <a:latin typeface="Arial" pitchFamily="34" charset="0"/>
        </a:defRPr>
      </a:lvl6pPr>
      <a:lvl7pPr marL="685595" algn="l" rtl="0" eaLnBrk="1" fontAlgn="base" hangingPunct="1">
        <a:spcBef>
          <a:spcPct val="0"/>
        </a:spcBef>
        <a:spcAft>
          <a:spcPct val="0"/>
        </a:spcAft>
        <a:defRPr sz="2100" b="1">
          <a:solidFill>
            <a:srgbClr val="004266"/>
          </a:solidFill>
          <a:latin typeface="Arial" pitchFamily="34" charset="0"/>
        </a:defRPr>
      </a:lvl7pPr>
      <a:lvl8pPr marL="1028393" algn="l" rtl="0" eaLnBrk="1" fontAlgn="base" hangingPunct="1">
        <a:spcBef>
          <a:spcPct val="0"/>
        </a:spcBef>
        <a:spcAft>
          <a:spcPct val="0"/>
        </a:spcAft>
        <a:defRPr sz="2100" b="1">
          <a:solidFill>
            <a:srgbClr val="004266"/>
          </a:solidFill>
          <a:latin typeface="Arial" pitchFamily="34" charset="0"/>
        </a:defRPr>
      </a:lvl8pPr>
      <a:lvl9pPr marL="1371191" algn="l" rtl="0" eaLnBrk="1" fontAlgn="base" hangingPunct="1">
        <a:spcBef>
          <a:spcPct val="0"/>
        </a:spcBef>
        <a:spcAft>
          <a:spcPct val="0"/>
        </a:spcAft>
        <a:defRPr sz="2100" b="1">
          <a:solidFill>
            <a:srgbClr val="004266"/>
          </a:solidFill>
          <a:latin typeface="Arial" pitchFamily="34" charset="0"/>
        </a:defRPr>
      </a:lvl9pPr>
    </p:titleStyle>
    <p:bodyStyle>
      <a:lvl1pPr marL="172641" indent="-172641" algn="l" rtl="0" fontAlgn="base">
        <a:spcBef>
          <a:spcPct val="20000"/>
        </a:spcBef>
        <a:spcAft>
          <a:spcPct val="0"/>
        </a:spcAft>
        <a:buChar char="•"/>
        <a:defRPr sz="1500">
          <a:solidFill>
            <a:srgbClr val="004266"/>
          </a:solidFill>
          <a:latin typeface="+mn-lt"/>
          <a:ea typeface="+mn-ea"/>
          <a:cs typeface="+mn-cs"/>
        </a:defRPr>
      </a:lvl1pPr>
      <a:lvl2pPr marL="341710" indent="-170260" algn="l" rtl="0" fontAlgn="base">
        <a:spcBef>
          <a:spcPct val="20000"/>
        </a:spcBef>
        <a:spcAft>
          <a:spcPct val="0"/>
        </a:spcAft>
        <a:buFont typeface="Arial" charset="0"/>
        <a:buChar char="–"/>
        <a:defRPr>
          <a:solidFill>
            <a:srgbClr val="004266"/>
          </a:solidFill>
          <a:latin typeface="+mn-lt"/>
        </a:defRPr>
      </a:lvl2pPr>
      <a:lvl3pPr marL="513160" indent="-170260" algn="l" rtl="0" fontAlgn="base">
        <a:spcBef>
          <a:spcPct val="20000"/>
        </a:spcBef>
        <a:spcAft>
          <a:spcPct val="0"/>
        </a:spcAft>
        <a:buFont typeface="Arial" charset="0"/>
        <a:buChar char="–"/>
        <a:defRPr sz="1200">
          <a:solidFill>
            <a:schemeClr val="tx1"/>
          </a:solidFill>
          <a:latin typeface="+mn-lt"/>
        </a:defRPr>
      </a:lvl3pPr>
      <a:lvl4pPr marL="684610" indent="-170260" algn="l" rtl="0" fontAlgn="base">
        <a:spcBef>
          <a:spcPct val="20000"/>
        </a:spcBef>
        <a:spcAft>
          <a:spcPct val="0"/>
        </a:spcAft>
        <a:buFont typeface="Arial" charset="0"/>
        <a:buChar char="•"/>
        <a:defRPr sz="1050">
          <a:solidFill>
            <a:schemeClr val="tx1"/>
          </a:solidFill>
          <a:latin typeface="+mn-lt"/>
        </a:defRPr>
      </a:lvl4pPr>
      <a:lvl5pPr marL="1541860" indent="-170260" algn="l" rtl="0" fontAlgn="base">
        <a:spcBef>
          <a:spcPct val="20000"/>
        </a:spcBef>
        <a:spcAft>
          <a:spcPct val="0"/>
        </a:spcAft>
        <a:buChar char="»"/>
        <a:defRPr sz="1500">
          <a:solidFill>
            <a:schemeClr val="tx1"/>
          </a:solidFill>
          <a:latin typeface="+mn-lt"/>
        </a:defRPr>
      </a:lvl5pPr>
      <a:lvl6pPr marL="1885383" indent="-171398" algn="l" rtl="0" eaLnBrk="1" fontAlgn="base" hangingPunct="1">
        <a:spcBef>
          <a:spcPct val="20000"/>
        </a:spcBef>
        <a:spcAft>
          <a:spcPct val="0"/>
        </a:spcAft>
        <a:buChar char="»"/>
        <a:defRPr sz="1500">
          <a:solidFill>
            <a:schemeClr val="tx1"/>
          </a:solidFill>
          <a:latin typeface="+mn-lt"/>
        </a:defRPr>
      </a:lvl6pPr>
      <a:lvl7pPr marL="2228180" indent="-171398" algn="l" rtl="0" eaLnBrk="1" fontAlgn="base" hangingPunct="1">
        <a:spcBef>
          <a:spcPct val="20000"/>
        </a:spcBef>
        <a:spcAft>
          <a:spcPct val="0"/>
        </a:spcAft>
        <a:buChar char="»"/>
        <a:defRPr sz="1500">
          <a:solidFill>
            <a:schemeClr val="tx1"/>
          </a:solidFill>
          <a:latin typeface="+mn-lt"/>
        </a:defRPr>
      </a:lvl7pPr>
      <a:lvl8pPr marL="2570978" indent="-171398" algn="l" rtl="0" eaLnBrk="1" fontAlgn="base" hangingPunct="1">
        <a:spcBef>
          <a:spcPct val="20000"/>
        </a:spcBef>
        <a:spcAft>
          <a:spcPct val="0"/>
        </a:spcAft>
        <a:buChar char="»"/>
        <a:defRPr sz="1500">
          <a:solidFill>
            <a:schemeClr val="tx1"/>
          </a:solidFill>
          <a:latin typeface="+mn-lt"/>
        </a:defRPr>
      </a:lvl8pPr>
      <a:lvl9pPr marL="2913776" indent="-171398"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595" rtl="0" eaLnBrk="1" latinLnBrk="0" hangingPunct="1">
        <a:defRPr sz="1350" kern="1200">
          <a:solidFill>
            <a:schemeClr val="tx1"/>
          </a:solidFill>
          <a:latin typeface="+mn-lt"/>
          <a:ea typeface="+mn-ea"/>
          <a:cs typeface="+mn-cs"/>
        </a:defRPr>
      </a:lvl1pPr>
      <a:lvl2pPr marL="342797" algn="l" defTabSz="685595" rtl="0" eaLnBrk="1" latinLnBrk="0" hangingPunct="1">
        <a:defRPr sz="1350" kern="1200">
          <a:solidFill>
            <a:schemeClr val="tx1"/>
          </a:solidFill>
          <a:latin typeface="+mn-lt"/>
          <a:ea typeface="+mn-ea"/>
          <a:cs typeface="+mn-cs"/>
        </a:defRPr>
      </a:lvl2pPr>
      <a:lvl3pPr marL="685595" algn="l" defTabSz="685595" rtl="0" eaLnBrk="1" latinLnBrk="0" hangingPunct="1">
        <a:defRPr sz="1350" kern="1200">
          <a:solidFill>
            <a:schemeClr val="tx1"/>
          </a:solidFill>
          <a:latin typeface="+mn-lt"/>
          <a:ea typeface="+mn-ea"/>
          <a:cs typeface="+mn-cs"/>
        </a:defRPr>
      </a:lvl3pPr>
      <a:lvl4pPr marL="1028393" algn="l" defTabSz="685595" rtl="0" eaLnBrk="1" latinLnBrk="0" hangingPunct="1">
        <a:defRPr sz="1350" kern="1200">
          <a:solidFill>
            <a:schemeClr val="tx1"/>
          </a:solidFill>
          <a:latin typeface="+mn-lt"/>
          <a:ea typeface="+mn-ea"/>
          <a:cs typeface="+mn-cs"/>
        </a:defRPr>
      </a:lvl4pPr>
      <a:lvl5pPr marL="1371191" algn="l" defTabSz="685595" rtl="0" eaLnBrk="1" latinLnBrk="0" hangingPunct="1">
        <a:defRPr sz="1350" kern="1200">
          <a:solidFill>
            <a:schemeClr val="tx1"/>
          </a:solidFill>
          <a:latin typeface="+mn-lt"/>
          <a:ea typeface="+mn-ea"/>
          <a:cs typeface="+mn-cs"/>
        </a:defRPr>
      </a:lvl5pPr>
      <a:lvl6pPr marL="1713986" algn="l" defTabSz="685595" rtl="0" eaLnBrk="1" latinLnBrk="0" hangingPunct="1">
        <a:defRPr sz="1350" kern="1200">
          <a:solidFill>
            <a:schemeClr val="tx1"/>
          </a:solidFill>
          <a:latin typeface="+mn-lt"/>
          <a:ea typeface="+mn-ea"/>
          <a:cs typeface="+mn-cs"/>
        </a:defRPr>
      </a:lvl6pPr>
      <a:lvl7pPr marL="2056784" algn="l" defTabSz="685595" rtl="0" eaLnBrk="1" latinLnBrk="0" hangingPunct="1">
        <a:defRPr sz="1350" kern="1200">
          <a:solidFill>
            <a:schemeClr val="tx1"/>
          </a:solidFill>
          <a:latin typeface="+mn-lt"/>
          <a:ea typeface="+mn-ea"/>
          <a:cs typeface="+mn-cs"/>
        </a:defRPr>
      </a:lvl7pPr>
      <a:lvl8pPr marL="2399580" algn="l" defTabSz="685595" rtl="0" eaLnBrk="1" latinLnBrk="0" hangingPunct="1">
        <a:defRPr sz="1350" kern="1200">
          <a:solidFill>
            <a:schemeClr val="tx1"/>
          </a:solidFill>
          <a:latin typeface="+mn-lt"/>
          <a:ea typeface="+mn-ea"/>
          <a:cs typeface="+mn-cs"/>
        </a:defRPr>
      </a:lvl8pPr>
      <a:lvl9pPr marL="2742377" algn="l" defTabSz="685595"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1624673204"/>
      </p:ext>
    </p:extLst>
  </p:cSld>
  <p:clrMap bg1="lt1" tx1="dk1" bg2="lt2" tx2="dk2" accent1="accent1" accent2="accent2" accent3="accent3" accent4="accent4" accent5="accent5" accent6="accent6" hlink="hlink" folHlink="folHlink"/>
  <p:sldLayoutIdLst>
    <p:sldLayoutId id="2147485675" r:id="rId1"/>
    <p:sldLayoutId id="2147485676" r:id="rId2"/>
    <p:sldLayoutId id="2147485677" r:id="rId3"/>
    <p:sldLayoutId id="2147485678" r:id="rId4"/>
    <p:sldLayoutId id="2147485679" r:id="rId5"/>
    <p:sldLayoutId id="2147485680" r:id="rId6"/>
    <p:sldLayoutId id="2147485681" r:id="rId7"/>
    <p:sldLayoutId id="2147485682" r:id="rId8"/>
    <p:sldLayoutId id="2147485683" r:id="rId9"/>
    <p:sldLayoutId id="2147485684" r:id="rId10"/>
    <p:sldLayoutId id="2147485685" r:id="rId11"/>
    <p:sldLayoutId id="2147485686" r:id="rId12"/>
    <p:sldLayoutId id="2147485687" r:id="rId13"/>
    <p:sldLayoutId id="2147485688" r:id="rId14"/>
    <p:sldLayoutId id="2147485689" r:id="rId15"/>
    <p:sldLayoutId id="2147485690" r:id="rId16"/>
    <p:sldLayoutId id="2147485691" r:id="rId17"/>
    <p:sldLayoutId id="2147485692" r:id="rId18"/>
    <p:sldLayoutId id="2147485693" r:id="rId19"/>
    <p:sldLayoutId id="2147485694" r:id="rId20"/>
    <p:sldLayoutId id="2147485695" r:id="rId21"/>
    <p:sldLayoutId id="2147485696" r:id="rId22"/>
    <p:sldLayoutId id="2147485697" r:id="rId23"/>
    <p:sldLayoutId id="2147485698" r:id="rId24"/>
    <p:sldLayoutId id="2147485699" r:id="rId25"/>
    <p:sldLayoutId id="2147485700" r:id="rId26"/>
    <p:sldLayoutId id="2147485701" r:id="rId27"/>
    <p:sldLayoutId id="2147485702" r:id="rId28"/>
    <p:sldLayoutId id="2147485703" r:id="rId29"/>
    <p:sldLayoutId id="2147485704" r:id="rId30"/>
    <p:sldLayoutId id="2147485705" r:id="rId31"/>
    <p:sldLayoutId id="2147485706" r:id="rId32"/>
    <p:sldLayoutId id="2147485707" r:id="rId33"/>
    <p:sldLayoutId id="2147485708" r:id="rId34"/>
    <p:sldLayoutId id="2147485709" r:id="rId35"/>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1653684699"/>
      </p:ext>
    </p:extLst>
  </p:cSld>
  <p:clrMap bg1="lt1" tx1="dk1" bg2="lt2" tx2="dk2" accent1="accent1" accent2="accent2" accent3="accent3" accent4="accent4" accent5="accent5" accent6="accent6" hlink="hlink" folHlink="folHlink"/>
  <p:sldLayoutIdLst>
    <p:sldLayoutId id="2147485711" r:id="rId1"/>
    <p:sldLayoutId id="2147485712" r:id="rId2"/>
    <p:sldLayoutId id="2147485713" r:id="rId3"/>
    <p:sldLayoutId id="2147485714" r:id="rId4"/>
    <p:sldLayoutId id="2147485715" r:id="rId5"/>
    <p:sldLayoutId id="2147485716" r:id="rId6"/>
    <p:sldLayoutId id="2147485717" r:id="rId7"/>
    <p:sldLayoutId id="2147485718" r:id="rId8"/>
    <p:sldLayoutId id="2147485719" r:id="rId9"/>
    <p:sldLayoutId id="2147485720" r:id="rId10"/>
    <p:sldLayoutId id="2147485721" r:id="rId11"/>
    <p:sldLayoutId id="2147485722" r:id="rId12"/>
    <p:sldLayoutId id="2147485723" r:id="rId13"/>
    <p:sldLayoutId id="2147485724" r:id="rId14"/>
    <p:sldLayoutId id="2147485725" r:id="rId15"/>
    <p:sldLayoutId id="2147485726" r:id="rId16"/>
    <p:sldLayoutId id="2147485727" r:id="rId17"/>
    <p:sldLayoutId id="2147485728" r:id="rId18"/>
    <p:sldLayoutId id="2147485729" r:id="rId19"/>
    <p:sldLayoutId id="2147485730" r:id="rId20"/>
    <p:sldLayoutId id="2147485731" r:id="rId21"/>
    <p:sldLayoutId id="2147485732" r:id="rId22"/>
    <p:sldLayoutId id="2147485733" r:id="rId23"/>
    <p:sldLayoutId id="2147485734" r:id="rId24"/>
    <p:sldLayoutId id="2147485735" r:id="rId25"/>
    <p:sldLayoutId id="2147485736" r:id="rId26"/>
    <p:sldLayoutId id="2147485737" r:id="rId27"/>
    <p:sldLayoutId id="2147485738" r:id="rId28"/>
    <p:sldLayoutId id="2147485739" r:id="rId29"/>
    <p:sldLayoutId id="2147485740" r:id="rId30"/>
    <p:sldLayoutId id="2147485741" r:id="rId31"/>
    <p:sldLayoutId id="2147485742" r:id="rId32"/>
    <p:sldLayoutId id="2147485743" r:id="rId33"/>
    <p:sldLayoutId id="2147485744" r:id="rId34"/>
    <p:sldLayoutId id="2147485745" r:id="rId35"/>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467F1A"/>
        </a:solidFill>
        <a:effectLst/>
      </p:bgPr>
    </p:bg>
    <p:spTree>
      <p:nvGrpSpPr>
        <p:cNvPr id="1" name=""/>
        <p:cNvGrpSpPr/>
        <p:nvPr/>
      </p:nvGrpSpPr>
      <p:grpSpPr>
        <a:xfrm>
          <a:off x="0" y="0"/>
          <a:ext cx="0" cy="0"/>
          <a:chOff x="0" y="0"/>
          <a:chExt cx="0" cy="0"/>
        </a:xfrm>
      </p:grpSpPr>
      <p:sp>
        <p:nvSpPr>
          <p:cNvPr id="15" name="Freeform 6"/>
          <p:cNvSpPr>
            <a:spLocks/>
          </p:cNvSpPr>
          <p:nvPr/>
        </p:nvSpPr>
        <p:spPr bwMode="auto">
          <a:xfrm>
            <a:off x="0" y="0"/>
            <a:ext cx="4225925" cy="2574925"/>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rgbClr val="669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p:nvPr>
        </p:nvSpPr>
        <p:spPr>
          <a:xfrm>
            <a:off x="365759" y="274319"/>
            <a:ext cx="8549640" cy="365760"/>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cNvSpPr>
            <a:spLocks noGrp="1"/>
          </p:cNvSpPr>
          <p:nvPr>
            <p:ph type="body" idx="1"/>
          </p:nvPr>
        </p:nvSpPr>
        <p:spPr>
          <a:xfrm>
            <a:off x="365760" y="914400"/>
            <a:ext cx="8549640" cy="37764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147996"/>
      </p:ext>
    </p:extLst>
  </p:cSld>
  <p:clrMap bg1="lt1" tx1="dk1" bg2="lt2" tx2="dk2" accent1="accent1" accent2="accent2" accent3="accent3" accent4="accent4" accent5="accent5" accent6="accent6" hlink="hlink" folHlink="folHlink"/>
  <p:sldLayoutIdLst>
    <p:sldLayoutId id="2147485760" r:id="rId1"/>
    <p:sldLayoutId id="2147485761" r:id="rId2"/>
    <p:sldLayoutId id="2147485762" r:id="rId3"/>
    <p:sldLayoutId id="2147485763" r:id="rId4"/>
    <p:sldLayoutId id="2147485764" r:id="rId5"/>
    <p:sldLayoutId id="2147485765" r:id="rId6"/>
    <p:sldLayoutId id="2147485766" r:id="rId7"/>
    <p:sldLayoutId id="2147485767" r:id="rId8"/>
    <p:sldLayoutId id="2147485768" r:id="rId9"/>
    <p:sldLayoutId id="2147485769" r:id="rId10"/>
    <p:sldLayoutId id="2147485770" r:id="rId11"/>
    <p:sldLayoutId id="2147485771" r:id="rId12"/>
    <p:sldLayoutId id="2147485772" r:id="rId13"/>
    <p:sldLayoutId id="2147485773" r:id="rId14"/>
    <p:sldLayoutId id="2147485774" r:id="rId15"/>
    <p:sldLayoutId id="2147485775" r:id="rId16"/>
    <p:sldLayoutId id="2147485776" r:id="rId17"/>
    <p:sldLayoutId id="2147485777" r:id="rId18"/>
    <p:sldLayoutId id="2147485778" r:id="rId19"/>
    <p:sldLayoutId id="2147485779" r:id="rId20"/>
    <p:sldLayoutId id="2147485780" r:id="rId21"/>
    <p:sldLayoutId id="2147485781" r:id="rId22"/>
    <p:sldLayoutId id="2147485782" r:id="rId23"/>
    <p:sldLayoutId id="2147485783" r:id="rId24"/>
    <p:sldLayoutId id="2147485784" r:id="rId25"/>
    <p:sldLayoutId id="2147485785" r:id="rId26"/>
    <p:sldLayoutId id="2147485786" r:id="rId27"/>
    <p:sldLayoutId id="2147485787" r:id="rId28"/>
    <p:sldLayoutId id="2147485788" r:id="rId29"/>
    <p:sldLayoutId id="2147485789" r:id="rId30"/>
    <p:sldLayoutId id="2147485790" r:id="rId31"/>
    <p:sldLayoutId id="2147485791" r:id="rId32"/>
    <p:sldLayoutId id="2147485792" r:id="rId33"/>
    <p:sldLayoutId id="2147485793" r:id="rId34"/>
    <p:sldLayoutId id="2147485794" r:id="rId35"/>
    <p:sldLayoutId id="2147485795" r:id="rId36"/>
    <p:sldLayoutId id="2147485796" r:id="rId37"/>
    <p:sldLayoutId id="2147485797" r:id="rId38"/>
    <p:sldLayoutId id="2147485798" r:id="rId39"/>
    <p:sldLayoutId id="2147485799" r:id="rId40"/>
    <p:sldLayoutId id="2147485800" r:id="rId41"/>
    <p:sldLayoutId id="2147485801" r:id="rId42"/>
    <p:sldLayoutId id="2147485802"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600" b="1" kern="1200">
          <a:solidFill>
            <a:schemeClr val="tx1"/>
          </a:solidFill>
          <a:latin typeface="Arial" pitchFamily="34" charset="0"/>
          <a:ea typeface="+mj-ea"/>
          <a:cs typeface="Arial" pitchFamily="34" charset="0"/>
        </a:defRPr>
      </a:lvl1pPr>
    </p:titleStyle>
    <p:bodyStyle>
      <a:lvl1pPr marL="164592" indent="-164592" algn="l" defTabSz="914400" rtl="0" eaLnBrk="1" latinLnBrk="0" hangingPunct="1">
        <a:lnSpc>
          <a:spcPct val="100000"/>
        </a:lnSpc>
        <a:spcBef>
          <a:spcPts val="900"/>
        </a:spcBef>
        <a:spcAft>
          <a:spcPts val="300"/>
        </a:spcAft>
        <a:buClr>
          <a:srgbClr val="669933"/>
        </a:buClr>
        <a:buSzPct val="100000"/>
        <a:buFont typeface="Arial Black" pitchFamily="34" charset="0"/>
        <a:buChar char="›"/>
        <a:tabLst>
          <a:tab pos="274320" algn="l"/>
          <a:tab pos="822960" algn="l"/>
          <a:tab pos="1207008" algn="l"/>
          <a:tab pos="1463040" algn="l"/>
        </a:tabLst>
        <a:defRPr sz="2200" b="0" kern="1200">
          <a:solidFill>
            <a:schemeClr val="tx1"/>
          </a:solidFill>
          <a:latin typeface="+mj-lt"/>
          <a:ea typeface="+mn-ea"/>
          <a:cs typeface="Arial" pitchFamily="34" charset="0"/>
        </a:defRPr>
      </a:lvl1pPr>
      <a:lvl2pPr marL="685800" indent="-164592" algn="l" defTabSz="914400" rtl="0" eaLnBrk="1" latinLnBrk="0" hangingPunct="1">
        <a:lnSpc>
          <a:spcPct val="100000"/>
        </a:lnSpc>
        <a:spcBef>
          <a:spcPts val="300"/>
        </a:spcBef>
        <a:spcAft>
          <a:spcPts val="300"/>
        </a:spcAft>
        <a:buClr>
          <a:srgbClr val="669933"/>
        </a:buClr>
        <a:buFont typeface="Arial" pitchFamily="34" charset="0"/>
        <a:buChar char="•"/>
        <a:tabLst>
          <a:tab pos="274320" algn="l"/>
          <a:tab pos="822960" algn="l"/>
          <a:tab pos="1207008" algn="l"/>
          <a:tab pos="1463040" algn="l"/>
        </a:tabLst>
        <a:defRPr sz="1800" b="0" kern="1200">
          <a:solidFill>
            <a:schemeClr val="tx1"/>
          </a:solidFill>
          <a:latin typeface="Arial" pitchFamily="34" charset="0"/>
          <a:ea typeface="+mn-ea"/>
          <a:cs typeface="Arial" pitchFamily="34" charset="0"/>
        </a:defRPr>
      </a:lvl2pPr>
      <a:lvl3pPr marL="1143000" indent="-137160" algn="l" defTabSz="914400" rtl="0" eaLnBrk="1" latinLnBrk="0" hangingPunct="1">
        <a:lnSpc>
          <a:spcPct val="100000"/>
        </a:lnSpc>
        <a:spcBef>
          <a:spcPts val="300"/>
        </a:spcBef>
        <a:spcAft>
          <a:spcPts val="300"/>
        </a:spcAft>
        <a:buClr>
          <a:srgbClr val="888888"/>
        </a:buClr>
        <a:buSzPct val="100000"/>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3pPr>
      <a:lvl4pPr marL="1143000" indent="-137160" algn="l" defTabSz="914400" rtl="0" eaLnBrk="1" latinLnBrk="0" hangingPunct="1">
        <a:lnSpc>
          <a:spcPct val="100000"/>
        </a:lnSpc>
        <a:spcBef>
          <a:spcPts val="300"/>
        </a:spcBef>
        <a:spcAft>
          <a:spcPts val="300"/>
        </a:spcAft>
        <a:buClr>
          <a:srgbClr val="888888"/>
        </a:buClr>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4pPr>
      <a:lvl5pPr marL="1143000" indent="-137160" algn="l" defTabSz="914400" rtl="0" eaLnBrk="1" latinLnBrk="0" hangingPunct="1">
        <a:lnSpc>
          <a:spcPct val="100000"/>
        </a:lnSpc>
        <a:spcBef>
          <a:spcPts val="300"/>
        </a:spcBef>
        <a:spcAft>
          <a:spcPts val="300"/>
        </a:spcAft>
        <a:buClr>
          <a:srgbClr val="888888"/>
        </a:buClr>
        <a:buSzPct val="100000"/>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467F1A"/>
        </a:solidFill>
        <a:effectLst/>
      </p:bgPr>
    </p:bg>
    <p:spTree>
      <p:nvGrpSpPr>
        <p:cNvPr id="1" name=""/>
        <p:cNvGrpSpPr/>
        <p:nvPr/>
      </p:nvGrpSpPr>
      <p:grpSpPr>
        <a:xfrm>
          <a:off x="0" y="0"/>
          <a:ext cx="0" cy="0"/>
          <a:chOff x="0" y="0"/>
          <a:chExt cx="0" cy="0"/>
        </a:xfrm>
      </p:grpSpPr>
      <p:sp>
        <p:nvSpPr>
          <p:cNvPr id="15" name="Freeform 6"/>
          <p:cNvSpPr>
            <a:spLocks/>
          </p:cNvSpPr>
          <p:nvPr/>
        </p:nvSpPr>
        <p:spPr bwMode="auto">
          <a:xfrm>
            <a:off x="0" y="0"/>
            <a:ext cx="4225925" cy="2574925"/>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rgbClr val="669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p:nvPr>
        </p:nvSpPr>
        <p:spPr>
          <a:xfrm>
            <a:off x="365759" y="274319"/>
            <a:ext cx="8549640" cy="365760"/>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cNvSpPr>
            <a:spLocks noGrp="1"/>
          </p:cNvSpPr>
          <p:nvPr>
            <p:ph type="body" idx="1"/>
          </p:nvPr>
        </p:nvSpPr>
        <p:spPr>
          <a:xfrm>
            <a:off x="365760" y="914400"/>
            <a:ext cx="8549640" cy="37764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976958"/>
      </p:ext>
    </p:extLst>
  </p:cSld>
  <p:clrMap bg1="lt1" tx1="dk1" bg2="lt2" tx2="dk2" accent1="accent1" accent2="accent2" accent3="accent3" accent4="accent4" accent5="accent5" accent6="accent6" hlink="hlink" folHlink="folHlink"/>
  <p:sldLayoutIdLst>
    <p:sldLayoutId id="2147485804" r:id="rId1"/>
    <p:sldLayoutId id="2147485805" r:id="rId2"/>
    <p:sldLayoutId id="2147485806" r:id="rId3"/>
    <p:sldLayoutId id="2147485807" r:id="rId4"/>
    <p:sldLayoutId id="2147485808" r:id="rId5"/>
    <p:sldLayoutId id="2147485809" r:id="rId6"/>
    <p:sldLayoutId id="2147485810" r:id="rId7"/>
    <p:sldLayoutId id="2147485811" r:id="rId8"/>
    <p:sldLayoutId id="2147485812" r:id="rId9"/>
    <p:sldLayoutId id="2147485813" r:id="rId10"/>
    <p:sldLayoutId id="2147485814" r:id="rId11"/>
    <p:sldLayoutId id="2147485815" r:id="rId12"/>
    <p:sldLayoutId id="2147485816" r:id="rId13"/>
    <p:sldLayoutId id="2147485817" r:id="rId14"/>
    <p:sldLayoutId id="2147485818" r:id="rId15"/>
    <p:sldLayoutId id="2147485819" r:id="rId16"/>
    <p:sldLayoutId id="2147485820" r:id="rId17"/>
    <p:sldLayoutId id="2147485821" r:id="rId18"/>
    <p:sldLayoutId id="2147485822" r:id="rId19"/>
    <p:sldLayoutId id="2147485823" r:id="rId20"/>
    <p:sldLayoutId id="2147485824" r:id="rId21"/>
    <p:sldLayoutId id="2147485825" r:id="rId22"/>
    <p:sldLayoutId id="2147485826" r:id="rId23"/>
    <p:sldLayoutId id="2147485827" r:id="rId24"/>
    <p:sldLayoutId id="2147485828" r:id="rId25"/>
    <p:sldLayoutId id="2147485829" r:id="rId26"/>
    <p:sldLayoutId id="2147485830" r:id="rId27"/>
    <p:sldLayoutId id="2147485831" r:id="rId28"/>
    <p:sldLayoutId id="2147485832" r:id="rId29"/>
    <p:sldLayoutId id="2147485833" r:id="rId30"/>
    <p:sldLayoutId id="2147485834" r:id="rId31"/>
    <p:sldLayoutId id="2147485835" r:id="rId32"/>
    <p:sldLayoutId id="2147485836" r:id="rId33"/>
    <p:sldLayoutId id="2147485837" r:id="rId34"/>
    <p:sldLayoutId id="2147485838" r:id="rId35"/>
    <p:sldLayoutId id="2147485839" r:id="rId36"/>
    <p:sldLayoutId id="2147485840" r:id="rId37"/>
    <p:sldLayoutId id="2147485841" r:id="rId38"/>
    <p:sldLayoutId id="2147485842" r:id="rId39"/>
    <p:sldLayoutId id="2147485843" r:id="rId40"/>
    <p:sldLayoutId id="2147485844" r:id="rId41"/>
    <p:sldLayoutId id="2147485845"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600" b="1" kern="1200">
          <a:solidFill>
            <a:schemeClr val="tx1"/>
          </a:solidFill>
          <a:latin typeface="Arial" pitchFamily="34" charset="0"/>
          <a:ea typeface="+mj-ea"/>
          <a:cs typeface="Arial" pitchFamily="34" charset="0"/>
        </a:defRPr>
      </a:lvl1pPr>
    </p:titleStyle>
    <p:bodyStyle>
      <a:lvl1pPr marL="164592" indent="-164592" algn="l" defTabSz="914400" rtl="0" eaLnBrk="1" latinLnBrk="0" hangingPunct="1">
        <a:lnSpc>
          <a:spcPct val="100000"/>
        </a:lnSpc>
        <a:spcBef>
          <a:spcPts val="900"/>
        </a:spcBef>
        <a:spcAft>
          <a:spcPts val="300"/>
        </a:spcAft>
        <a:buClr>
          <a:srgbClr val="669933"/>
        </a:buClr>
        <a:buSzPct val="100000"/>
        <a:buFont typeface="Arial Black" pitchFamily="34" charset="0"/>
        <a:buChar char="›"/>
        <a:tabLst>
          <a:tab pos="274320" algn="l"/>
          <a:tab pos="822960" algn="l"/>
          <a:tab pos="1207008" algn="l"/>
          <a:tab pos="1463040" algn="l"/>
        </a:tabLst>
        <a:defRPr sz="2200" b="0" kern="1200">
          <a:solidFill>
            <a:schemeClr val="tx1"/>
          </a:solidFill>
          <a:latin typeface="+mj-lt"/>
          <a:ea typeface="+mn-ea"/>
          <a:cs typeface="Arial" pitchFamily="34" charset="0"/>
        </a:defRPr>
      </a:lvl1pPr>
      <a:lvl2pPr marL="685800" indent="-164592" algn="l" defTabSz="914400" rtl="0" eaLnBrk="1" latinLnBrk="0" hangingPunct="1">
        <a:lnSpc>
          <a:spcPct val="100000"/>
        </a:lnSpc>
        <a:spcBef>
          <a:spcPts val="300"/>
        </a:spcBef>
        <a:spcAft>
          <a:spcPts val="300"/>
        </a:spcAft>
        <a:buClr>
          <a:srgbClr val="669933"/>
        </a:buClr>
        <a:buFont typeface="Arial" pitchFamily="34" charset="0"/>
        <a:buChar char="•"/>
        <a:tabLst>
          <a:tab pos="274320" algn="l"/>
          <a:tab pos="822960" algn="l"/>
          <a:tab pos="1207008" algn="l"/>
          <a:tab pos="1463040" algn="l"/>
        </a:tabLst>
        <a:defRPr sz="1800" b="0" kern="1200">
          <a:solidFill>
            <a:schemeClr val="tx1"/>
          </a:solidFill>
          <a:latin typeface="Arial" pitchFamily="34" charset="0"/>
          <a:ea typeface="+mn-ea"/>
          <a:cs typeface="Arial" pitchFamily="34" charset="0"/>
        </a:defRPr>
      </a:lvl2pPr>
      <a:lvl3pPr marL="1143000" indent="-137160" algn="l" defTabSz="914400" rtl="0" eaLnBrk="1" latinLnBrk="0" hangingPunct="1">
        <a:lnSpc>
          <a:spcPct val="100000"/>
        </a:lnSpc>
        <a:spcBef>
          <a:spcPts val="300"/>
        </a:spcBef>
        <a:spcAft>
          <a:spcPts val="300"/>
        </a:spcAft>
        <a:buClr>
          <a:srgbClr val="888888"/>
        </a:buClr>
        <a:buSzPct val="100000"/>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3pPr>
      <a:lvl4pPr marL="1143000" indent="-137160" algn="l" defTabSz="914400" rtl="0" eaLnBrk="1" latinLnBrk="0" hangingPunct="1">
        <a:lnSpc>
          <a:spcPct val="100000"/>
        </a:lnSpc>
        <a:spcBef>
          <a:spcPts val="300"/>
        </a:spcBef>
        <a:spcAft>
          <a:spcPts val="300"/>
        </a:spcAft>
        <a:buClr>
          <a:srgbClr val="888888"/>
        </a:buClr>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4pPr>
      <a:lvl5pPr marL="1143000" indent="-137160" algn="l" defTabSz="914400" rtl="0" eaLnBrk="1" latinLnBrk="0" hangingPunct="1">
        <a:lnSpc>
          <a:spcPct val="100000"/>
        </a:lnSpc>
        <a:spcBef>
          <a:spcPts val="300"/>
        </a:spcBef>
        <a:spcAft>
          <a:spcPts val="300"/>
        </a:spcAft>
        <a:buClr>
          <a:srgbClr val="888888"/>
        </a:buClr>
        <a:buSzPct val="100000"/>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7472"/>
            <a:ext cx="8229600" cy="443198"/>
          </a:xfrm>
          <a:prstGeom prst="rect">
            <a:avLst/>
          </a:prstGeom>
        </p:spPr>
        <p:txBody>
          <a:bodyPr vert="horz" lIns="0" tIns="0" rIns="0" bIns="0" rtlCol="0" anchor="t"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457200" y="1143000"/>
            <a:ext cx="8229600" cy="341452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363167"/>
      </p:ext>
    </p:extLst>
  </p:cSld>
  <p:clrMap bg1="lt1" tx1="dk1" bg2="lt2" tx2="dk2" accent1="accent1" accent2="accent2" accent3="accent3" accent4="accent4" accent5="accent5" accent6="accent6" hlink="hlink" folHlink="folHlink"/>
  <p:sldLayoutIdLst>
    <p:sldLayoutId id="2147485849" r:id="rId1"/>
    <p:sldLayoutId id="2147485850" r:id="rId2"/>
    <p:sldLayoutId id="2147485851" r:id="rId3"/>
    <p:sldLayoutId id="2147485852" r:id="rId4"/>
    <p:sldLayoutId id="2147485853" r:id="rId5"/>
    <p:sldLayoutId id="2147485854" r:id="rId6"/>
    <p:sldLayoutId id="2147485855" r:id="rId7"/>
    <p:sldLayoutId id="2147485856" r:id="rId8"/>
    <p:sldLayoutId id="2147485857" r:id="rId9"/>
    <p:sldLayoutId id="2147485858" r:id="rId10"/>
    <p:sldLayoutId id="2147485859" r:id="rId11"/>
    <p:sldLayoutId id="2147485860" r:id="rId12"/>
    <p:sldLayoutId id="2147485861" r:id="rId13"/>
    <p:sldLayoutId id="2147485862" r:id="rId14"/>
    <p:sldLayoutId id="2147485863" r:id="rId15"/>
    <p:sldLayoutId id="2147485864" r:id="rId16"/>
    <p:sldLayoutId id="2147485867" r:id="rId17"/>
    <p:sldLayoutId id="2147485868" r:id="rId18"/>
    <p:sldLayoutId id="2147485870" r:id="rId19"/>
    <p:sldLayoutId id="2147485872" r:id="rId20"/>
    <p:sldLayoutId id="2147485873" r:id="rId21"/>
    <p:sldLayoutId id="21474858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Arial" pitchFamily="34" charset="0"/>
          <a:ea typeface="+mj-ea"/>
          <a:cs typeface="Arial" pitchFamily="34" charset="0"/>
        </a:defRPr>
      </a:lvl1pPr>
    </p:titleStyle>
    <p:bodyStyle>
      <a:lvl1pPr marL="182880" indent="-182880" algn="l" defTabSz="914400" rtl="0" eaLnBrk="1" latinLnBrk="0" hangingPunct="1">
        <a:lnSpc>
          <a:spcPct val="100000"/>
        </a:lnSpc>
        <a:spcBef>
          <a:spcPts val="1000"/>
        </a:spcBef>
        <a:spcAft>
          <a:spcPts val="500"/>
        </a:spcAft>
        <a:buClr>
          <a:srgbClr val="467F1A"/>
        </a:buClr>
        <a:buSzPct val="100000"/>
        <a:buFont typeface="Arial Black" pitchFamily="34" charset="0"/>
        <a:buChar char="›"/>
        <a:tabLst>
          <a:tab pos="274320" algn="l"/>
          <a:tab pos="822960" algn="l"/>
          <a:tab pos="1207008" algn="l"/>
          <a:tab pos="1463040" algn="l"/>
        </a:tabLst>
        <a:defRPr sz="2800" b="0" kern="1200">
          <a:solidFill>
            <a:schemeClr val="tx1"/>
          </a:solidFill>
          <a:latin typeface="+mj-lt"/>
          <a:ea typeface="+mn-ea"/>
          <a:cs typeface="Arial" pitchFamily="34" charset="0"/>
        </a:defRPr>
      </a:lvl1pPr>
      <a:lvl2pPr marL="822960" indent="-182880" algn="l" defTabSz="914400" rtl="0" eaLnBrk="1" latinLnBrk="0" hangingPunct="1">
        <a:lnSpc>
          <a:spcPct val="100000"/>
        </a:lnSpc>
        <a:spcBef>
          <a:spcPts val="500"/>
        </a:spcBef>
        <a:spcAft>
          <a:spcPts val="500"/>
        </a:spcAft>
        <a:buClr>
          <a:srgbClr val="467F1A"/>
        </a:buClr>
        <a:buFont typeface="Arial" pitchFamily="34" charset="0"/>
        <a:buChar char="•"/>
        <a:tabLst>
          <a:tab pos="274320" algn="l"/>
          <a:tab pos="822960" algn="l"/>
          <a:tab pos="1207008" algn="l"/>
          <a:tab pos="1463040" algn="l"/>
        </a:tabLst>
        <a:defRPr sz="2400" b="0" kern="1200">
          <a:solidFill>
            <a:schemeClr val="tx1"/>
          </a:solidFill>
          <a:latin typeface="Arial" pitchFamily="34" charset="0"/>
          <a:ea typeface="+mn-ea"/>
          <a:cs typeface="Arial" pitchFamily="34" charset="0"/>
        </a:defRPr>
      </a:lvl2pPr>
      <a:lvl3pPr marL="1371600" indent="-182880" algn="l" defTabSz="914400" rtl="0" eaLnBrk="1" latinLnBrk="0" hangingPunct="1">
        <a:lnSpc>
          <a:spcPct val="100000"/>
        </a:lnSpc>
        <a:spcBef>
          <a:spcPts val="500"/>
        </a:spcBef>
        <a:spcAft>
          <a:spcPts val="500"/>
        </a:spcAft>
        <a:buClr>
          <a:srgbClr val="467F1A"/>
        </a:buClr>
        <a:buSzPct val="100000"/>
        <a:buFont typeface="Arial" pitchFamily="34" charset="0"/>
        <a:buChar char="›"/>
        <a:tabLst>
          <a:tab pos="274320" algn="l"/>
          <a:tab pos="822960" algn="l"/>
          <a:tab pos="1207008" algn="l"/>
          <a:tab pos="1463040" algn="l"/>
        </a:tabLst>
        <a:defRPr sz="2000" kern="1200">
          <a:solidFill>
            <a:schemeClr val="tx1"/>
          </a:solidFill>
          <a:latin typeface="Arial" pitchFamily="34" charset="0"/>
          <a:ea typeface="+mn-ea"/>
          <a:cs typeface="Arial" pitchFamily="34" charset="0"/>
        </a:defRPr>
      </a:lvl3pPr>
      <a:lvl4pPr marL="1371600" indent="-182880" algn="l" defTabSz="914400" rtl="0" eaLnBrk="1" latinLnBrk="0" hangingPunct="1">
        <a:lnSpc>
          <a:spcPct val="100000"/>
        </a:lnSpc>
        <a:spcBef>
          <a:spcPts val="500"/>
        </a:spcBef>
        <a:spcAft>
          <a:spcPts val="500"/>
        </a:spcAft>
        <a:buClr>
          <a:srgbClr val="467F1A"/>
        </a:buClr>
        <a:buFont typeface="Arial" pitchFamily="34" charset="0"/>
        <a:buChar char="›"/>
        <a:tabLst>
          <a:tab pos="274320" algn="l"/>
          <a:tab pos="822960" algn="l"/>
          <a:tab pos="1207008" algn="l"/>
          <a:tab pos="1463040" algn="l"/>
        </a:tabLst>
        <a:defRPr sz="2000" kern="1200">
          <a:solidFill>
            <a:schemeClr val="tx1"/>
          </a:solidFill>
          <a:latin typeface="Arial" pitchFamily="34" charset="0"/>
          <a:ea typeface="+mn-ea"/>
          <a:cs typeface="Arial" pitchFamily="34" charset="0"/>
        </a:defRPr>
      </a:lvl4pPr>
      <a:lvl5pPr marL="1371600" indent="-182880" algn="l" defTabSz="914400" rtl="0" eaLnBrk="1" latinLnBrk="0" hangingPunct="1">
        <a:lnSpc>
          <a:spcPct val="100000"/>
        </a:lnSpc>
        <a:spcBef>
          <a:spcPts val="500"/>
        </a:spcBef>
        <a:spcAft>
          <a:spcPts val="500"/>
        </a:spcAft>
        <a:buClr>
          <a:srgbClr val="467F1A"/>
        </a:buClr>
        <a:buSzPct val="100000"/>
        <a:buFont typeface="Arial" pitchFamily="34" charset="0"/>
        <a:buChar char="›"/>
        <a:tabLst>
          <a:tab pos="274320" algn="l"/>
          <a:tab pos="822960" algn="l"/>
          <a:tab pos="1207008" algn="l"/>
          <a:tab pos="1463040" algn="l"/>
        </a:tabLst>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endParaRPr lang="en-US">
              <a:solidFill>
                <a:srgbClr val="FFFFFF"/>
              </a:solidFill>
            </a:endParaRPr>
          </a:p>
        </p:txBody>
      </p:sp>
    </p:spTree>
    <p:extLst>
      <p:ext uri="{BB962C8B-B14F-4D97-AF65-F5344CB8AC3E}">
        <p14:creationId xmlns:p14="http://schemas.microsoft.com/office/powerpoint/2010/main" val="3068680273"/>
      </p:ext>
    </p:extLst>
  </p:cSld>
  <p:clrMap bg1="lt1" tx1="dk1" bg2="lt2" tx2="dk2" accent1="accent1" accent2="accent2" accent3="accent3" accent4="accent4" accent5="accent5" accent6="accent6" hlink="hlink" folHlink="folHlink"/>
  <p:sldLayoutIdLst>
    <p:sldLayoutId id="2147486009" r:id="rId1"/>
    <p:sldLayoutId id="2147486010" r:id="rId2"/>
    <p:sldLayoutId id="2147486011" r:id="rId3"/>
    <p:sldLayoutId id="2147486012" r:id="rId4"/>
    <p:sldLayoutId id="2147486013" r:id="rId5"/>
    <p:sldLayoutId id="2147486014" r:id="rId6"/>
    <p:sldLayoutId id="2147486015" r:id="rId7"/>
    <p:sldLayoutId id="2147486016" r:id="rId8"/>
    <p:sldLayoutId id="2147486017" r:id="rId9"/>
    <p:sldLayoutId id="2147486018" r:id="rId10"/>
    <p:sldLayoutId id="2147486019" r:id="rId11"/>
    <p:sldLayoutId id="2147486020" r:id="rId12"/>
    <p:sldLayoutId id="2147486021" r:id="rId13"/>
    <p:sldLayoutId id="2147486022" r:id="rId14"/>
    <p:sldLayoutId id="2147486023" r:id="rId15"/>
    <p:sldLayoutId id="2147486024" r:id="rId16"/>
    <p:sldLayoutId id="2147486025" r:id="rId17"/>
    <p:sldLayoutId id="2147486026" r:id="rId18"/>
    <p:sldLayoutId id="2147486027" r:id="rId19"/>
    <p:sldLayoutId id="2147486028" r:id="rId20"/>
    <p:sldLayoutId id="2147486029" r:id="rId21"/>
    <p:sldLayoutId id="2147486030" r:id="rId22"/>
    <p:sldLayoutId id="2147486031" r:id="rId23"/>
    <p:sldLayoutId id="2147486032" r:id="rId24"/>
    <p:sldLayoutId id="2147486033" r:id="rId25"/>
    <p:sldLayoutId id="2147486034" r:id="rId26"/>
    <p:sldLayoutId id="2147486035" r:id="rId27"/>
    <p:sldLayoutId id="2147486036" r:id="rId28"/>
    <p:sldLayoutId id="2147486037" r:id="rId29"/>
    <p:sldLayoutId id="2147486038" r:id="rId30"/>
    <p:sldLayoutId id="2147486039" r:id="rId31"/>
    <p:sldLayoutId id="2147486040" r:id="rId32"/>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D0BE6F14-FF48-0F4F-A8AA-2E3F25371E4A}" type="slidenum">
              <a:rPr lang="en-US" smtClean="0">
                <a:solidFill>
                  <a:srgbClr val="FFFFFF"/>
                </a:solidFill>
              </a:rPr>
              <a:pPr defTabSz="685783"/>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endParaRPr lang="en-US" dirty="0">
              <a:solidFill>
                <a:srgbClr val="FFFFFF"/>
              </a:solidFill>
            </a:endParaRPr>
          </a:p>
        </p:txBody>
      </p:sp>
    </p:spTree>
    <p:extLst>
      <p:ext uri="{BB962C8B-B14F-4D97-AF65-F5344CB8AC3E}">
        <p14:creationId xmlns:p14="http://schemas.microsoft.com/office/powerpoint/2010/main" val="2094507746"/>
      </p:ext>
    </p:extLst>
  </p:cSld>
  <p:clrMap bg1="lt1" tx1="dk1" bg2="lt2" tx2="dk2" accent1="accent1" accent2="accent2" accent3="accent3" accent4="accent4" accent5="accent5" accent6="accent6" hlink="hlink" folHlink="folHlink"/>
  <p:sldLayoutIdLst>
    <p:sldLayoutId id="2147486042" r:id="rId1"/>
    <p:sldLayoutId id="2147486043" r:id="rId2"/>
    <p:sldLayoutId id="2147486044" r:id="rId3"/>
    <p:sldLayoutId id="2147486045" r:id="rId4"/>
    <p:sldLayoutId id="2147486046" r:id="rId5"/>
    <p:sldLayoutId id="2147486047" r:id="rId6"/>
    <p:sldLayoutId id="2147486048" r:id="rId7"/>
    <p:sldLayoutId id="2147486049" r:id="rId8"/>
    <p:sldLayoutId id="2147486050" r:id="rId9"/>
    <p:sldLayoutId id="2147486051" r:id="rId10"/>
    <p:sldLayoutId id="2147486052" r:id="rId11"/>
    <p:sldLayoutId id="2147486053" r:id="rId12"/>
    <p:sldLayoutId id="2147486054" r:id="rId13"/>
    <p:sldLayoutId id="2147486055" r:id="rId14"/>
    <p:sldLayoutId id="2147486056" r:id="rId15"/>
    <p:sldLayoutId id="2147486057" r:id="rId16"/>
    <p:sldLayoutId id="2147486058" r:id="rId17"/>
    <p:sldLayoutId id="2147486059" r:id="rId18"/>
    <p:sldLayoutId id="2147486060" r:id="rId19"/>
    <p:sldLayoutId id="2147486061" r:id="rId20"/>
    <p:sldLayoutId id="2147486062" r:id="rId21"/>
    <p:sldLayoutId id="2147486063" r:id="rId22"/>
    <p:sldLayoutId id="2147486064" r:id="rId23"/>
    <p:sldLayoutId id="2147486065" r:id="rId24"/>
    <p:sldLayoutId id="2147486066" r:id="rId25"/>
    <p:sldLayoutId id="2147486067" r:id="rId26"/>
    <p:sldLayoutId id="2147486068" r:id="rId27"/>
    <p:sldLayoutId id="2147486069" r:id="rId28"/>
    <p:sldLayoutId id="2147486070" r:id="rId29"/>
    <p:sldLayoutId id="2147486071" r:id="rId30"/>
    <p:sldLayoutId id="2147486072" r:id="rId31"/>
    <p:sldLayoutId id="2147486073" r:id="rId32"/>
    <p:sldLayoutId id="2147486074" r:id="rId33"/>
    <p:sldLayoutId id="2147486075" r:id="rId34"/>
    <p:sldLayoutId id="2147486076" r:id="rId35"/>
  </p:sldLayoutIdLst>
  <p:hf hdr="0" ft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1640995678"/>
      </p:ext>
    </p:extLst>
  </p:cSld>
  <p:clrMap bg1="lt1" tx1="dk1" bg2="lt2" tx2="dk2" accent1="accent1" accent2="accent2" accent3="accent3" accent4="accent4" accent5="accent5" accent6="accent6" hlink="hlink" folHlink="folHlink"/>
  <p:sldLayoutIdLst>
    <p:sldLayoutId id="2147486639" r:id="rId1"/>
    <p:sldLayoutId id="2147486640" r:id="rId2"/>
    <p:sldLayoutId id="2147486641" r:id="rId3"/>
    <p:sldLayoutId id="2147486642" r:id="rId4"/>
    <p:sldLayoutId id="2147486643" r:id="rId5"/>
    <p:sldLayoutId id="2147486644" r:id="rId6"/>
    <p:sldLayoutId id="2147486645" r:id="rId7"/>
    <p:sldLayoutId id="2147486646" r:id="rId8"/>
    <p:sldLayoutId id="2147486647" r:id="rId9"/>
    <p:sldLayoutId id="2147486648" r:id="rId10"/>
    <p:sldLayoutId id="2147486649" r:id="rId11"/>
    <p:sldLayoutId id="2147486650" r:id="rId12"/>
    <p:sldLayoutId id="2147486651" r:id="rId13"/>
    <p:sldLayoutId id="2147486652" r:id="rId14"/>
    <p:sldLayoutId id="2147486653" r:id="rId15"/>
    <p:sldLayoutId id="2147486654" r:id="rId16"/>
    <p:sldLayoutId id="2147486655" r:id="rId17"/>
    <p:sldLayoutId id="2147486656" r:id="rId18"/>
    <p:sldLayoutId id="2147486657" r:id="rId19"/>
    <p:sldLayoutId id="2147486658" r:id="rId20"/>
    <p:sldLayoutId id="2147486659" r:id="rId21"/>
    <p:sldLayoutId id="2147486660" r:id="rId22"/>
    <p:sldLayoutId id="2147486661" r:id="rId23"/>
    <p:sldLayoutId id="2147486662" r:id="rId24"/>
    <p:sldLayoutId id="2147486663" r:id="rId25"/>
    <p:sldLayoutId id="2147486664" r:id="rId26"/>
    <p:sldLayoutId id="2147486665" r:id="rId27"/>
    <p:sldLayoutId id="2147486666" r:id="rId28"/>
    <p:sldLayoutId id="2147486667" r:id="rId29"/>
    <p:sldLayoutId id="2147486668" r:id="rId30"/>
    <p:sldLayoutId id="2147486669" r:id="rId31"/>
    <p:sldLayoutId id="2147486670" r:id="rId32"/>
    <p:sldLayoutId id="2147486671" r:id="rId33"/>
    <p:sldLayoutId id="2147486672" r:id="rId34"/>
    <p:sldLayoutId id="2147486673" r:id="rId35"/>
    <p:sldLayoutId id="2147486674" r:id="rId36"/>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2869740881"/>
      </p:ext>
    </p:extLst>
  </p:cSld>
  <p:clrMap bg1="lt1" tx1="dk1" bg2="lt2" tx2="dk2" accent1="accent1" accent2="accent2" accent3="accent3" accent4="accent4" accent5="accent5" accent6="accent6" hlink="hlink" folHlink="folHlink"/>
  <p:sldLayoutIdLst>
    <p:sldLayoutId id="2147486676" r:id="rId1"/>
    <p:sldLayoutId id="2147486677" r:id="rId2"/>
    <p:sldLayoutId id="2147486678" r:id="rId3"/>
    <p:sldLayoutId id="2147486679" r:id="rId4"/>
    <p:sldLayoutId id="2147486680" r:id="rId5"/>
    <p:sldLayoutId id="2147486681" r:id="rId6"/>
    <p:sldLayoutId id="2147486682" r:id="rId7"/>
    <p:sldLayoutId id="2147486683" r:id="rId8"/>
    <p:sldLayoutId id="2147486684" r:id="rId9"/>
    <p:sldLayoutId id="2147486685" r:id="rId10"/>
    <p:sldLayoutId id="2147486686" r:id="rId11"/>
    <p:sldLayoutId id="2147486687" r:id="rId12"/>
    <p:sldLayoutId id="2147486688" r:id="rId13"/>
    <p:sldLayoutId id="2147486689" r:id="rId14"/>
    <p:sldLayoutId id="2147486690" r:id="rId15"/>
    <p:sldLayoutId id="2147486691" r:id="rId16"/>
    <p:sldLayoutId id="2147486692" r:id="rId17"/>
    <p:sldLayoutId id="2147486693" r:id="rId18"/>
    <p:sldLayoutId id="2147486694" r:id="rId19"/>
    <p:sldLayoutId id="2147486695" r:id="rId20"/>
    <p:sldLayoutId id="2147486696" r:id="rId21"/>
    <p:sldLayoutId id="2147486697" r:id="rId22"/>
    <p:sldLayoutId id="2147486698" r:id="rId23"/>
    <p:sldLayoutId id="2147486699" r:id="rId24"/>
    <p:sldLayoutId id="2147486700" r:id="rId25"/>
    <p:sldLayoutId id="2147486701" r:id="rId26"/>
    <p:sldLayoutId id="2147486702" r:id="rId27"/>
    <p:sldLayoutId id="2147486703" r:id="rId28"/>
    <p:sldLayoutId id="2147486704" r:id="rId29"/>
    <p:sldLayoutId id="2147486705" r:id="rId30"/>
    <p:sldLayoutId id="2147486706" r:id="rId31"/>
    <p:sldLayoutId id="2147486707" r:id="rId32"/>
    <p:sldLayoutId id="2147486708" r:id="rId33"/>
    <p:sldLayoutId id="2147486709" r:id="rId34"/>
    <p:sldLayoutId id="2147486710" r:id="rId35"/>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457284" y="285752"/>
            <a:ext cx="8245475" cy="257175"/>
          </a:xfrm>
          <a:prstGeom prst="rect">
            <a:avLst/>
          </a:prstGeom>
          <a:noFill/>
          <a:ln w="19050">
            <a:no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31" name="Rectangle 19"/>
          <p:cNvSpPr>
            <a:spLocks noGrp="1" noChangeArrowheads="1"/>
          </p:cNvSpPr>
          <p:nvPr>
            <p:ph type="body" idx="1"/>
          </p:nvPr>
        </p:nvSpPr>
        <p:spPr bwMode="auto">
          <a:xfrm>
            <a:off x="228600" y="1085850"/>
            <a:ext cx="8686800" cy="3943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0947" tIns="45475" rIns="90947" bIns="4547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990600" y="4852988"/>
            <a:ext cx="0" cy="144066"/>
          </a:xfrm>
          <a:prstGeom prst="line">
            <a:avLst/>
          </a:prstGeom>
          <a:noFill/>
          <a:ln w="9525">
            <a:solidFill>
              <a:srgbClr val="FFFFFF"/>
            </a:solidFill>
            <a:round/>
            <a:headEnd/>
            <a:tailEnd/>
          </a:ln>
          <a:extLst>
            <a:ext uri="{909E8E84-426E-40dd-AFC4-6F175D3DCCD1}">
              <a14:hiddenFill xmlns="" xmlns:a14="http://schemas.microsoft.com/office/drawing/2010/main">
                <a:noFill/>
              </a14:hiddenFill>
            </a:ext>
          </a:extLst>
        </p:spPr>
        <p:txBody>
          <a:bodyPr wrap="none" lIns="68210" tIns="34187" rIns="68210" bIns="34187" anchor="ctr"/>
          <a:lstStyle/>
          <a:p>
            <a:pPr defTabSz="681902" fontAlgn="base">
              <a:spcBef>
                <a:spcPct val="0"/>
              </a:spcBef>
              <a:spcAft>
                <a:spcPct val="0"/>
              </a:spcAft>
            </a:pPr>
            <a:endParaRPr lang="en-US" sz="1400">
              <a:solidFill>
                <a:srgbClr val="000000"/>
              </a:solidFill>
              <a:latin typeface="Calibri" pitchFamily="34" charset="0"/>
              <a:ea typeface="MS PGothic" pitchFamily="34" charset="-128"/>
              <a:cs typeface="Arial"/>
              <a:sym typeface="Helvetica" charset="0"/>
            </a:endParaRPr>
          </a:p>
        </p:txBody>
      </p:sp>
    </p:spTree>
    <p:extLst>
      <p:ext uri="{BB962C8B-B14F-4D97-AF65-F5344CB8AC3E}">
        <p14:creationId xmlns:p14="http://schemas.microsoft.com/office/powerpoint/2010/main" val="291256714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 id="2147484156" r:id="rId16"/>
    <p:sldLayoutId id="2147484158" r:id="rId17"/>
  </p:sldLayoutIdLst>
  <p:hf hdr="0" ftr="0" dt="0"/>
  <p:txStyles>
    <p:titleStyle>
      <a:lvl1pPr algn="ctr" rtl="0" eaLnBrk="0" fontAlgn="base" hangingPunct="0">
        <a:spcBef>
          <a:spcPct val="0"/>
        </a:spcBef>
        <a:spcAft>
          <a:spcPct val="0"/>
        </a:spcAft>
        <a:defRPr sz="15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5pPr>
      <a:lvl6pPr marL="340895" algn="ctr" rtl="0" fontAlgn="base">
        <a:spcBef>
          <a:spcPct val="0"/>
        </a:spcBef>
        <a:spcAft>
          <a:spcPct val="0"/>
        </a:spcAft>
        <a:defRPr sz="1500" b="1">
          <a:solidFill>
            <a:schemeClr val="tx2"/>
          </a:solidFill>
          <a:latin typeface="Arial" charset="0"/>
          <a:cs typeface="Arial" charset="0"/>
        </a:defRPr>
      </a:lvl6pPr>
      <a:lvl7pPr marL="681902" algn="ctr" rtl="0" fontAlgn="base">
        <a:spcBef>
          <a:spcPct val="0"/>
        </a:spcBef>
        <a:spcAft>
          <a:spcPct val="0"/>
        </a:spcAft>
        <a:defRPr sz="1500" b="1">
          <a:solidFill>
            <a:schemeClr val="tx2"/>
          </a:solidFill>
          <a:latin typeface="Arial" charset="0"/>
          <a:cs typeface="Arial" charset="0"/>
        </a:defRPr>
      </a:lvl7pPr>
      <a:lvl8pPr marL="1022860" algn="ctr" rtl="0" fontAlgn="base">
        <a:spcBef>
          <a:spcPct val="0"/>
        </a:spcBef>
        <a:spcAft>
          <a:spcPct val="0"/>
        </a:spcAft>
        <a:defRPr sz="1500" b="1">
          <a:solidFill>
            <a:schemeClr val="tx2"/>
          </a:solidFill>
          <a:latin typeface="Arial" charset="0"/>
          <a:cs typeface="Arial" charset="0"/>
        </a:defRPr>
      </a:lvl8pPr>
      <a:lvl9pPr marL="1363809" algn="ctr" rtl="0" fontAlgn="base">
        <a:spcBef>
          <a:spcPct val="0"/>
        </a:spcBef>
        <a:spcAft>
          <a:spcPct val="0"/>
        </a:spcAft>
        <a:defRPr sz="1500" b="1">
          <a:solidFill>
            <a:schemeClr val="tx2"/>
          </a:solidFill>
          <a:latin typeface="Arial" charset="0"/>
          <a:cs typeface="Arial" charset="0"/>
        </a:defRPr>
      </a:lvl9pPr>
    </p:titleStyle>
    <p:bodyStyle>
      <a:lvl1pPr marL="255758" indent="-255758" algn="l" rtl="0" eaLnBrk="0" fontAlgn="base" hangingPunct="0">
        <a:spcBef>
          <a:spcPct val="20000"/>
        </a:spcBef>
        <a:spcAft>
          <a:spcPct val="0"/>
        </a:spcAft>
        <a:buChar char="•"/>
        <a:defRPr sz="2400">
          <a:solidFill>
            <a:schemeClr val="tx1"/>
          </a:solidFill>
          <a:latin typeface="+mn-lt"/>
          <a:ea typeface="MS PGothic" pitchFamily="34" charset="-128"/>
          <a:cs typeface="MS PGothic" pitchFamily="34" charset="-128"/>
        </a:defRPr>
      </a:lvl1pPr>
      <a:lvl2pPr marL="554058" indent="-213135" algn="l" rtl="0" eaLnBrk="0" fontAlgn="base" hangingPunct="0">
        <a:spcBef>
          <a:spcPct val="20000"/>
        </a:spcBef>
        <a:spcAft>
          <a:spcPct val="0"/>
        </a:spcAft>
        <a:buChar char="–"/>
        <a:defRPr sz="2100">
          <a:solidFill>
            <a:schemeClr val="tx1"/>
          </a:solidFill>
          <a:latin typeface="+mn-lt"/>
          <a:ea typeface="MS PGothic" pitchFamily="34" charset="-128"/>
          <a:cs typeface="+mn-cs"/>
        </a:defRPr>
      </a:lvl2pPr>
      <a:lvl3pPr marL="852407" indent="-170502" algn="l" rtl="0" eaLnBrk="0" fontAlgn="base" hangingPunct="0">
        <a:spcBef>
          <a:spcPct val="20000"/>
        </a:spcBef>
        <a:spcAft>
          <a:spcPct val="0"/>
        </a:spcAft>
        <a:buChar char="•"/>
        <a:defRPr sz="1800">
          <a:solidFill>
            <a:schemeClr val="tx1"/>
          </a:solidFill>
          <a:latin typeface="+mn-lt"/>
          <a:ea typeface="MS PGothic" pitchFamily="34" charset="-128"/>
          <a:cs typeface="+mn-cs"/>
        </a:defRPr>
      </a:lvl3pPr>
      <a:lvl4pPr marL="1193301" indent="-170502" algn="l" rtl="0" eaLnBrk="0" fontAlgn="base" hangingPunct="0">
        <a:spcBef>
          <a:spcPct val="20000"/>
        </a:spcBef>
        <a:spcAft>
          <a:spcPct val="0"/>
        </a:spcAft>
        <a:buChar char="–"/>
        <a:defRPr sz="1500">
          <a:solidFill>
            <a:schemeClr val="tx1"/>
          </a:solidFill>
          <a:latin typeface="+mn-lt"/>
          <a:ea typeface="MS PGothic" pitchFamily="34" charset="-128"/>
          <a:cs typeface="+mn-cs"/>
        </a:defRPr>
      </a:lvl4pPr>
      <a:lvl5pPr marL="1534225" indent="-170502" algn="l" rtl="0" eaLnBrk="0" fontAlgn="base" hangingPunct="0">
        <a:spcBef>
          <a:spcPct val="20000"/>
        </a:spcBef>
        <a:spcAft>
          <a:spcPct val="0"/>
        </a:spcAft>
        <a:buChar char="»"/>
        <a:defRPr sz="1500">
          <a:solidFill>
            <a:schemeClr val="tx1"/>
          </a:solidFill>
          <a:latin typeface="+mn-lt"/>
          <a:ea typeface="MS PGothic" pitchFamily="34" charset="-128"/>
          <a:cs typeface="+mn-cs"/>
        </a:defRPr>
      </a:lvl5pPr>
      <a:lvl6pPr marL="1875211" indent="-170502" algn="l" rtl="0" fontAlgn="base">
        <a:spcBef>
          <a:spcPct val="20000"/>
        </a:spcBef>
        <a:spcAft>
          <a:spcPct val="0"/>
        </a:spcAft>
        <a:buChar char="»"/>
        <a:defRPr sz="1500">
          <a:solidFill>
            <a:schemeClr val="tx1"/>
          </a:solidFill>
          <a:latin typeface="+mn-lt"/>
          <a:cs typeface="+mn-cs"/>
        </a:defRPr>
      </a:lvl6pPr>
      <a:lvl7pPr marL="2216159" indent="-170502" algn="l" rtl="0" fontAlgn="base">
        <a:spcBef>
          <a:spcPct val="20000"/>
        </a:spcBef>
        <a:spcAft>
          <a:spcPct val="0"/>
        </a:spcAft>
        <a:buChar char="»"/>
        <a:defRPr sz="1500">
          <a:solidFill>
            <a:schemeClr val="tx1"/>
          </a:solidFill>
          <a:latin typeface="+mn-lt"/>
          <a:cs typeface="+mn-cs"/>
        </a:defRPr>
      </a:lvl7pPr>
      <a:lvl8pPr marL="2557115" indent="-170502" algn="l" rtl="0" fontAlgn="base">
        <a:spcBef>
          <a:spcPct val="20000"/>
        </a:spcBef>
        <a:spcAft>
          <a:spcPct val="0"/>
        </a:spcAft>
        <a:buChar char="»"/>
        <a:defRPr sz="1500">
          <a:solidFill>
            <a:schemeClr val="tx1"/>
          </a:solidFill>
          <a:latin typeface="+mn-lt"/>
          <a:cs typeface="+mn-cs"/>
        </a:defRPr>
      </a:lvl8pPr>
      <a:lvl9pPr marL="2898113" indent="-170502"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1902" rtl="0" eaLnBrk="1" latinLnBrk="0" hangingPunct="1">
        <a:defRPr sz="1400" kern="1200">
          <a:solidFill>
            <a:schemeClr val="tx1"/>
          </a:solidFill>
          <a:latin typeface="+mn-lt"/>
          <a:ea typeface="+mn-ea"/>
          <a:cs typeface="+mn-cs"/>
        </a:defRPr>
      </a:lvl1pPr>
      <a:lvl2pPr marL="340895" algn="l" defTabSz="681902" rtl="0" eaLnBrk="1" latinLnBrk="0" hangingPunct="1">
        <a:defRPr sz="1400" kern="1200">
          <a:solidFill>
            <a:schemeClr val="tx1"/>
          </a:solidFill>
          <a:latin typeface="+mn-lt"/>
          <a:ea typeface="+mn-ea"/>
          <a:cs typeface="+mn-cs"/>
        </a:defRPr>
      </a:lvl2pPr>
      <a:lvl3pPr marL="681902" algn="l" defTabSz="681902" rtl="0" eaLnBrk="1" latinLnBrk="0" hangingPunct="1">
        <a:defRPr sz="1400" kern="1200">
          <a:solidFill>
            <a:schemeClr val="tx1"/>
          </a:solidFill>
          <a:latin typeface="+mn-lt"/>
          <a:ea typeface="+mn-ea"/>
          <a:cs typeface="+mn-cs"/>
        </a:defRPr>
      </a:lvl3pPr>
      <a:lvl4pPr marL="1022860" algn="l" defTabSz="681902" rtl="0" eaLnBrk="1" latinLnBrk="0" hangingPunct="1">
        <a:defRPr sz="1400" kern="1200">
          <a:solidFill>
            <a:schemeClr val="tx1"/>
          </a:solidFill>
          <a:latin typeface="+mn-lt"/>
          <a:ea typeface="+mn-ea"/>
          <a:cs typeface="+mn-cs"/>
        </a:defRPr>
      </a:lvl4pPr>
      <a:lvl5pPr marL="1363809" algn="l" defTabSz="681902" rtl="0" eaLnBrk="1" latinLnBrk="0" hangingPunct="1">
        <a:defRPr sz="1400" kern="1200">
          <a:solidFill>
            <a:schemeClr val="tx1"/>
          </a:solidFill>
          <a:latin typeface="+mn-lt"/>
          <a:ea typeface="+mn-ea"/>
          <a:cs typeface="+mn-cs"/>
        </a:defRPr>
      </a:lvl5pPr>
      <a:lvl6pPr marL="1704812" algn="l" defTabSz="681902" rtl="0" eaLnBrk="1" latinLnBrk="0" hangingPunct="1">
        <a:defRPr sz="1400" kern="1200">
          <a:solidFill>
            <a:schemeClr val="tx1"/>
          </a:solidFill>
          <a:latin typeface="+mn-lt"/>
          <a:ea typeface="+mn-ea"/>
          <a:cs typeface="+mn-cs"/>
        </a:defRPr>
      </a:lvl6pPr>
      <a:lvl7pPr marL="2045715" algn="l" defTabSz="681902" rtl="0" eaLnBrk="1" latinLnBrk="0" hangingPunct="1">
        <a:defRPr sz="1400" kern="1200">
          <a:solidFill>
            <a:schemeClr val="tx1"/>
          </a:solidFill>
          <a:latin typeface="+mn-lt"/>
          <a:ea typeface="+mn-ea"/>
          <a:cs typeface="+mn-cs"/>
        </a:defRPr>
      </a:lvl7pPr>
      <a:lvl8pPr marL="2386608" algn="l" defTabSz="681902" rtl="0" eaLnBrk="1" latinLnBrk="0" hangingPunct="1">
        <a:defRPr sz="1400" kern="1200">
          <a:solidFill>
            <a:schemeClr val="tx1"/>
          </a:solidFill>
          <a:latin typeface="+mn-lt"/>
          <a:ea typeface="+mn-ea"/>
          <a:cs typeface="+mn-cs"/>
        </a:defRPr>
      </a:lvl8pPr>
      <a:lvl9pPr marL="2727617" algn="l" defTabSz="681902" rtl="0" eaLnBrk="1" latinLnBrk="0" hangingPunct="1">
        <a:defRPr sz="1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92024"/>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63449"/>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p:txBody>
      </p:sp>
      <p:sp>
        <p:nvSpPr>
          <p:cNvPr id="7" name="Slide Number Placeholder 6"/>
          <p:cNvSpPr>
            <a:spLocks noGrp="1"/>
          </p:cNvSpPr>
          <p:nvPr>
            <p:ph type="sldNum" sz="quarter" idx="4"/>
          </p:nvPr>
        </p:nvSpPr>
        <p:spPr>
          <a:xfrm>
            <a:off x="6858000" y="514350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514350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dirty="0">
              <a:solidFill>
                <a:srgbClr val="000000"/>
              </a:solidFill>
            </a:endParaRPr>
          </a:p>
        </p:txBody>
      </p:sp>
    </p:spTree>
    <p:extLst>
      <p:ext uri="{BB962C8B-B14F-4D97-AF65-F5344CB8AC3E}">
        <p14:creationId xmlns:p14="http://schemas.microsoft.com/office/powerpoint/2010/main" val="1354751194"/>
      </p:ext>
    </p:extLst>
  </p:cSld>
  <p:clrMap bg1="lt1" tx1="dk1" bg2="lt2" tx2="dk2" accent1="accent1" accent2="accent2" accent3="accent3" accent4="accent4" accent5="accent5" accent6="accent6" hlink="hlink" folHlink="folHlink"/>
  <p:sldLayoutIdLst>
    <p:sldLayoutId id="2147486881" r:id="rId1"/>
    <p:sldLayoutId id="2147486882" r:id="rId2"/>
    <p:sldLayoutId id="2147486883" r:id="rId3"/>
    <p:sldLayoutId id="2147486884" r:id="rId4"/>
    <p:sldLayoutId id="2147486885" r:id="rId5"/>
    <p:sldLayoutId id="2147486886" r:id="rId6"/>
    <p:sldLayoutId id="2147486887" r:id="rId7"/>
    <p:sldLayoutId id="2147486888" r:id="rId8"/>
    <p:sldLayoutId id="2147486889" r:id="rId9"/>
    <p:sldLayoutId id="2147486890" r:id="rId10"/>
    <p:sldLayoutId id="2147486891" r:id="rId11"/>
    <p:sldLayoutId id="2147486892" r:id="rId12"/>
    <p:sldLayoutId id="2147486893" r:id="rId13"/>
    <p:sldLayoutId id="2147486894" r:id="rId14"/>
    <p:sldLayoutId id="2147486895" r:id="rId15"/>
    <p:sldLayoutId id="2147486896" r:id="rId16"/>
    <p:sldLayoutId id="2147486897" r:id="rId17"/>
    <p:sldLayoutId id="2147486898" r:id="rId18"/>
    <p:sldLayoutId id="2147486899" r:id="rId19"/>
    <p:sldLayoutId id="2147486900" r:id="rId20"/>
    <p:sldLayoutId id="2147486901" r:id="rId21"/>
    <p:sldLayoutId id="2147486902" r:id="rId22"/>
    <p:sldLayoutId id="2147486903" r:id="rId23"/>
    <p:sldLayoutId id="2147486904" r:id="rId24"/>
    <p:sldLayoutId id="2147486905" r:id="rId25"/>
    <p:sldLayoutId id="2147486906" r:id="rId26"/>
    <p:sldLayoutId id="2147486907" r:id="rId27"/>
    <p:sldLayoutId id="2147486908" r:id="rId28"/>
    <p:sldLayoutId id="2147486909" r:id="rId29"/>
    <p:sldLayoutId id="2147486910" r:id="rId30"/>
    <p:sldLayoutId id="2147486911" r:id="rId31"/>
    <p:sldLayoutId id="2147486912" r:id="rId32"/>
    <p:sldLayoutId id="2147486913" r:id="rId33"/>
    <p:sldLayoutId id="2147486914" r:id="rId34"/>
    <p:sldLayoutId id="2147486915" r:id="rId35"/>
    <p:sldLayoutId id="2147486916" r:id="rId36"/>
    <p:sldLayoutId id="2147486917" r:id="rId37"/>
    <p:sldLayoutId id="2147486918" r:id="rId38"/>
    <p:sldLayoutId id="2147486919" r:id="rId39"/>
    <p:sldLayoutId id="2147486920" r:id="rId40"/>
    <p:sldLayoutId id="2147486921" r:id="rId41"/>
    <p:sldLayoutId id="2147486922" r:id="rId42"/>
    <p:sldLayoutId id="2147486923" r:id="rId43"/>
    <p:sldLayoutId id="2147486924" r:id="rId44"/>
    <p:sldLayoutId id="2147486925" r:id="rId45"/>
    <p:sldLayoutId id="2147486926" r:id="rId46"/>
    <p:sldLayoutId id="2147486927" r:id="rId47"/>
    <p:sldLayoutId id="2147486928" r:id="rId48"/>
  </p:sldLayoutIdLst>
  <p:hf hdr="0" ftr="0" dt="0"/>
  <p:txStyles>
    <p:titleStyle>
      <a:lvl1pPr algn="l" defTabSz="457200"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200"/>
        </a:spcBef>
        <a:spcAft>
          <a:spcPts val="1200"/>
        </a:spcAft>
        <a:buFont typeface="Arial"/>
        <a:buNone/>
        <a:defRPr sz="2400" kern="1200">
          <a:solidFill>
            <a:schemeClr val="tx1"/>
          </a:solidFill>
          <a:latin typeface="+mn-lt"/>
          <a:ea typeface="Arial" charset="0"/>
          <a:cs typeface="Arial" charset="0"/>
        </a:defRPr>
      </a:lvl1pPr>
      <a:lvl2pPr marL="228600" indent="-228600" algn="l" defTabSz="457200" rtl="0" eaLnBrk="1" latinLnBrk="0" hangingPunct="1">
        <a:lnSpc>
          <a:spcPct val="100000"/>
        </a:lnSpc>
        <a:spcBef>
          <a:spcPts val="600"/>
        </a:spcBef>
        <a:spcAft>
          <a:spcPts val="1200"/>
        </a:spcAft>
        <a:buFont typeface="Arial"/>
        <a:buChar char="–"/>
        <a:tabLst/>
        <a:defRPr sz="2400" kern="1200">
          <a:solidFill>
            <a:schemeClr val="tx1"/>
          </a:solidFill>
          <a:latin typeface="+mn-lt"/>
          <a:ea typeface="Arial" charset="0"/>
          <a:cs typeface="Arial" charset="0"/>
        </a:defRPr>
      </a:lvl2pPr>
      <a:lvl3pPr marL="514350" indent="-1714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3pPr>
      <a:lvl4pPr marL="800100" indent="-2222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2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92024"/>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63449"/>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p:txBody>
      </p:sp>
      <p:sp>
        <p:nvSpPr>
          <p:cNvPr id="7" name="Slide Number Placeholder 6"/>
          <p:cNvSpPr>
            <a:spLocks noGrp="1"/>
          </p:cNvSpPr>
          <p:nvPr>
            <p:ph type="sldNum" sz="quarter" idx="4"/>
          </p:nvPr>
        </p:nvSpPr>
        <p:spPr>
          <a:xfrm>
            <a:off x="6858000" y="514350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solidFill>
                  <a:srgbClr val="000000"/>
                </a:solidFill>
                <a:latin typeface="IBM Plex Sans"/>
                <a:sym typeface="Arial"/>
              </a:rPr>
              <a:pPr/>
              <a:t>‹#›</a:t>
            </a:fld>
            <a:endParaRPr lang="en-US">
              <a:solidFill>
                <a:srgbClr val="000000"/>
              </a:solidFill>
              <a:latin typeface="IBM Plex Sans"/>
              <a:sym typeface="Arial"/>
            </a:endParaRPr>
          </a:p>
        </p:txBody>
      </p:sp>
      <p:sp>
        <p:nvSpPr>
          <p:cNvPr id="9" name="Footer Placeholder 8"/>
          <p:cNvSpPr>
            <a:spLocks noGrp="1"/>
          </p:cNvSpPr>
          <p:nvPr>
            <p:ph type="ftr" sz="quarter" idx="3"/>
          </p:nvPr>
        </p:nvSpPr>
        <p:spPr>
          <a:xfrm>
            <a:off x="228600" y="514350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solidFill>
                <a:srgbClr val="000000"/>
              </a:solidFill>
              <a:latin typeface="IBM Plex Sans"/>
              <a:sym typeface="Arial"/>
            </a:endParaRPr>
          </a:p>
        </p:txBody>
      </p:sp>
    </p:spTree>
    <p:extLst>
      <p:ext uri="{BB962C8B-B14F-4D97-AF65-F5344CB8AC3E}">
        <p14:creationId xmlns:p14="http://schemas.microsoft.com/office/powerpoint/2010/main" val="1162972713"/>
      </p:ext>
    </p:extLst>
  </p:cSld>
  <p:clrMap bg1="lt1" tx1="dk1" bg2="lt2" tx2="dk2" accent1="accent1" accent2="accent2" accent3="accent3" accent4="accent4" accent5="accent5" accent6="accent6" hlink="hlink" folHlink="folHlink"/>
  <p:sldLayoutIdLst>
    <p:sldLayoutId id="2147486979" r:id="rId1"/>
    <p:sldLayoutId id="2147486980" r:id="rId2"/>
    <p:sldLayoutId id="2147486981" r:id="rId3"/>
    <p:sldLayoutId id="2147486982" r:id="rId4"/>
    <p:sldLayoutId id="2147486983" r:id="rId5"/>
    <p:sldLayoutId id="2147486984" r:id="rId6"/>
    <p:sldLayoutId id="2147486985" r:id="rId7"/>
    <p:sldLayoutId id="2147486986" r:id="rId8"/>
    <p:sldLayoutId id="2147486987" r:id="rId9"/>
    <p:sldLayoutId id="2147486988" r:id="rId10"/>
    <p:sldLayoutId id="2147486989" r:id="rId11"/>
    <p:sldLayoutId id="2147486990" r:id="rId12"/>
    <p:sldLayoutId id="2147486991" r:id="rId13"/>
    <p:sldLayoutId id="2147486992" r:id="rId14"/>
    <p:sldLayoutId id="2147486993" r:id="rId15"/>
    <p:sldLayoutId id="2147486994" r:id="rId16"/>
    <p:sldLayoutId id="2147486995" r:id="rId17"/>
    <p:sldLayoutId id="2147486996" r:id="rId18"/>
    <p:sldLayoutId id="2147486997" r:id="rId19"/>
    <p:sldLayoutId id="2147486998" r:id="rId20"/>
    <p:sldLayoutId id="2147486999" r:id="rId21"/>
    <p:sldLayoutId id="2147487000" r:id="rId22"/>
    <p:sldLayoutId id="2147487001" r:id="rId23"/>
    <p:sldLayoutId id="2147487002" r:id="rId24"/>
    <p:sldLayoutId id="2147487003" r:id="rId25"/>
    <p:sldLayoutId id="2147487004" r:id="rId26"/>
    <p:sldLayoutId id="2147487005" r:id="rId27"/>
    <p:sldLayoutId id="2147487006" r:id="rId28"/>
    <p:sldLayoutId id="2147487007" r:id="rId29"/>
    <p:sldLayoutId id="2147487008" r:id="rId30"/>
    <p:sldLayoutId id="2147487009" r:id="rId31"/>
    <p:sldLayoutId id="2147487010" r:id="rId32"/>
    <p:sldLayoutId id="2147487011" r:id="rId33"/>
    <p:sldLayoutId id="2147487012" r:id="rId34"/>
    <p:sldLayoutId id="2147487013" r:id="rId35"/>
    <p:sldLayoutId id="2147487014" r:id="rId36"/>
    <p:sldLayoutId id="2147487015" r:id="rId37"/>
    <p:sldLayoutId id="2147487016" r:id="rId38"/>
    <p:sldLayoutId id="2147487017" r:id="rId39"/>
    <p:sldLayoutId id="2147487018" r:id="rId40"/>
    <p:sldLayoutId id="2147487019" r:id="rId41"/>
    <p:sldLayoutId id="2147487020" r:id="rId42"/>
    <p:sldLayoutId id="2147487021" r:id="rId43"/>
    <p:sldLayoutId id="2147487022" r:id="rId44"/>
  </p:sldLayoutIdLst>
  <p:hf hdr="0" ftr="0" dt="0"/>
  <p:txStyles>
    <p:titleStyle>
      <a:lvl1pPr algn="l" defTabSz="457200"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200"/>
        </a:spcBef>
        <a:spcAft>
          <a:spcPts val="1200"/>
        </a:spcAft>
        <a:buFont typeface="Arial"/>
        <a:buNone/>
        <a:defRPr sz="2400" kern="1200">
          <a:solidFill>
            <a:schemeClr val="tx1"/>
          </a:solidFill>
          <a:latin typeface="+mn-lt"/>
          <a:ea typeface="Arial" charset="0"/>
          <a:cs typeface="Arial" charset="0"/>
        </a:defRPr>
      </a:lvl1pPr>
      <a:lvl2pPr marL="228600" indent="-228600" algn="l" defTabSz="457200" rtl="0" eaLnBrk="1" latinLnBrk="0" hangingPunct="1">
        <a:lnSpc>
          <a:spcPct val="100000"/>
        </a:lnSpc>
        <a:spcBef>
          <a:spcPts val="600"/>
        </a:spcBef>
        <a:spcAft>
          <a:spcPts val="1200"/>
        </a:spcAft>
        <a:buFont typeface="Arial"/>
        <a:buChar char="–"/>
        <a:tabLst/>
        <a:defRPr sz="2400" kern="1200">
          <a:solidFill>
            <a:schemeClr val="tx1"/>
          </a:solidFill>
          <a:latin typeface="+mn-lt"/>
          <a:ea typeface="Arial" charset="0"/>
          <a:cs typeface="Arial" charset="0"/>
        </a:defRPr>
      </a:lvl2pPr>
      <a:lvl3pPr marL="514350" indent="-1714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3pPr>
      <a:lvl4pPr marL="800100" indent="-2222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2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66"/>
            <a:fld id="{D0BE6F14-FF48-0F4F-A8AA-2E3F25371E4A}" type="slidenum">
              <a:rPr lang="en-US" smtClean="0">
                <a:solidFill>
                  <a:srgbClr val="FFFFFF"/>
                </a:solidFill>
              </a:rPr>
              <a:pPr defTabSz="685766"/>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66"/>
            <a:endParaRPr lang="en-US" dirty="0">
              <a:solidFill>
                <a:srgbClr val="FFFFFF"/>
              </a:solidFill>
            </a:endParaRPr>
          </a:p>
        </p:txBody>
      </p:sp>
    </p:spTree>
    <p:extLst>
      <p:ext uri="{BB962C8B-B14F-4D97-AF65-F5344CB8AC3E}">
        <p14:creationId xmlns:p14="http://schemas.microsoft.com/office/powerpoint/2010/main" val="1428715143"/>
      </p:ext>
    </p:extLst>
  </p:cSld>
  <p:clrMap bg1="lt1" tx1="dk1" bg2="lt2" tx2="dk2" accent1="accent1" accent2="accent2" accent3="accent3" accent4="accent4" accent5="accent5" accent6="accent6" hlink="hlink" folHlink="folHlink"/>
  <p:sldLayoutIdLst>
    <p:sldLayoutId id="2147487060" r:id="rId1"/>
    <p:sldLayoutId id="2147487061" r:id="rId2"/>
    <p:sldLayoutId id="2147487062" r:id="rId3"/>
    <p:sldLayoutId id="2147487063" r:id="rId4"/>
    <p:sldLayoutId id="2147487064" r:id="rId5"/>
    <p:sldLayoutId id="2147487065" r:id="rId6"/>
    <p:sldLayoutId id="2147487066" r:id="rId7"/>
    <p:sldLayoutId id="2147487067" r:id="rId8"/>
    <p:sldLayoutId id="2147487068" r:id="rId9"/>
    <p:sldLayoutId id="2147487069" r:id="rId10"/>
    <p:sldLayoutId id="2147487070" r:id="rId11"/>
    <p:sldLayoutId id="2147487071" r:id="rId12"/>
    <p:sldLayoutId id="2147487072" r:id="rId13"/>
    <p:sldLayoutId id="2147487073" r:id="rId14"/>
    <p:sldLayoutId id="2147487074" r:id="rId15"/>
    <p:sldLayoutId id="2147487075" r:id="rId16"/>
    <p:sldLayoutId id="2147487076" r:id="rId17"/>
    <p:sldLayoutId id="2147487077" r:id="rId18"/>
    <p:sldLayoutId id="2147487078" r:id="rId19"/>
    <p:sldLayoutId id="2147487079" r:id="rId20"/>
    <p:sldLayoutId id="2147487080" r:id="rId21"/>
    <p:sldLayoutId id="2147487081" r:id="rId22"/>
    <p:sldLayoutId id="2147487082" r:id="rId23"/>
    <p:sldLayoutId id="2147487083" r:id="rId24"/>
    <p:sldLayoutId id="2147487084" r:id="rId25"/>
    <p:sldLayoutId id="2147487085" r:id="rId26"/>
    <p:sldLayoutId id="2147487086" r:id="rId27"/>
    <p:sldLayoutId id="2147487087" r:id="rId28"/>
    <p:sldLayoutId id="2147487088" r:id="rId29"/>
    <p:sldLayoutId id="2147487089" r:id="rId30"/>
    <p:sldLayoutId id="2147487090" r:id="rId31"/>
    <p:sldLayoutId id="2147487091" r:id="rId32"/>
    <p:sldLayoutId id="2147487092" r:id="rId33"/>
    <p:sldLayoutId id="2147487093" r:id="rId34"/>
    <p:sldLayoutId id="2147487094" r:id="rId35"/>
  </p:sldLayoutIdLst>
  <p:hf hdr="0" ftr="0" dt="0"/>
  <p:txStyles>
    <p:titleStyle>
      <a:lvl1pPr algn="l" defTabSz="457178"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1001263412"/>
      </p:ext>
    </p:extLst>
  </p:cSld>
  <p:clrMap bg1="lt1" tx1="dk1" bg2="lt2" tx2="dk2" accent1="accent1" accent2="accent2" accent3="accent3" accent4="accent4" accent5="accent5" accent6="accent6" hlink="hlink" folHlink="folHlink"/>
  <p:sldLayoutIdLst>
    <p:sldLayoutId id="2147487290" r:id="rId1"/>
    <p:sldLayoutId id="2147487291" r:id="rId2"/>
    <p:sldLayoutId id="2147487292" r:id="rId3"/>
    <p:sldLayoutId id="2147487293" r:id="rId4"/>
    <p:sldLayoutId id="2147487294" r:id="rId5"/>
    <p:sldLayoutId id="2147487295" r:id="rId6"/>
    <p:sldLayoutId id="2147487296" r:id="rId7"/>
    <p:sldLayoutId id="2147487297" r:id="rId8"/>
    <p:sldLayoutId id="2147487298" r:id="rId9"/>
    <p:sldLayoutId id="2147487299" r:id="rId10"/>
    <p:sldLayoutId id="2147487300" r:id="rId11"/>
    <p:sldLayoutId id="2147487301" r:id="rId12"/>
    <p:sldLayoutId id="2147487302" r:id="rId13"/>
    <p:sldLayoutId id="2147487303" r:id="rId14"/>
    <p:sldLayoutId id="2147487304" r:id="rId15"/>
    <p:sldLayoutId id="2147487305" r:id="rId16"/>
    <p:sldLayoutId id="2147487306" r:id="rId17"/>
    <p:sldLayoutId id="2147487307" r:id="rId18"/>
    <p:sldLayoutId id="2147487308" r:id="rId19"/>
    <p:sldLayoutId id="2147487309" r:id="rId20"/>
    <p:sldLayoutId id="2147487310" r:id="rId21"/>
    <p:sldLayoutId id="2147487311" r:id="rId22"/>
    <p:sldLayoutId id="2147487312" r:id="rId23"/>
    <p:sldLayoutId id="2147487313" r:id="rId24"/>
    <p:sldLayoutId id="2147487314" r:id="rId25"/>
    <p:sldLayoutId id="2147487315" r:id="rId26"/>
    <p:sldLayoutId id="2147487316" r:id="rId27"/>
    <p:sldLayoutId id="2147487317" r:id="rId28"/>
    <p:sldLayoutId id="2147487318" r:id="rId29"/>
    <p:sldLayoutId id="2147487319" r:id="rId30"/>
    <p:sldLayoutId id="2147487320" r:id="rId31"/>
    <p:sldLayoutId id="2147487321" r:id="rId32"/>
    <p:sldLayoutId id="2147487322" r:id="rId33"/>
    <p:sldLayoutId id="2147487323" r:id="rId34"/>
    <p:sldLayoutId id="2147487324" r:id="rId35"/>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800"/>
            <a:fld id="{D0BE6F14-FF48-0F4F-A8AA-2E3F25371E4A}" type="slidenum">
              <a:rPr lang="en-US" smtClean="0">
                <a:solidFill>
                  <a:srgbClr val="000000"/>
                </a:solidFill>
              </a:rPr>
              <a:pPr defTabSz="685800"/>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800"/>
            <a:endParaRPr lang="en-US" dirty="0">
              <a:solidFill>
                <a:srgbClr val="000000"/>
              </a:solidFill>
            </a:endParaRPr>
          </a:p>
        </p:txBody>
      </p:sp>
    </p:spTree>
    <p:extLst>
      <p:ext uri="{BB962C8B-B14F-4D97-AF65-F5344CB8AC3E}">
        <p14:creationId xmlns:p14="http://schemas.microsoft.com/office/powerpoint/2010/main" val="1083870824"/>
      </p:ext>
    </p:extLst>
  </p:cSld>
  <p:clrMap bg1="lt1" tx1="dk1" bg2="lt2" tx2="dk2" accent1="accent1" accent2="accent2" accent3="accent3" accent4="accent4" accent5="accent5" accent6="accent6" hlink="hlink" folHlink="folHlink"/>
  <p:sldLayoutIdLst>
    <p:sldLayoutId id="2147487520" r:id="rId1"/>
    <p:sldLayoutId id="2147487521" r:id="rId2"/>
    <p:sldLayoutId id="2147487522" r:id="rId3"/>
    <p:sldLayoutId id="2147487523" r:id="rId4"/>
    <p:sldLayoutId id="2147487524" r:id="rId5"/>
    <p:sldLayoutId id="2147487525" r:id="rId6"/>
    <p:sldLayoutId id="2147487526" r:id="rId7"/>
    <p:sldLayoutId id="2147487527" r:id="rId8"/>
    <p:sldLayoutId id="2147487528" r:id="rId9"/>
    <p:sldLayoutId id="2147487529" r:id="rId10"/>
    <p:sldLayoutId id="2147487530" r:id="rId11"/>
    <p:sldLayoutId id="2147487531" r:id="rId12"/>
    <p:sldLayoutId id="2147487532" r:id="rId13"/>
    <p:sldLayoutId id="2147487533" r:id="rId14"/>
    <p:sldLayoutId id="2147487534" r:id="rId15"/>
    <p:sldLayoutId id="2147487535" r:id="rId16"/>
    <p:sldLayoutId id="2147487536" r:id="rId17"/>
    <p:sldLayoutId id="2147487537" r:id="rId18"/>
    <p:sldLayoutId id="2147487538" r:id="rId19"/>
    <p:sldLayoutId id="2147487539" r:id="rId20"/>
    <p:sldLayoutId id="2147487540" r:id="rId21"/>
    <p:sldLayoutId id="2147487541" r:id="rId22"/>
    <p:sldLayoutId id="2147487542" r:id="rId23"/>
    <p:sldLayoutId id="2147487543" r:id="rId24"/>
    <p:sldLayoutId id="2147487544" r:id="rId25"/>
    <p:sldLayoutId id="2147487545" r:id="rId26"/>
    <p:sldLayoutId id="2147487546" r:id="rId27"/>
    <p:sldLayoutId id="2147487547" r:id="rId28"/>
    <p:sldLayoutId id="2147487548" r:id="rId29"/>
    <p:sldLayoutId id="2147487549" r:id="rId30"/>
    <p:sldLayoutId id="2147487550" r:id="rId31"/>
    <p:sldLayoutId id="2147487551" r:id="rId32"/>
    <p:sldLayoutId id="2147487552" r:id="rId33"/>
    <p:sldLayoutId id="2147487553" r:id="rId34"/>
    <p:sldLayoutId id="2147487554" r:id="rId35"/>
  </p:sldLayoutIdLst>
  <p:hf hdr="0" ft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9"/>
            <a:fld id="{D0BE6F14-FF48-0F4F-A8AA-2E3F25371E4A}" type="slidenum">
              <a:rPr lang="en-US" smtClean="0">
                <a:solidFill>
                  <a:srgbClr val="000000"/>
                </a:solidFill>
                <a:sym typeface="Helvetica Neue"/>
              </a:rPr>
              <a:pPr defTabSz="685809"/>
              <a:t>‹#›</a:t>
            </a:fld>
            <a:endParaRPr lang="en-US">
              <a:solidFill>
                <a:srgbClr val="000000"/>
              </a:solidFill>
              <a:sym typeface="Helvetica Neue"/>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9"/>
            <a:endParaRPr lang="en-US">
              <a:solidFill>
                <a:srgbClr val="000000"/>
              </a:solidFill>
              <a:sym typeface="Helvetica Neue"/>
            </a:endParaRPr>
          </a:p>
        </p:txBody>
      </p:sp>
    </p:spTree>
    <p:extLst>
      <p:ext uri="{BB962C8B-B14F-4D97-AF65-F5344CB8AC3E}">
        <p14:creationId xmlns:p14="http://schemas.microsoft.com/office/powerpoint/2010/main" val="719683966"/>
      </p:ext>
    </p:extLst>
  </p:cSld>
  <p:clrMap bg1="lt1" tx1="dk1" bg2="lt2" tx2="dk2" accent1="accent1" accent2="accent2" accent3="accent3" accent4="accent4" accent5="accent5" accent6="accent6" hlink="hlink" folHlink="folHlink"/>
  <p:sldLayoutIdLst>
    <p:sldLayoutId id="2147487686" r:id="rId1"/>
    <p:sldLayoutId id="2147487687" r:id="rId2"/>
    <p:sldLayoutId id="2147487688" r:id="rId3"/>
    <p:sldLayoutId id="2147487689" r:id="rId4"/>
    <p:sldLayoutId id="2147487690" r:id="rId5"/>
    <p:sldLayoutId id="2147487691" r:id="rId6"/>
    <p:sldLayoutId id="2147487692" r:id="rId7"/>
    <p:sldLayoutId id="2147487693" r:id="rId8"/>
    <p:sldLayoutId id="2147487694" r:id="rId9"/>
    <p:sldLayoutId id="2147487695" r:id="rId10"/>
    <p:sldLayoutId id="2147487696" r:id="rId11"/>
    <p:sldLayoutId id="2147487697" r:id="rId12"/>
    <p:sldLayoutId id="2147487698" r:id="rId13"/>
    <p:sldLayoutId id="2147487699" r:id="rId14"/>
    <p:sldLayoutId id="2147487700" r:id="rId15"/>
    <p:sldLayoutId id="2147487701" r:id="rId16"/>
    <p:sldLayoutId id="2147487702" r:id="rId17"/>
    <p:sldLayoutId id="2147487703" r:id="rId18"/>
    <p:sldLayoutId id="2147487704" r:id="rId19"/>
    <p:sldLayoutId id="2147487705" r:id="rId20"/>
    <p:sldLayoutId id="2147487706" r:id="rId21"/>
    <p:sldLayoutId id="2147487707" r:id="rId22"/>
    <p:sldLayoutId id="2147487708" r:id="rId23"/>
    <p:sldLayoutId id="2147487709" r:id="rId24"/>
    <p:sldLayoutId id="2147487710" r:id="rId25"/>
    <p:sldLayoutId id="2147487711" r:id="rId26"/>
    <p:sldLayoutId id="2147487712" r:id="rId27"/>
    <p:sldLayoutId id="2147487713" r:id="rId28"/>
    <p:sldLayoutId id="2147487714" r:id="rId29"/>
    <p:sldLayoutId id="2147487715" r:id="rId30"/>
    <p:sldLayoutId id="2147487716" r:id="rId31"/>
    <p:sldLayoutId id="2147487717" r:id="rId32"/>
    <p:sldLayoutId id="2147487718" r:id="rId33"/>
    <p:sldLayoutId id="2147487719" r:id="rId34"/>
    <p:sldLayoutId id="2147487720" r:id="rId35"/>
    <p:sldLayoutId id="2147487722" r:id="rId36"/>
  </p:sldLayoutIdLst>
  <p:hf hdr="0" ftr="0" dt="0"/>
  <p:txStyles>
    <p:titleStyle>
      <a:lvl1pPr algn="l" defTabSz="457206"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6"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40"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80"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83" indent="-168277"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85"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32" indent="-228603" algn="l" defTabSz="457206" rtl="0" eaLnBrk="1" latinLnBrk="0" hangingPunct="1">
        <a:spcBef>
          <a:spcPct val="20000"/>
        </a:spcBef>
        <a:buFont typeface="Arial"/>
        <a:buChar char="•"/>
        <a:defRPr sz="2000" kern="1200">
          <a:solidFill>
            <a:schemeClr val="tx1"/>
          </a:solidFill>
          <a:latin typeface="+mn-lt"/>
          <a:ea typeface="+mn-ea"/>
          <a:cs typeface="+mn-cs"/>
        </a:defRPr>
      </a:lvl6pPr>
      <a:lvl7pPr marL="2971837" indent="-228603" algn="l" defTabSz="457206" rtl="0" eaLnBrk="1" latinLnBrk="0" hangingPunct="1">
        <a:spcBef>
          <a:spcPct val="20000"/>
        </a:spcBef>
        <a:buFont typeface="Arial"/>
        <a:buChar char="•"/>
        <a:defRPr sz="2000" kern="1200">
          <a:solidFill>
            <a:schemeClr val="tx1"/>
          </a:solidFill>
          <a:latin typeface="+mn-lt"/>
          <a:ea typeface="+mn-ea"/>
          <a:cs typeface="+mn-cs"/>
        </a:defRPr>
      </a:lvl7pPr>
      <a:lvl8pPr marL="3429043" indent="-228603" algn="l" defTabSz="457206" rtl="0" eaLnBrk="1" latinLnBrk="0" hangingPunct="1">
        <a:spcBef>
          <a:spcPct val="20000"/>
        </a:spcBef>
        <a:buFont typeface="Arial"/>
        <a:buChar char="•"/>
        <a:defRPr sz="2000" kern="1200">
          <a:solidFill>
            <a:schemeClr val="tx1"/>
          </a:solidFill>
          <a:latin typeface="+mn-lt"/>
          <a:ea typeface="+mn-ea"/>
          <a:cs typeface="+mn-cs"/>
        </a:defRPr>
      </a:lvl8pPr>
      <a:lvl9pPr marL="3886249" indent="-228603" algn="l" defTabSz="45720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6" rtl="0" eaLnBrk="1" latinLnBrk="0" hangingPunct="1">
        <a:defRPr sz="1800" kern="1200">
          <a:solidFill>
            <a:schemeClr val="tx1"/>
          </a:solidFill>
          <a:latin typeface="+mn-lt"/>
          <a:ea typeface="+mn-ea"/>
          <a:cs typeface="+mn-cs"/>
        </a:defRPr>
      </a:lvl1pPr>
      <a:lvl2pPr marL="457206" algn="l" defTabSz="457206" rtl="0" eaLnBrk="1" latinLnBrk="0" hangingPunct="1">
        <a:defRPr sz="1800" kern="1200">
          <a:solidFill>
            <a:schemeClr val="tx1"/>
          </a:solidFill>
          <a:latin typeface="+mn-lt"/>
          <a:ea typeface="+mn-ea"/>
          <a:cs typeface="+mn-cs"/>
        </a:defRPr>
      </a:lvl2pPr>
      <a:lvl3pPr marL="914411" algn="l" defTabSz="457206" rtl="0" eaLnBrk="1" latinLnBrk="0" hangingPunct="1">
        <a:defRPr sz="1800" kern="1200">
          <a:solidFill>
            <a:schemeClr val="tx1"/>
          </a:solidFill>
          <a:latin typeface="+mn-lt"/>
          <a:ea typeface="+mn-ea"/>
          <a:cs typeface="+mn-cs"/>
        </a:defRPr>
      </a:lvl3pPr>
      <a:lvl4pPr marL="1371617" algn="l" defTabSz="457206" rtl="0" eaLnBrk="1" latinLnBrk="0" hangingPunct="1">
        <a:defRPr sz="1800" kern="1200">
          <a:solidFill>
            <a:schemeClr val="tx1"/>
          </a:solidFill>
          <a:latin typeface="+mn-lt"/>
          <a:ea typeface="+mn-ea"/>
          <a:cs typeface="+mn-cs"/>
        </a:defRPr>
      </a:lvl4pPr>
      <a:lvl5pPr marL="1828823" algn="l" defTabSz="457206" rtl="0" eaLnBrk="1" latinLnBrk="0" hangingPunct="1">
        <a:defRPr sz="1800" kern="1200">
          <a:solidFill>
            <a:schemeClr val="tx1"/>
          </a:solidFill>
          <a:latin typeface="+mn-lt"/>
          <a:ea typeface="+mn-ea"/>
          <a:cs typeface="+mn-cs"/>
        </a:defRPr>
      </a:lvl5pPr>
      <a:lvl6pPr marL="2286029" algn="l" defTabSz="457206" rtl="0" eaLnBrk="1" latinLnBrk="0" hangingPunct="1">
        <a:defRPr sz="1800" kern="1200">
          <a:solidFill>
            <a:schemeClr val="tx1"/>
          </a:solidFill>
          <a:latin typeface="+mn-lt"/>
          <a:ea typeface="+mn-ea"/>
          <a:cs typeface="+mn-cs"/>
        </a:defRPr>
      </a:lvl6pPr>
      <a:lvl7pPr marL="2743234" algn="l" defTabSz="457206" rtl="0" eaLnBrk="1" latinLnBrk="0" hangingPunct="1">
        <a:defRPr sz="1800" kern="1200">
          <a:solidFill>
            <a:schemeClr val="tx1"/>
          </a:solidFill>
          <a:latin typeface="+mn-lt"/>
          <a:ea typeface="+mn-ea"/>
          <a:cs typeface="+mn-cs"/>
        </a:defRPr>
      </a:lvl7pPr>
      <a:lvl8pPr marL="3200440" algn="l" defTabSz="457206" rtl="0" eaLnBrk="1" latinLnBrk="0" hangingPunct="1">
        <a:defRPr sz="1800" kern="1200">
          <a:solidFill>
            <a:schemeClr val="tx1"/>
          </a:solidFill>
          <a:latin typeface="+mn-lt"/>
          <a:ea typeface="+mn-ea"/>
          <a:cs typeface="+mn-cs"/>
        </a:defRPr>
      </a:lvl8pPr>
      <a:lvl9pPr marL="3657646" algn="l" defTabSz="45720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9"/>
            <a:fld id="{D0BE6F14-FF48-0F4F-A8AA-2E3F25371E4A}" type="slidenum">
              <a:rPr lang="en-US" smtClean="0">
                <a:solidFill>
                  <a:srgbClr val="000000"/>
                </a:solidFill>
                <a:sym typeface="Helvetica Neue"/>
              </a:rPr>
              <a:pPr defTabSz="685809"/>
              <a:t>‹#›</a:t>
            </a:fld>
            <a:endParaRPr lang="en-US">
              <a:solidFill>
                <a:srgbClr val="000000"/>
              </a:solidFill>
              <a:sym typeface="Helvetica Neue"/>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9"/>
            <a:endParaRPr lang="en-US">
              <a:solidFill>
                <a:srgbClr val="000000"/>
              </a:solidFill>
              <a:sym typeface="Helvetica Neue"/>
            </a:endParaRPr>
          </a:p>
        </p:txBody>
      </p:sp>
    </p:spTree>
    <p:extLst>
      <p:ext uri="{BB962C8B-B14F-4D97-AF65-F5344CB8AC3E}">
        <p14:creationId xmlns:p14="http://schemas.microsoft.com/office/powerpoint/2010/main" val="347363328"/>
      </p:ext>
    </p:extLst>
  </p:cSld>
  <p:clrMap bg1="lt1" tx1="dk1" bg2="lt2" tx2="dk2" accent1="accent1" accent2="accent2" accent3="accent3" accent4="accent4" accent5="accent5" accent6="accent6" hlink="hlink" folHlink="folHlink"/>
  <p:sldLayoutIdLst>
    <p:sldLayoutId id="2147487738" r:id="rId1"/>
    <p:sldLayoutId id="2147487739" r:id="rId2"/>
    <p:sldLayoutId id="2147487740" r:id="rId3"/>
    <p:sldLayoutId id="2147487741" r:id="rId4"/>
    <p:sldLayoutId id="2147487742" r:id="rId5"/>
    <p:sldLayoutId id="2147487743" r:id="rId6"/>
    <p:sldLayoutId id="2147487744" r:id="rId7"/>
    <p:sldLayoutId id="2147487745" r:id="rId8"/>
    <p:sldLayoutId id="2147487746" r:id="rId9"/>
    <p:sldLayoutId id="2147487747" r:id="rId10"/>
    <p:sldLayoutId id="2147487748" r:id="rId11"/>
    <p:sldLayoutId id="2147487749" r:id="rId12"/>
    <p:sldLayoutId id="2147487750" r:id="rId13"/>
    <p:sldLayoutId id="2147487751" r:id="rId14"/>
    <p:sldLayoutId id="2147487752" r:id="rId15"/>
    <p:sldLayoutId id="2147487753" r:id="rId16"/>
    <p:sldLayoutId id="2147487754" r:id="rId17"/>
    <p:sldLayoutId id="2147487755" r:id="rId18"/>
    <p:sldLayoutId id="2147487756" r:id="rId19"/>
    <p:sldLayoutId id="2147487757" r:id="rId20"/>
    <p:sldLayoutId id="2147487758" r:id="rId21"/>
    <p:sldLayoutId id="2147487759" r:id="rId22"/>
    <p:sldLayoutId id="2147487760" r:id="rId23"/>
    <p:sldLayoutId id="2147487761" r:id="rId24"/>
    <p:sldLayoutId id="2147487762" r:id="rId25"/>
    <p:sldLayoutId id="2147487763" r:id="rId26"/>
    <p:sldLayoutId id="2147487764" r:id="rId27"/>
    <p:sldLayoutId id="2147487765" r:id="rId28"/>
    <p:sldLayoutId id="2147487766" r:id="rId29"/>
    <p:sldLayoutId id="2147487767" r:id="rId30"/>
    <p:sldLayoutId id="2147487768" r:id="rId31"/>
    <p:sldLayoutId id="2147487769" r:id="rId32"/>
    <p:sldLayoutId id="2147487770" r:id="rId33"/>
    <p:sldLayoutId id="2147487771" r:id="rId34"/>
    <p:sldLayoutId id="2147487772" r:id="rId35"/>
    <p:sldLayoutId id="2147487773" r:id="rId36"/>
  </p:sldLayoutIdLst>
  <p:hf hdr="0" ftr="0" dt="0"/>
  <p:txStyles>
    <p:titleStyle>
      <a:lvl1pPr algn="l" defTabSz="457206"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6"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40"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80"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83" indent="-168277"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85"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32" indent="-228603" algn="l" defTabSz="457206" rtl="0" eaLnBrk="1" latinLnBrk="0" hangingPunct="1">
        <a:spcBef>
          <a:spcPct val="20000"/>
        </a:spcBef>
        <a:buFont typeface="Arial"/>
        <a:buChar char="•"/>
        <a:defRPr sz="2000" kern="1200">
          <a:solidFill>
            <a:schemeClr val="tx1"/>
          </a:solidFill>
          <a:latin typeface="+mn-lt"/>
          <a:ea typeface="+mn-ea"/>
          <a:cs typeface="+mn-cs"/>
        </a:defRPr>
      </a:lvl6pPr>
      <a:lvl7pPr marL="2971837" indent="-228603" algn="l" defTabSz="457206" rtl="0" eaLnBrk="1" latinLnBrk="0" hangingPunct="1">
        <a:spcBef>
          <a:spcPct val="20000"/>
        </a:spcBef>
        <a:buFont typeface="Arial"/>
        <a:buChar char="•"/>
        <a:defRPr sz="2000" kern="1200">
          <a:solidFill>
            <a:schemeClr val="tx1"/>
          </a:solidFill>
          <a:latin typeface="+mn-lt"/>
          <a:ea typeface="+mn-ea"/>
          <a:cs typeface="+mn-cs"/>
        </a:defRPr>
      </a:lvl7pPr>
      <a:lvl8pPr marL="3429043" indent="-228603" algn="l" defTabSz="457206" rtl="0" eaLnBrk="1" latinLnBrk="0" hangingPunct="1">
        <a:spcBef>
          <a:spcPct val="20000"/>
        </a:spcBef>
        <a:buFont typeface="Arial"/>
        <a:buChar char="•"/>
        <a:defRPr sz="2000" kern="1200">
          <a:solidFill>
            <a:schemeClr val="tx1"/>
          </a:solidFill>
          <a:latin typeface="+mn-lt"/>
          <a:ea typeface="+mn-ea"/>
          <a:cs typeface="+mn-cs"/>
        </a:defRPr>
      </a:lvl8pPr>
      <a:lvl9pPr marL="3886249" indent="-228603" algn="l" defTabSz="45720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6" rtl="0" eaLnBrk="1" latinLnBrk="0" hangingPunct="1">
        <a:defRPr sz="1800" kern="1200">
          <a:solidFill>
            <a:schemeClr val="tx1"/>
          </a:solidFill>
          <a:latin typeface="+mn-lt"/>
          <a:ea typeface="+mn-ea"/>
          <a:cs typeface="+mn-cs"/>
        </a:defRPr>
      </a:lvl1pPr>
      <a:lvl2pPr marL="457206" algn="l" defTabSz="457206" rtl="0" eaLnBrk="1" latinLnBrk="0" hangingPunct="1">
        <a:defRPr sz="1800" kern="1200">
          <a:solidFill>
            <a:schemeClr val="tx1"/>
          </a:solidFill>
          <a:latin typeface="+mn-lt"/>
          <a:ea typeface="+mn-ea"/>
          <a:cs typeface="+mn-cs"/>
        </a:defRPr>
      </a:lvl2pPr>
      <a:lvl3pPr marL="914411" algn="l" defTabSz="457206" rtl="0" eaLnBrk="1" latinLnBrk="0" hangingPunct="1">
        <a:defRPr sz="1800" kern="1200">
          <a:solidFill>
            <a:schemeClr val="tx1"/>
          </a:solidFill>
          <a:latin typeface="+mn-lt"/>
          <a:ea typeface="+mn-ea"/>
          <a:cs typeface="+mn-cs"/>
        </a:defRPr>
      </a:lvl3pPr>
      <a:lvl4pPr marL="1371617" algn="l" defTabSz="457206" rtl="0" eaLnBrk="1" latinLnBrk="0" hangingPunct="1">
        <a:defRPr sz="1800" kern="1200">
          <a:solidFill>
            <a:schemeClr val="tx1"/>
          </a:solidFill>
          <a:latin typeface="+mn-lt"/>
          <a:ea typeface="+mn-ea"/>
          <a:cs typeface="+mn-cs"/>
        </a:defRPr>
      </a:lvl4pPr>
      <a:lvl5pPr marL="1828823" algn="l" defTabSz="457206" rtl="0" eaLnBrk="1" latinLnBrk="0" hangingPunct="1">
        <a:defRPr sz="1800" kern="1200">
          <a:solidFill>
            <a:schemeClr val="tx1"/>
          </a:solidFill>
          <a:latin typeface="+mn-lt"/>
          <a:ea typeface="+mn-ea"/>
          <a:cs typeface="+mn-cs"/>
        </a:defRPr>
      </a:lvl5pPr>
      <a:lvl6pPr marL="2286029" algn="l" defTabSz="457206" rtl="0" eaLnBrk="1" latinLnBrk="0" hangingPunct="1">
        <a:defRPr sz="1800" kern="1200">
          <a:solidFill>
            <a:schemeClr val="tx1"/>
          </a:solidFill>
          <a:latin typeface="+mn-lt"/>
          <a:ea typeface="+mn-ea"/>
          <a:cs typeface="+mn-cs"/>
        </a:defRPr>
      </a:lvl6pPr>
      <a:lvl7pPr marL="2743234" algn="l" defTabSz="457206" rtl="0" eaLnBrk="1" latinLnBrk="0" hangingPunct="1">
        <a:defRPr sz="1800" kern="1200">
          <a:solidFill>
            <a:schemeClr val="tx1"/>
          </a:solidFill>
          <a:latin typeface="+mn-lt"/>
          <a:ea typeface="+mn-ea"/>
          <a:cs typeface="+mn-cs"/>
        </a:defRPr>
      </a:lvl7pPr>
      <a:lvl8pPr marL="3200440" algn="l" defTabSz="457206" rtl="0" eaLnBrk="1" latinLnBrk="0" hangingPunct="1">
        <a:defRPr sz="1800" kern="1200">
          <a:solidFill>
            <a:schemeClr val="tx1"/>
          </a:solidFill>
          <a:latin typeface="+mn-lt"/>
          <a:ea typeface="+mn-ea"/>
          <a:cs typeface="+mn-cs"/>
        </a:defRPr>
      </a:lvl8pPr>
      <a:lvl9pPr marL="3657646" algn="l" defTabSz="45720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1585553075"/>
      </p:ext>
    </p:extLst>
  </p:cSld>
  <p:clrMap bg1="lt1" tx1="dk1" bg2="lt2" tx2="dk2" accent1="accent1" accent2="accent2" accent3="accent3" accent4="accent4" accent5="accent5" accent6="accent6" hlink="hlink" folHlink="folHlink"/>
  <p:sldLayoutIdLst>
    <p:sldLayoutId id="2147487812" r:id="rId1"/>
    <p:sldLayoutId id="2147487813" r:id="rId2"/>
    <p:sldLayoutId id="2147487814" r:id="rId3"/>
    <p:sldLayoutId id="2147487815" r:id="rId4"/>
    <p:sldLayoutId id="2147487816" r:id="rId5"/>
    <p:sldLayoutId id="2147487817" r:id="rId6"/>
    <p:sldLayoutId id="2147487818" r:id="rId7"/>
    <p:sldLayoutId id="2147487819" r:id="rId8"/>
    <p:sldLayoutId id="2147487820" r:id="rId9"/>
    <p:sldLayoutId id="2147487821" r:id="rId10"/>
    <p:sldLayoutId id="2147487822" r:id="rId11"/>
    <p:sldLayoutId id="2147487823" r:id="rId12"/>
    <p:sldLayoutId id="2147487824" r:id="rId13"/>
    <p:sldLayoutId id="2147487825" r:id="rId14"/>
    <p:sldLayoutId id="2147487826" r:id="rId15"/>
    <p:sldLayoutId id="2147487827" r:id="rId16"/>
    <p:sldLayoutId id="2147487828" r:id="rId17"/>
    <p:sldLayoutId id="2147487829" r:id="rId18"/>
    <p:sldLayoutId id="2147487830" r:id="rId19"/>
    <p:sldLayoutId id="2147487831" r:id="rId20"/>
    <p:sldLayoutId id="2147487832" r:id="rId21"/>
    <p:sldLayoutId id="2147487833" r:id="rId22"/>
    <p:sldLayoutId id="2147487834" r:id="rId23"/>
    <p:sldLayoutId id="2147487835" r:id="rId24"/>
    <p:sldLayoutId id="2147487836" r:id="rId25"/>
    <p:sldLayoutId id="2147487837" r:id="rId26"/>
    <p:sldLayoutId id="2147487838" r:id="rId27"/>
    <p:sldLayoutId id="2147487839" r:id="rId28"/>
    <p:sldLayoutId id="2147487840" r:id="rId29"/>
    <p:sldLayoutId id="2147487841" r:id="rId30"/>
    <p:sldLayoutId id="2147487842" r:id="rId31"/>
    <p:sldLayoutId id="2147487843" r:id="rId32"/>
    <p:sldLayoutId id="2147487844" r:id="rId33"/>
    <p:sldLayoutId id="2147487845" r:id="rId34"/>
    <p:sldLayoutId id="2147487846" r:id="rId35"/>
    <p:sldLayoutId id="2147487847" r:id="rId36"/>
    <p:sldLayoutId id="2147487848" r:id="rId37"/>
    <p:sldLayoutId id="2147487849"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800"/>
            <a:fld id="{D0BE6F14-FF48-0F4F-A8AA-2E3F25371E4A}" type="slidenum">
              <a:rPr lang="en-US" smtClean="0">
                <a:solidFill>
                  <a:srgbClr val="000000"/>
                </a:solidFill>
              </a:rPr>
              <a:pPr defTabSz="685800"/>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800"/>
            <a:endParaRPr lang="en-US" dirty="0">
              <a:solidFill>
                <a:srgbClr val="000000"/>
              </a:solidFill>
            </a:endParaRPr>
          </a:p>
        </p:txBody>
      </p:sp>
    </p:spTree>
    <p:extLst>
      <p:ext uri="{BB962C8B-B14F-4D97-AF65-F5344CB8AC3E}">
        <p14:creationId xmlns:p14="http://schemas.microsoft.com/office/powerpoint/2010/main" val="575739135"/>
      </p:ext>
    </p:extLst>
  </p:cSld>
  <p:clrMap bg1="lt1" tx1="dk1" bg2="lt2" tx2="dk2" accent1="accent1" accent2="accent2" accent3="accent3" accent4="accent4" accent5="accent5" accent6="accent6" hlink="hlink" folHlink="folHlink"/>
  <p:sldLayoutIdLst>
    <p:sldLayoutId id="2147487909" r:id="rId1"/>
    <p:sldLayoutId id="2147487910" r:id="rId2"/>
    <p:sldLayoutId id="2147487911" r:id="rId3"/>
    <p:sldLayoutId id="2147487912" r:id="rId4"/>
    <p:sldLayoutId id="2147487913" r:id="rId5"/>
    <p:sldLayoutId id="2147487914" r:id="rId6"/>
    <p:sldLayoutId id="2147487915" r:id="rId7"/>
    <p:sldLayoutId id="2147487916" r:id="rId8"/>
    <p:sldLayoutId id="2147487917" r:id="rId9"/>
    <p:sldLayoutId id="2147487918" r:id="rId10"/>
    <p:sldLayoutId id="2147487919" r:id="rId11"/>
    <p:sldLayoutId id="2147487920" r:id="rId12"/>
    <p:sldLayoutId id="2147487921" r:id="rId13"/>
    <p:sldLayoutId id="2147487922" r:id="rId14"/>
    <p:sldLayoutId id="2147487923" r:id="rId15"/>
    <p:sldLayoutId id="2147487924" r:id="rId16"/>
    <p:sldLayoutId id="2147487925" r:id="rId17"/>
    <p:sldLayoutId id="2147487926" r:id="rId18"/>
    <p:sldLayoutId id="2147487927" r:id="rId19"/>
    <p:sldLayoutId id="2147487928" r:id="rId20"/>
    <p:sldLayoutId id="2147487929" r:id="rId21"/>
    <p:sldLayoutId id="2147487930" r:id="rId22"/>
    <p:sldLayoutId id="2147487931" r:id="rId23"/>
    <p:sldLayoutId id="2147487932" r:id="rId24"/>
    <p:sldLayoutId id="2147487933" r:id="rId25"/>
    <p:sldLayoutId id="2147487934" r:id="rId26"/>
    <p:sldLayoutId id="2147487935" r:id="rId27"/>
    <p:sldLayoutId id="2147487936" r:id="rId28"/>
    <p:sldLayoutId id="2147487937" r:id="rId29"/>
    <p:sldLayoutId id="2147487938" r:id="rId30"/>
    <p:sldLayoutId id="2147487939" r:id="rId31"/>
    <p:sldLayoutId id="2147487940" r:id="rId32"/>
    <p:sldLayoutId id="2147487941" r:id="rId33"/>
    <p:sldLayoutId id="2147487942" r:id="rId34"/>
    <p:sldLayoutId id="2147487943" r:id="rId35"/>
    <p:sldLayoutId id="2147487944" r:id="rId36"/>
  </p:sldLayoutIdLst>
  <p:hf hdr="0" ft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257244481"/>
      </p:ext>
    </p:extLst>
  </p:cSld>
  <p:clrMap bg1="lt1" tx1="dk1" bg2="lt2" tx2="dk2" accent1="accent1" accent2="accent2" accent3="accent3" accent4="accent4" accent5="accent5" accent6="accent6" hlink="hlink" folHlink="folHlink"/>
  <p:sldLayoutIdLst>
    <p:sldLayoutId id="2147488447" r:id="rId1"/>
    <p:sldLayoutId id="2147488448" r:id="rId2"/>
    <p:sldLayoutId id="2147488449" r:id="rId3"/>
    <p:sldLayoutId id="2147488450" r:id="rId4"/>
    <p:sldLayoutId id="2147488451" r:id="rId5"/>
    <p:sldLayoutId id="2147488452" r:id="rId6"/>
    <p:sldLayoutId id="2147488453" r:id="rId7"/>
    <p:sldLayoutId id="2147488454" r:id="rId8"/>
    <p:sldLayoutId id="2147488455" r:id="rId9"/>
    <p:sldLayoutId id="2147488456" r:id="rId10"/>
    <p:sldLayoutId id="2147488457" r:id="rId11"/>
    <p:sldLayoutId id="2147488458" r:id="rId12"/>
    <p:sldLayoutId id="2147488459" r:id="rId13"/>
    <p:sldLayoutId id="2147488460" r:id="rId14"/>
    <p:sldLayoutId id="2147488461" r:id="rId15"/>
    <p:sldLayoutId id="2147488462" r:id="rId16"/>
    <p:sldLayoutId id="2147488463" r:id="rId17"/>
    <p:sldLayoutId id="2147488464" r:id="rId18"/>
    <p:sldLayoutId id="2147488465" r:id="rId19"/>
    <p:sldLayoutId id="2147488466" r:id="rId20"/>
    <p:sldLayoutId id="2147488467" r:id="rId21"/>
    <p:sldLayoutId id="2147488468" r:id="rId22"/>
    <p:sldLayoutId id="2147488469" r:id="rId23"/>
    <p:sldLayoutId id="2147488470" r:id="rId24"/>
    <p:sldLayoutId id="2147488471" r:id="rId25"/>
    <p:sldLayoutId id="2147488472" r:id="rId26"/>
    <p:sldLayoutId id="2147488473" r:id="rId27"/>
    <p:sldLayoutId id="2147488474" r:id="rId28"/>
    <p:sldLayoutId id="2147488475" r:id="rId29"/>
    <p:sldLayoutId id="2147488476" r:id="rId30"/>
    <p:sldLayoutId id="2147488477" r:id="rId31"/>
    <p:sldLayoutId id="2147488478" r:id="rId32"/>
    <p:sldLayoutId id="2147488479" r:id="rId33"/>
    <p:sldLayoutId id="2147488480" r:id="rId34"/>
    <p:sldLayoutId id="2147488481" r:id="rId35"/>
    <p:sldLayoutId id="2147488482" r:id="rId36"/>
    <p:sldLayoutId id="2147488483" r:id="rId37"/>
    <p:sldLayoutId id="2147488484" r:id="rId38"/>
    <p:sldLayoutId id="2147488485" r:id="rId39"/>
    <p:sldLayoutId id="2147488486" r:id="rId40"/>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82563" y="446088"/>
            <a:ext cx="8686800" cy="2968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93" tIns="45596" rIns="91193" bIns="45596" numCol="1" anchor="t"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182563" y="1144588"/>
            <a:ext cx="8686800" cy="28495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93" tIns="45596" rIns="91193" bIns="4559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 name="Rectangle 10"/>
          <p:cNvSpPr>
            <a:spLocks noChangeArrowheads="1"/>
          </p:cNvSpPr>
          <p:nvPr/>
        </p:nvSpPr>
        <p:spPr bwMode="auto">
          <a:xfrm>
            <a:off x="76202" y="4903788"/>
            <a:ext cx="379413" cy="138112"/>
          </a:xfrm>
          <a:prstGeom prst="rect">
            <a:avLst/>
          </a:prstGeom>
          <a:noFill/>
          <a:ln>
            <a:noFill/>
          </a:ln>
          <a:effectLst>
            <a:prstShdw prst="shdw17" dist="17961" dir="2700000">
              <a:schemeClr val="accent1">
                <a:gamma/>
                <a:shade val="60000"/>
                <a:invGamma/>
                <a:alpha val="74998"/>
              </a:schemeClr>
            </a:prstShdw>
          </a:effectLst>
        </p:spPr>
        <p:txBody>
          <a:bodyPr lIns="91193" tIns="45596" rIns="91193" bIns="45596"/>
          <a:lstStyle/>
          <a:p>
            <a:pPr algn="r" defTabSz="912218" fontAlgn="base">
              <a:spcBef>
                <a:spcPct val="0"/>
              </a:spcBef>
              <a:spcAft>
                <a:spcPct val="0"/>
              </a:spcAft>
            </a:pPr>
            <a:fld id="{22B9EA66-E0A4-4E48-B229-D61956883495}" type="slidenum">
              <a:rPr lang="en-US" sz="800" smtClean="0">
                <a:solidFill>
                  <a:srgbClr val="000000"/>
                </a:solidFill>
                <a:latin typeface="Arial" charset="0"/>
                <a:ea typeface="ＭＳ Ｐゴシック" charset="0"/>
                <a:cs typeface="ＭＳ Ｐゴシック" charset="0"/>
              </a:rPr>
              <a:pPr algn="r" defTabSz="912218" fontAlgn="base">
                <a:spcBef>
                  <a:spcPct val="0"/>
                </a:spcBef>
                <a:spcAft>
                  <a:spcPct val="0"/>
                </a:spcAft>
              </a:pPr>
              <a:t>‹#›</a:t>
            </a:fld>
            <a:r>
              <a:rPr lang="en-US" sz="800">
                <a:solidFill>
                  <a:srgbClr val="000000"/>
                </a:solidFill>
                <a:latin typeface="Arial" charset="0"/>
                <a:ea typeface="ＭＳ Ｐゴシック" charset="0"/>
                <a:cs typeface="ＭＳ Ｐゴシック" charset="0"/>
              </a:rPr>
              <a:t> </a:t>
            </a:r>
          </a:p>
        </p:txBody>
      </p:sp>
    </p:spTree>
    <p:extLst>
      <p:ext uri="{BB962C8B-B14F-4D97-AF65-F5344CB8AC3E}">
        <p14:creationId xmlns:p14="http://schemas.microsoft.com/office/powerpoint/2010/main" val="3073638209"/>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Lst>
  <p:hf hdr="0" ftr="0" dt="0"/>
  <p:txStyles>
    <p:titleStyle>
      <a:lvl1pPr algn="l" rtl="0" eaLnBrk="0" fontAlgn="base" hangingPunct="0">
        <a:lnSpc>
          <a:spcPct val="90000"/>
        </a:lnSpc>
        <a:spcBef>
          <a:spcPct val="0"/>
        </a:spcBef>
        <a:spcAft>
          <a:spcPct val="0"/>
        </a:spcAft>
        <a:defRPr sz="2200">
          <a:solidFill>
            <a:srgbClr val="7889FB"/>
          </a:solidFill>
          <a:latin typeface="+mj-lt"/>
          <a:ea typeface="ＭＳ Ｐゴシック" pitchFamily="34" charset="-128"/>
          <a:cs typeface="+mj-cs"/>
        </a:defRPr>
      </a:lvl1pPr>
      <a:lvl2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2pPr>
      <a:lvl3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3pPr>
      <a:lvl4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4pPr>
      <a:lvl5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5pPr>
      <a:lvl6pPr marL="456038"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6pPr>
      <a:lvl7pPr marL="912218"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7pPr>
      <a:lvl8pPr marL="1368302"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8pPr>
      <a:lvl9pPr marL="1824434"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9pPr>
    </p:titleStyle>
    <p:bodyStyle>
      <a:lvl1pPr marL="235956" indent="-235956" algn="l" rtl="0" eaLnBrk="0" fontAlgn="base" hangingPunct="0">
        <a:spcBef>
          <a:spcPts val="1200"/>
        </a:spcBef>
        <a:spcAft>
          <a:spcPct val="0"/>
        </a:spcAft>
        <a:buClr>
          <a:schemeClr val="tx1"/>
        </a:buClr>
        <a:buFont typeface="Wingdings" charset="0"/>
        <a:buChar char="§"/>
        <a:defRPr sz="1600">
          <a:solidFill>
            <a:schemeClr val="tx1"/>
          </a:solidFill>
          <a:latin typeface="+mn-lt"/>
          <a:ea typeface="ＭＳ Ｐゴシック" pitchFamily="34" charset="-128"/>
          <a:cs typeface="+mn-cs"/>
        </a:defRPr>
      </a:lvl1pPr>
      <a:lvl2pPr marL="492549" indent="-216908" algn="l" rtl="0" eaLnBrk="0" fontAlgn="base" hangingPunct="0">
        <a:spcBef>
          <a:spcPts val="600"/>
        </a:spcBef>
        <a:spcAft>
          <a:spcPct val="0"/>
        </a:spcAft>
        <a:buClr>
          <a:schemeClr val="tx1"/>
        </a:buClr>
        <a:buFont typeface="Arial" charset="0"/>
        <a:buChar char="–"/>
        <a:defRPr sz="1400">
          <a:solidFill>
            <a:schemeClr val="tx1"/>
          </a:solidFill>
          <a:latin typeface="+mn-lt"/>
          <a:ea typeface="ＭＳ Ｐゴシック" pitchFamily="34" charset="-128"/>
          <a:cs typeface="+mn-cs"/>
        </a:defRPr>
      </a:lvl2pPr>
      <a:lvl3pPr marL="661975" indent="-171062" algn="l" rtl="0" eaLnBrk="0" fontAlgn="base" hangingPunct="0">
        <a:spcBef>
          <a:spcPts val="600"/>
        </a:spcBef>
        <a:spcAft>
          <a:spcPct val="0"/>
        </a:spcAft>
        <a:buClr>
          <a:schemeClr val="tx1"/>
        </a:buClr>
        <a:buChar char="•"/>
        <a:defRPr sz="1400">
          <a:solidFill>
            <a:schemeClr val="tx1"/>
          </a:solidFill>
          <a:latin typeface="+mn-lt"/>
          <a:ea typeface="ＭＳ Ｐゴシック" pitchFamily="34" charset="-128"/>
          <a:cs typeface="+mn-cs"/>
        </a:defRPr>
      </a:lvl3pPr>
      <a:lvl4pPr marL="1198828" indent="-171062" algn="l" rtl="0" eaLnBrk="0" fontAlgn="base" hangingPunct="0">
        <a:spcBef>
          <a:spcPct val="20000"/>
        </a:spcBef>
        <a:spcAft>
          <a:spcPct val="0"/>
        </a:spcAft>
        <a:buClr>
          <a:schemeClr val="bg1"/>
        </a:buClr>
        <a:buChar char="–"/>
        <a:defRPr sz="1600">
          <a:solidFill>
            <a:schemeClr val="bg1"/>
          </a:solidFill>
          <a:latin typeface="+mn-lt"/>
          <a:ea typeface="ＭＳ Ｐゴシック" pitchFamily="34" charset="-128"/>
          <a:cs typeface="+mn-cs"/>
        </a:defRPr>
      </a:lvl4pPr>
      <a:lvl5pPr marL="1534517" indent="-161537" algn="l" rtl="0" eaLnBrk="0" fontAlgn="base" hangingPunct="0">
        <a:spcBef>
          <a:spcPct val="20000"/>
        </a:spcBef>
        <a:spcAft>
          <a:spcPct val="0"/>
        </a:spcAft>
        <a:buClr>
          <a:schemeClr val="bg1"/>
        </a:buClr>
        <a:buChar char="»"/>
        <a:defRPr sz="1600">
          <a:solidFill>
            <a:schemeClr val="bg1"/>
          </a:solidFill>
          <a:latin typeface="+mn-lt"/>
          <a:ea typeface="ＭＳ Ｐゴシック" pitchFamily="34" charset="-128"/>
          <a:cs typeface="+mn-cs"/>
        </a:defRPr>
      </a:lvl5pPr>
      <a:lvl6pPr marL="1990682"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6pPr>
      <a:lvl7pPr marL="2446771"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7pPr>
      <a:lvl8pPr marL="2902904"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8pPr>
      <a:lvl9pPr marL="3358940"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9pPr>
    </p:bodyStyle>
    <p:otherStyle>
      <a:defPPr>
        <a:defRPr lang="en-US"/>
      </a:defPPr>
      <a:lvl1pPr marL="0" algn="l" defTabSz="912218" rtl="0" eaLnBrk="1" latinLnBrk="0" hangingPunct="1">
        <a:defRPr sz="1800" kern="1200">
          <a:solidFill>
            <a:schemeClr val="tx1"/>
          </a:solidFill>
          <a:latin typeface="+mn-lt"/>
          <a:ea typeface="+mn-ea"/>
          <a:cs typeface="+mn-cs"/>
        </a:defRPr>
      </a:lvl1pPr>
      <a:lvl2pPr marL="456038" algn="l" defTabSz="912218" rtl="0" eaLnBrk="1" latinLnBrk="0" hangingPunct="1">
        <a:defRPr sz="1800" kern="1200">
          <a:solidFill>
            <a:schemeClr val="tx1"/>
          </a:solidFill>
          <a:latin typeface="+mn-lt"/>
          <a:ea typeface="+mn-ea"/>
          <a:cs typeface="+mn-cs"/>
        </a:defRPr>
      </a:lvl2pPr>
      <a:lvl3pPr marL="912218" algn="l" defTabSz="912218" rtl="0" eaLnBrk="1" latinLnBrk="0" hangingPunct="1">
        <a:defRPr sz="1800" kern="1200">
          <a:solidFill>
            <a:schemeClr val="tx1"/>
          </a:solidFill>
          <a:latin typeface="+mn-lt"/>
          <a:ea typeface="+mn-ea"/>
          <a:cs typeface="+mn-cs"/>
        </a:defRPr>
      </a:lvl3pPr>
      <a:lvl4pPr marL="1368302" algn="l" defTabSz="912218" rtl="0" eaLnBrk="1" latinLnBrk="0" hangingPunct="1">
        <a:defRPr sz="1800" kern="1200">
          <a:solidFill>
            <a:schemeClr val="tx1"/>
          </a:solidFill>
          <a:latin typeface="+mn-lt"/>
          <a:ea typeface="+mn-ea"/>
          <a:cs typeface="+mn-cs"/>
        </a:defRPr>
      </a:lvl4pPr>
      <a:lvl5pPr marL="1824434" algn="l" defTabSz="912218" rtl="0" eaLnBrk="1" latinLnBrk="0" hangingPunct="1">
        <a:defRPr sz="1800" kern="1200">
          <a:solidFill>
            <a:schemeClr val="tx1"/>
          </a:solidFill>
          <a:latin typeface="+mn-lt"/>
          <a:ea typeface="+mn-ea"/>
          <a:cs typeface="+mn-cs"/>
        </a:defRPr>
      </a:lvl5pPr>
      <a:lvl6pPr marL="2280471" algn="l" defTabSz="912218" rtl="0" eaLnBrk="1" latinLnBrk="0" hangingPunct="1">
        <a:defRPr sz="1800" kern="1200">
          <a:solidFill>
            <a:schemeClr val="tx1"/>
          </a:solidFill>
          <a:latin typeface="+mn-lt"/>
          <a:ea typeface="+mn-ea"/>
          <a:cs typeface="+mn-cs"/>
        </a:defRPr>
      </a:lvl6pPr>
      <a:lvl7pPr marL="2736509" algn="l" defTabSz="912218" rtl="0" eaLnBrk="1" latinLnBrk="0" hangingPunct="1">
        <a:defRPr sz="1800" kern="1200">
          <a:solidFill>
            <a:schemeClr val="tx1"/>
          </a:solidFill>
          <a:latin typeface="+mn-lt"/>
          <a:ea typeface="+mn-ea"/>
          <a:cs typeface="+mn-cs"/>
        </a:defRPr>
      </a:lvl7pPr>
      <a:lvl8pPr marL="3192654" algn="l" defTabSz="912218" rtl="0" eaLnBrk="1" latinLnBrk="0" hangingPunct="1">
        <a:defRPr sz="1800" kern="1200">
          <a:solidFill>
            <a:schemeClr val="tx1"/>
          </a:solidFill>
          <a:latin typeface="+mn-lt"/>
          <a:ea typeface="+mn-ea"/>
          <a:cs typeface="+mn-cs"/>
        </a:defRPr>
      </a:lvl8pPr>
      <a:lvl9pPr marL="3648759" algn="l" defTabSz="912218"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800"/>
            <a:fld id="{D0BE6F14-FF48-0F4F-A8AA-2E3F25371E4A}" type="slidenum">
              <a:rPr lang="en-US" smtClean="0">
                <a:solidFill>
                  <a:srgbClr val="000000"/>
                </a:solidFill>
              </a:rPr>
              <a:pPr defTabSz="685800"/>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800"/>
            <a:endParaRPr lang="en-US" dirty="0">
              <a:solidFill>
                <a:srgbClr val="000000"/>
              </a:solidFill>
            </a:endParaRPr>
          </a:p>
        </p:txBody>
      </p:sp>
    </p:spTree>
    <p:extLst>
      <p:ext uri="{BB962C8B-B14F-4D97-AF65-F5344CB8AC3E}">
        <p14:creationId xmlns:p14="http://schemas.microsoft.com/office/powerpoint/2010/main" val="2037745307"/>
      </p:ext>
    </p:extLst>
  </p:cSld>
  <p:clrMap bg1="lt1" tx1="dk1" bg2="lt2" tx2="dk2" accent1="accent1" accent2="accent2" accent3="accent3" accent4="accent4" accent5="accent5" accent6="accent6" hlink="hlink" folHlink="folHlink"/>
  <p:sldLayoutIdLst>
    <p:sldLayoutId id="2147488489" r:id="rId1"/>
    <p:sldLayoutId id="2147488490" r:id="rId2"/>
    <p:sldLayoutId id="2147488491" r:id="rId3"/>
    <p:sldLayoutId id="2147488492" r:id="rId4"/>
    <p:sldLayoutId id="2147488493" r:id="rId5"/>
    <p:sldLayoutId id="2147488494" r:id="rId6"/>
    <p:sldLayoutId id="2147488495" r:id="rId7"/>
    <p:sldLayoutId id="2147488496" r:id="rId8"/>
    <p:sldLayoutId id="2147488497" r:id="rId9"/>
    <p:sldLayoutId id="2147488498" r:id="rId10"/>
    <p:sldLayoutId id="2147488499" r:id="rId11"/>
    <p:sldLayoutId id="2147488500" r:id="rId12"/>
    <p:sldLayoutId id="2147488501" r:id="rId13"/>
    <p:sldLayoutId id="2147488502" r:id="rId14"/>
    <p:sldLayoutId id="2147488503" r:id="rId15"/>
    <p:sldLayoutId id="2147488504" r:id="rId16"/>
    <p:sldLayoutId id="2147488505" r:id="rId17"/>
    <p:sldLayoutId id="2147488506" r:id="rId18"/>
    <p:sldLayoutId id="2147488507" r:id="rId19"/>
    <p:sldLayoutId id="2147488508" r:id="rId20"/>
    <p:sldLayoutId id="2147488509" r:id="rId21"/>
    <p:sldLayoutId id="2147488510" r:id="rId22"/>
    <p:sldLayoutId id="2147488511" r:id="rId23"/>
    <p:sldLayoutId id="2147488512" r:id="rId24"/>
    <p:sldLayoutId id="2147488513" r:id="rId25"/>
    <p:sldLayoutId id="2147488514" r:id="rId26"/>
    <p:sldLayoutId id="2147488515" r:id="rId27"/>
    <p:sldLayoutId id="2147488516" r:id="rId28"/>
    <p:sldLayoutId id="2147488517" r:id="rId29"/>
    <p:sldLayoutId id="2147488518" r:id="rId30"/>
    <p:sldLayoutId id="2147488519" r:id="rId31"/>
    <p:sldLayoutId id="2147488520" r:id="rId32"/>
    <p:sldLayoutId id="2147488521" r:id="rId33"/>
    <p:sldLayoutId id="2147488522" r:id="rId34"/>
    <p:sldLayoutId id="2147488523" r:id="rId35"/>
    <p:sldLayoutId id="2147488524" r:id="rId36"/>
  </p:sldLayoutIdLst>
  <p:hf hdr="0" ft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1"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697"/>
            <a:fld id="{D0BE6F14-FF48-0F4F-A8AA-2E3F25371E4A}" type="slidenum">
              <a:rPr lang="en-US" smtClean="0">
                <a:solidFill>
                  <a:srgbClr val="000000"/>
                </a:solidFill>
              </a:rPr>
              <a:pPr defTabSz="685697"/>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697"/>
            <a:endParaRPr lang="en-US">
              <a:solidFill>
                <a:srgbClr val="000000"/>
              </a:solidFill>
            </a:endParaRPr>
          </a:p>
        </p:txBody>
      </p:sp>
    </p:spTree>
    <p:extLst>
      <p:ext uri="{BB962C8B-B14F-4D97-AF65-F5344CB8AC3E}">
        <p14:creationId xmlns:p14="http://schemas.microsoft.com/office/powerpoint/2010/main" val="1632093271"/>
      </p:ext>
    </p:extLst>
  </p:cSld>
  <p:clrMap bg1="lt1" tx1="dk1" bg2="lt2" tx2="dk2" accent1="accent1" accent2="accent2" accent3="accent3" accent4="accent4" accent5="accent5" accent6="accent6" hlink="hlink" folHlink="folHlink"/>
  <p:sldLayoutIdLst>
    <p:sldLayoutId id="2147488526" r:id="rId1"/>
    <p:sldLayoutId id="2147488527" r:id="rId2"/>
    <p:sldLayoutId id="2147488528" r:id="rId3"/>
    <p:sldLayoutId id="2147488529" r:id="rId4"/>
    <p:sldLayoutId id="2147488530" r:id="rId5"/>
    <p:sldLayoutId id="2147488531" r:id="rId6"/>
    <p:sldLayoutId id="2147488532" r:id="rId7"/>
    <p:sldLayoutId id="2147488533" r:id="rId8"/>
    <p:sldLayoutId id="2147488534" r:id="rId9"/>
    <p:sldLayoutId id="2147488535" r:id="rId10"/>
    <p:sldLayoutId id="2147488536" r:id="rId11"/>
    <p:sldLayoutId id="2147488537" r:id="rId12"/>
    <p:sldLayoutId id="2147488538" r:id="rId13"/>
    <p:sldLayoutId id="2147488539" r:id="rId14"/>
    <p:sldLayoutId id="2147488540" r:id="rId15"/>
    <p:sldLayoutId id="2147488541" r:id="rId16"/>
    <p:sldLayoutId id="2147488542" r:id="rId17"/>
    <p:sldLayoutId id="2147488543" r:id="rId18"/>
    <p:sldLayoutId id="2147488544" r:id="rId19"/>
    <p:sldLayoutId id="2147488545" r:id="rId20"/>
    <p:sldLayoutId id="2147488546" r:id="rId21"/>
    <p:sldLayoutId id="2147488547" r:id="rId22"/>
    <p:sldLayoutId id="2147488548" r:id="rId23"/>
    <p:sldLayoutId id="2147488549" r:id="rId24"/>
    <p:sldLayoutId id="2147488550" r:id="rId25"/>
    <p:sldLayoutId id="2147488551" r:id="rId26"/>
    <p:sldLayoutId id="2147488552" r:id="rId27"/>
    <p:sldLayoutId id="2147488553" r:id="rId28"/>
    <p:sldLayoutId id="2147488554" r:id="rId29"/>
    <p:sldLayoutId id="2147488555" r:id="rId30"/>
    <p:sldLayoutId id="2147488556" r:id="rId31"/>
    <p:sldLayoutId id="2147488557" r:id="rId32"/>
    <p:sldLayoutId id="2147488558" r:id="rId33"/>
    <p:sldLayoutId id="2147488559" r:id="rId34"/>
    <p:sldLayoutId id="2147488560" r:id="rId35"/>
    <p:sldLayoutId id="2147488561" r:id="rId36"/>
    <p:sldLayoutId id="2147488562" r:id="rId37"/>
  </p:sldLayoutIdLst>
  <p:hf hdr="0" ftr="0" dt="0"/>
  <p:txStyles>
    <p:titleStyle>
      <a:lvl1pPr algn="l" defTabSz="457131"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31"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12" indent="-173012" algn="l" defTabSz="457131"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16" indent="-173012" algn="l" defTabSz="457131"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381" indent="-168250" algn="l" defTabSz="457131"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154" indent="-173012" algn="l" defTabSz="457131"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221" indent="-228566" algn="l" defTabSz="457131" rtl="0" eaLnBrk="1" latinLnBrk="0" hangingPunct="1">
        <a:spcBef>
          <a:spcPct val="20000"/>
        </a:spcBef>
        <a:buFont typeface="Arial"/>
        <a:buChar char="•"/>
        <a:defRPr sz="1999" kern="1200">
          <a:solidFill>
            <a:schemeClr val="tx1"/>
          </a:solidFill>
          <a:latin typeface="+mn-lt"/>
          <a:ea typeface="+mn-ea"/>
          <a:cs typeface="+mn-cs"/>
        </a:defRPr>
      </a:lvl6pPr>
      <a:lvl7pPr marL="2971352" indent="-228566" algn="l" defTabSz="457131" rtl="0" eaLnBrk="1" latinLnBrk="0" hangingPunct="1">
        <a:spcBef>
          <a:spcPct val="20000"/>
        </a:spcBef>
        <a:buFont typeface="Arial"/>
        <a:buChar char="•"/>
        <a:defRPr sz="1999" kern="1200">
          <a:solidFill>
            <a:schemeClr val="tx1"/>
          </a:solidFill>
          <a:latin typeface="+mn-lt"/>
          <a:ea typeface="+mn-ea"/>
          <a:cs typeface="+mn-cs"/>
        </a:defRPr>
      </a:lvl7pPr>
      <a:lvl8pPr marL="3428483" indent="-228566" algn="l" defTabSz="457131" rtl="0" eaLnBrk="1" latinLnBrk="0" hangingPunct="1">
        <a:spcBef>
          <a:spcPct val="20000"/>
        </a:spcBef>
        <a:buFont typeface="Arial"/>
        <a:buChar char="•"/>
        <a:defRPr sz="1999" kern="1200">
          <a:solidFill>
            <a:schemeClr val="tx1"/>
          </a:solidFill>
          <a:latin typeface="+mn-lt"/>
          <a:ea typeface="+mn-ea"/>
          <a:cs typeface="+mn-cs"/>
        </a:defRPr>
      </a:lvl8pPr>
      <a:lvl9pPr marL="3885615" indent="-228566" algn="l" defTabSz="457131"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131" rtl="0" eaLnBrk="1" latinLnBrk="0" hangingPunct="1">
        <a:defRPr sz="1800" kern="1200">
          <a:solidFill>
            <a:schemeClr val="tx1"/>
          </a:solidFill>
          <a:latin typeface="+mn-lt"/>
          <a:ea typeface="+mn-ea"/>
          <a:cs typeface="+mn-cs"/>
        </a:defRPr>
      </a:lvl1pPr>
      <a:lvl2pPr marL="457131" algn="l" defTabSz="457131" rtl="0" eaLnBrk="1" latinLnBrk="0" hangingPunct="1">
        <a:defRPr sz="1800" kern="1200">
          <a:solidFill>
            <a:schemeClr val="tx1"/>
          </a:solidFill>
          <a:latin typeface="+mn-lt"/>
          <a:ea typeface="+mn-ea"/>
          <a:cs typeface="+mn-cs"/>
        </a:defRPr>
      </a:lvl2pPr>
      <a:lvl3pPr marL="914262" algn="l" defTabSz="457131" rtl="0" eaLnBrk="1" latinLnBrk="0" hangingPunct="1">
        <a:defRPr sz="1800" kern="1200">
          <a:solidFill>
            <a:schemeClr val="tx1"/>
          </a:solidFill>
          <a:latin typeface="+mn-lt"/>
          <a:ea typeface="+mn-ea"/>
          <a:cs typeface="+mn-cs"/>
        </a:defRPr>
      </a:lvl3pPr>
      <a:lvl4pPr marL="1371394" algn="l" defTabSz="457131" rtl="0" eaLnBrk="1" latinLnBrk="0" hangingPunct="1">
        <a:defRPr sz="1800" kern="1200">
          <a:solidFill>
            <a:schemeClr val="tx1"/>
          </a:solidFill>
          <a:latin typeface="+mn-lt"/>
          <a:ea typeface="+mn-ea"/>
          <a:cs typeface="+mn-cs"/>
        </a:defRPr>
      </a:lvl4pPr>
      <a:lvl5pPr marL="1828525" algn="l" defTabSz="457131" rtl="0" eaLnBrk="1" latinLnBrk="0" hangingPunct="1">
        <a:defRPr sz="1800" kern="1200">
          <a:solidFill>
            <a:schemeClr val="tx1"/>
          </a:solidFill>
          <a:latin typeface="+mn-lt"/>
          <a:ea typeface="+mn-ea"/>
          <a:cs typeface="+mn-cs"/>
        </a:defRPr>
      </a:lvl5pPr>
      <a:lvl6pPr marL="2285656" algn="l" defTabSz="457131" rtl="0" eaLnBrk="1" latinLnBrk="0" hangingPunct="1">
        <a:defRPr sz="1800" kern="1200">
          <a:solidFill>
            <a:schemeClr val="tx1"/>
          </a:solidFill>
          <a:latin typeface="+mn-lt"/>
          <a:ea typeface="+mn-ea"/>
          <a:cs typeface="+mn-cs"/>
        </a:defRPr>
      </a:lvl6pPr>
      <a:lvl7pPr marL="2742787" algn="l" defTabSz="457131" rtl="0" eaLnBrk="1" latinLnBrk="0" hangingPunct="1">
        <a:defRPr sz="1800" kern="1200">
          <a:solidFill>
            <a:schemeClr val="tx1"/>
          </a:solidFill>
          <a:latin typeface="+mn-lt"/>
          <a:ea typeface="+mn-ea"/>
          <a:cs typeface="+mn-cs"/>
        </a:defRPr>
      </a:lvl7pPr>
      <a:lvl8pPr marL="3199918" algn="l" defTabSz="457131" rtl="0" eaLnBrk="1" latinLnBrk="0" hangingPunct="1">
        <a:defRPr sz="1800" kern="1200">
          <a:solidFill>
            <a:schemeClr val="tx1"/>
          </a:solidFill>
          <a:latin typeface="+mn-lt"/>
          <a:ea typeface="+mn-ea"/>
          <a:cs typeface="+mn-cs"/>
        </a:defRPr>
      </a:lvl8pPr>
      <a:lvl9pPr marL="3657049" algn="l" defTabSz="45713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1903316216"/>
      </p:ext>
    </p:extLst>
  </p:cSld>
  <p:clrMap bg1="lt1" tx1="dk1" bg2="lt2" tx2="dk2" accent1="accent1" accent2="accent2" accent3="accent3" accent4="accent4" accent5="accent5" accent6="accent6" hlink="hlink" folHlink="folHlink"/>
  <p:sldLayoutIdLst>
    <p:sldLayoutId id="2147488564" r:id="rId1"/>
    <p:sldLayoutId id="2147488565" r:id="rId2"/>
    <p:sldLayoutId id="2147488566" r:id="rId3"/>
    <p:sldLayoutId id="2147488567" r:id="rId4"/>
    <p:sldLayoutId id="2147488568" r:id="rId5"/>
    <p:sldLayoutId id="2147488569" r:id="rId6"/>
    <p:sldLayoutId id="2147488570" r:id="rId7"/>
    <p:sldLayoutId id="2147488571" r:id="rId8"/>
    <p:sldLayoutId id="2147488572" r:id="rId9"/>
    <p:sldLayoutId id="2147488573" r:id="rId10"/>
    <p:sldLayoutId id="2147488574" r:id="rId11"/>
    <p:sldLayoutId id="2147488575" r:id="rId12"/>
    <p:sldLayoutId id="2147488576" r:id="rId13"/>
    <p:sldLayoutId id="2147488577" r:id="rId14"/>
    <p:sldLayoutId id="2147488578" r:id="rId15"/>
    <p:sldLayoutId id="2147488579" r:id="rId16"/>
    <p:sldLayoutId id="2147488580" r:id="rId17"/>
    <p:sldLayoutId id="2147488581" r:id="rId18"/>
    <p:sldLayoutId id="2147488582" r:id="rId19"/>
    <p:sldLayoutId id="2147488583" r:id="rId20"/>
    <p:sldLayoutId id="2147488584" r:id="rId21"/>
    <p:sldLayoutId id="2147488585" r:id="rId22"/>
    <p:sldLayoutId id="2147488586" r:id="rId23"/>
    <p:sldLayoutId id="2147488587" r:id="rId24"/>
    <p:sldLayoutId id="2147488588" r:id="rId25"/>
    <p:sldLayoutId id="2147488589" r:id="rId26"/>
    <p:sldLayoutId id="2147488590" r:id="rId27"/>
    <p:sldLayoutId id="2147488591" r:id="rId28"/>
    <p:sldLayoutId id="2147488592" r:id="rId29"/>
    <p:sldLayoutId id="2147488593" r:id="rId30"/>
    <p:sldLayoutId id="2147488594" r:id="rId31"/>
    <p:sldLayoutId id="2147488595" r:id="rId32"/>
    <p:sldLayoutId id="2147488596" r:id="rId33"/>
    <p:sldLayoutId id="2147488597" r:id="rId34"/>
    <p:sldLayoutId id="2147488598" r:id="rId35"/>
    <p:sldLayoutId id="2147488599" r:id="rId36"/>
    <p:sldLayoutId id="2147488600" r:id="rId37"/>
    <p:sldLayoutId id="2147488601"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dirty="0">
              <a:solidFill>
                <a:srgbClr val="000000"/>
              </a:solidFill>
            </a:endParaRPr>
          </a:p>
        </p:txBody>
      </p:sp>
    </p:spTree>
    <p:extLst>
      <p:ext uri="{BB962C8B-B14F-4D97-AF65-F5344CB8AC3E}">
        <p14:creationId xmlns:p14="http://schemas.microsoft.com/office/powerpoint/2010/main" val="1352295054"/>
      </p:ext>
    </p:extLst>
  </p:cSld>
  <p:clrMap bg1="lt1" tx1="dk1" bg2="lt2" tx2="dk2" accent1="accent1" accent2="accent2" accent3="accent3" accent4="accent4" accent5="accent5" accent6="accent6" hlink="hlink" folHlink="folHlink"/>
  <p:sldLayoutIdLst>
    <p:sldLayoutId id="2147488603" r:id="rId1"/>
    <p:sldLayoutId id="2147488604" r:id="rId2"/>
    <p:sldLayoutId id="2147488605" r:id="rId3"/>
    <p:sldLayoutId id="2147488606" r:id="rId4"/>
    <p:sldLayoutId id="2147488607" r:id="rId5"/>
    <p:sldLayoutId id="2147488608" r:id="rId6"/>
    <p:sldLayoutId id="2147488609" r:id="rId7"/>
    <p:sldLayoutId id="2147488610" r:id="rId8"/>
    <p:sldLayoutId id="2147488611" r:id="rId9"/>
    <p:sldLayoutId id="2147488612" r:id="rId10"/>
    <p:sldLayoutId id="2147488613" r:id="rId11"/>
    <p:sldLayoutId id="2147488614" r:id="rId12"/>
    <p:sldLayoutId id="2147488615" r:id="rId13"/>
    <p:sldLayoutId id="2147488616" r:id="rId14"/>
    <p:sldLayoutId id="2147488617" r:id="rId15"/>
    <p:sldLayoutId id="2147488618" r:id="rId16"/>
    <p:sldLayoutId id="2147488619" r:id="rId17"/>
    <p:sldLayoutId id="2147488620" r:id="rId18"/>
    <p:sldLayoutId id="2147488621" r:id="rId19"/>
    <p:sldLayoutId id="2147488622" r:id="rId20"/>
    <p:sldLayoutId id="2147488623" r:id="rId21"/>
    <p:sldLayoutId id="2147488624" r:id="rId22"/>
    <p:sldLayoutId id="2147488625" r:id="rId23"/>
    <p:sldLayoutId id="2147488626" r:id="rId24"/>
    <p:sldLayoutId id="2147488627" r:id="rId25"/>
    <p:sldLayoutId id="2147488628" r:id="rId26"/>
    <p:sldLayoutId id="2147488629" r:id="rId27"/>
    <p:sldLayoutId id="2147488630" r:id="rId28"/>
    <p:sldLayoutId id="2147488631" r:id="rId29"/>
    <p:sldLayoutId id="2147488632" r:id="rId30"/>
    <p:sldLayoutId id="2147488633" r:id="rId31"/>
    <p:sldLayoutId id="2147488634" r:id="rId32"/>
    <p:sldLayoutId id="2147488635" r:id="rId33"/>
    <p:sldLayoutId id="2147488636" r:id="rId34"/>
    <p:sldLayoutId id="2147488637" r:id="rId35"/>
    <p:sldLayoutId id="2147488638" r:id="rId36"/>
    <p:sldLayoutId id="2147488639" r:id="rId37"/>
    <p:sldLayoutId id="2147488640" r:id="rId38"/>
    <p:sldLayoutId id="2147488641" r:id="rId39"/>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800"/>
            <a:fld id="{3FD999D4-B456-9943-89B7-30D56181CE18}" type="slidenum">
              <a:rPr lang="en-US" smtClean="0">
                <a:solidFill>
                  <a:srgbClr val="FFFFFF"/>
                </a:solidFill>
              </a:rPr>
              <a:pPr defTabSz="685800"/>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800"/>
            <a:endParaRPr lang="en-US" dirty="0">
              <a:solidFill>
                <a:srgbClr val="FFFFFF"/>
              </a:solidFill>
            </a:endParaRPr>
          </a:p>
        </p:txBody>
      </p:sp>
    </p:spTree>
    <p:extLst>
      <p:ext uri="{BB962C8B-B14F-4D97-AF65-F5344CB8AC3E}">
        <p14:creationId xmlns:p14="http://schemas.microsoft.com/office/powerpoint/2010/main" val="1402020185"/>
      </p:ext>
    </p:extLst>
  </p:cSld>
  <p:clrMap bg1="lt1" tx1="dk1" bg2="lt2" tx2="dk2" accent1="accent1" accent2="accent2" accent3="accent3" accent4="accent4" accent5="accent5" accent6="accent6" hlink="hlink" folHlink="folHlink"/>
  <p:sldLayoutIdLst>
    <p:sldLayoutId id="2147488830" r:id="rId1"/>
    <p:sldLayoutId id="2147488831" r:id="rId2"/>
    <p:sldLayoutId id="2147488832" r:id="rId3"/>
    <p:sldLayoutId id="2147488833" r:id="rId4"/>
    <p:sldLayoutId id="2147488834" r:id="rId5"/>
    <p:sldLayoutId id="2147488835" r:id="rId6"/>
    <p:sldLayoutId id="2147488836" r:id="rId7"/>
    <p:sldLayoutId id="2147488837" r:id="rId8"/>
    <p:sldLayoutId id="2147488838" r:id="rId9"/>
    <p:sldLayoutId id="2147488839" r:id="rId10"/>
    <p:sldLayoutId id="2147488840" r:id="rId11"/>
    <p:sldLayoutId id="2147488841" r:id="rId12"/>
    <p:sldLayoutId id="2147488842" r:id="rId13"/>
    <p:sldLayoutId id="2147488843" r:id="rId14"/>
    <p:sldLayoutId id="2147488844" r:id="rId15"/>
    <p:sldLayoutId id="2147488845" r:id="rId16"/>
    <p:sldLayoutId id="2147488846" r:id="rId17"/>
    <p:sldLayoutId id="2147488847" r:id="rId18"/>
    <p:sldLayoutId id="2147488848" r:id="rId19"/>
    <p:sldLayoutId id="2147488849" r:id="rId20"/>
    <p:sldLayoutId id="2147488850" r:id="rId21"/>
    <p:sldLayoutId id="2147488851" r:id="rId22"/>
    <p:sldLayoutId id="2147488852" r:id="rId23"/>
    <p:sldLayoutId id="2147488853" r:id="rId24"/>
    <p:sldLayoutId id="2147488854" r:id="rId25"/>
    <p:sldLayoutId id="2147488855" r:id="rId26"/>
    <p:sldLayoutId id="2147488856" r:id="rId27"/>
    <p:sldLayoutId id="2147488857" r:id="rId28"/>
    <p:sldLayoutId id="2147488858" r:id="rId29"/>
    <p:sldLayoutId id="2147488859" r:id="rId30"/>
    <p:sldLayoutId id="2147488860" r:id="rId31"/>
    <p:sldLayoutId id="2147488861" r:id="rId32"/>
    <p:sldLayoutId id="2147488862" r:id="rId33"/>
    <p:sldLayoutId id="2147488863" r:id="rId34"/>
    <p:sldLayoutId id="2147488864" r:id="rId35"/>
    <p:sldLayoutId id="2147488865" r:id="rId36"/>
    <p:sldLayoutId id="2147488866" r:id="rId37"/>
    <p:sldLayoutId id="2147488867" r:id="rId38"/>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8600" y="124969"/>
            <a:ext cx="4114800" cy="44937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3" name="Body Level One…"/>
          <p:cNvSpPr txBox="1">
            <a:spLocks noGrp="1"/>
          </p:cNvSpPr>
          <p:nvPr>
            <p:ph type="body" idx="1"/>
          </p:nvPr>
        </p:nvSpPr>
        <p:spPr>
          <a:xfrm>
            <a:off x="5103813" y="1828800"/>
            <a:ext cx="3581401" cy="3314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812808" y="4848894"/>
            <a:ext cx="102592" cy="92333"/>
          </a:xfrm>
          <a:prstGeom prst="rect">
            <a:avLst/>
          </a:prstGeom>
          <a:ln w="12700">
            <a:miter lim="400000"/>
          </a:ln>
        </p:spPr>
        <p:txBody>
          <a:bodyPr wrap="none" lIns="0" tIns="0" rIns="0" bIns="0" anchor="ctr">
            <a:spAutoFit/>
          </a:bodyPr>
          <a:lstStyle>
            <a:lvl1pPr algn="r">
              <a:defRPr sz="600">
                <a:solidFill>
                  <a:srgbClr val="FFFFFF"/>
                </a:solidFill>
                <a:latin typeface="IBM Plex Sans"/>
                <a:ea typeface="IBM Plex Sans"/>
                <a:cs typeface="IBM Plex Sans"/>
                <a:sym typeface="IBM Plex Sans"/>
              </a:defRPr>
            </a:lvl1pPr>
          </a:lstStyle>
          <a:p>
            <a:pPr defTabSz="685783" hangingPunct="0"/>
            <a:fld id="{86CB4B4D-7CA3-9044-876B-883B54F8677D}" type="slidenum">
              <a:rPr lang="uk-UA" kern="0" smtClean="0"/>
              <a:pPr defTabSz="685783" hangingPunct="0"/>
              <a:t>‹#›</a:t>
            </a:fld>
            <a:endParaRPr lang="uk-UA" kern="0"/>
          </a:p>
        </p:txBody>
      </p:sp>
    </p:spTree>
    <p:extLst>
      <p:ext uri="{BB962C8B-B14F-4D97-AF65-F5344CB8AC3E}">
        <p14:creationId xmlns:p14="http://schemas.microsoft.com/office/powerpoint/2010/main" val="140431030"/>
      </p:ext>
    </p:extLst>
  </p:cSld>
  <p:clrMap bg1="lt1" tx1="dk1" bg2="lt2" tx2="dk2" accent1="accent1" accent2="accent2" accent3="accent3" accent4="accent4" accent5="accent5" accent6="accent6" hlink="hlink" folHlink="folHlink"/>
  <p:sldLayoutIdLst>
    <p:sldLayoutId id="2147488869" r:id="rId1"/>
    <p:sldLayoutId id="2147488870" r:id="rId2"/>
    <p:sldLayoutId id="2147488871" r:id="rId3"/>
    <p:sldLayoutId id="2147488872" r:id="rId4"/>
    <p:sldLayoutId id="2147488873" r:id="rId5"/>
    <p:sldLayoutId id="2147488874" r:id="rId6"/>
    <p:sldLayoutId id="2147488876" r:id="rId7"/>
    <p:sldLayoutId id="2147488877" r:id="rId8"/>
    <p:sldLayoutId id="2147488878" r:id="rId9"/>
    <p:sldLayoutId id="2147488879" r:id="rId10"/>
    <p:sldLayoutId id="2147488881" r:id="rId11"/>
    <p:sldLayoutId id="2147488882" r:id="rId12"/>
    <p:sldLayoutId id="2147488883" r:id="rId13"/>
    <p:sldLayoutId id="2147488884" r:id="rId14"/>
    <p:sldLayoutId id="2147488885" r:id="rId15"/>
    <p:sldLayoutId id="2147488886" r:id="rId16"/>
    <p:sldLayoutId id="2147488887" r:id="rId17"/>
    <p:sldLayoutId id="2147488889" r:id="rId18"/>
    <p:sldLayoutId id="2147488891" r:id="rId19"/>
    <p:sldLayoutId id="2147488892" r:id="rId20"/>
    <p:sldLayoutId id="2147488893" r:id="rId21"/>
    <p:sldLayoutId id="2147488894" r:id="rId22"/>
    <p:sldLayoutId id="2147488895" r:id="rId23"/>
    <p:sldLayoutId id="2147488896" r:id="rId24"/>
    <p:sldLayoutId id="2147488897" r:id="rId25"/>
    <p:sldLayoutId id="2147488898" r:id="rId26"/>
    <p:sldLayoutId id="2147488899" r:id="rId27"/>
    <p:sldLayoutId id="2147488900" r:id="rId28"/>
    <p:sldLayoutId id="2147488901" r:id="rId29"/>
    <p:sldLayoutId id="2147488902" r:id="rId30"/>
    <p:sldLayoutId id="2147488903" r:id="rId31"/>
    <p:sldLayoutId id="2147488904" r:id="rId32"/>
    <p:sldLayoutId id="2147488905" r:id="rId33"/>
    <p:sldLayoutId id="2147488906" r:id="rId34"/>
    <p:sldLayoutId id="2147488907" r:id="rId35"/>
    <p:sldLayoutId id="2147488908" r:id="rId36"/>
    <p:sldLayoutId id="2147488909" r:id="rId37"/>
    <p:sldLayoutId id="2147488910" r:id="rId38"/>
    <p:sldLayoutId id="2147488911" r:id="rId39"/>
    <p:sldLayoutId id="2147488912" r:id="rId40"/>
    <p:sldLayoutId id="2147488913" r:id="rId41"/>
    <p:sldLayoutId id="2147488914" r:id="rId42"/>
    <p:sldLayoutId id="2147488915" r:id="rId43"/>
    <p:sldLayoutId id="2147488918" r:id="rId44"/>
    <p:sldLayoutId id="2147488919" r:id="rId45"/>
    <p:sldLayoutId id="2147488920" r:id="rId46"/>
    <p:sldLayoutId id="2147488921" r:id="rId47"/>
    <p:sldLayoutId id="2147488922" r:id="rId48"/>
    <p:sldLayoutId id="2147488923" r:id="rId49"/>
    <p:sldLayoutId id="2147488924" r:id="rId50"/>
    <p:sldLayoutId id="2147488925" r:id="rId51"/>
    <p:sldLayoutId id="2147488926" r:id="rId52"/>
    <p:sldLayoutId id="2147488927" r:id="rId53"/>
    <p:sldLayoutId id="2147488928" r:id="rId54"/>
    <p:sldLayoutId id="2147488929" r:id="rId55"/>
    <p:sldLayoutId id="2147488930" r:id="rId56"/>
    <p:sldLayoutId id="2147488931" r:id="rId57"/>
    <p:sldLayoutId id="2147488932" r:id="rId58"/>
    <p:sldLayoutId id="2147488933" r:id="rId59"/>
    <p:sldLayoutId id="2147488934" r:id="rId60"/>
    <p:sldLayoutId id="2147488935" r:id="rId61"/>
    <p:sldLayoutId id="2147488936" r:id="rId62"/>
    <p:sldLayoutId id="2147488937" r:id="rId63"/>
    <p:sldLayoutId id="2147488938" r:id="rId64"/>
    <p:sldLayoutId id="2147488939" r:id="rId65"/>
    <p:sldLayoutId id="2147488940" r:id="rId66"/>
    <p:sldLayoutId id="2147488941" r:id="rId67"/>
    <p:sldLayoutId id="2147488942" r:id="rId68"/>
    <p:sldLayoutId id="2147488943" r:id="rId69"/>
    <p:sldLayoutId id="2147488944" r:id="rId70"/>
    <p:sldLayoutId id="2147488945" r:id="rId71"/>
    <p:sldLayoutId id="2147488946" r:id="rId72"/>
    <p:sldLayoutId id="2147488947" r:id="rId73"/>
    <p:sldLayoutId id="2147488948" r:id="rId74"/>
    <p:sldLayoutId id="2147488949" r:id="rId75"/>
    <p:sldLayoutId id="2147488950" r:id="rId76"/>
    <p:sldLayoutId id="2147488951" r:id="rId77"/>
    <p:sldLayoutId id="2147488952" r:id="rId78"/>
    <p:sldLayoutId id="2147488953" r:id="rId79"/>
    <p:sldLayoutId id="2147488954" r:id="rId80"/>
    <p:sldLayoutId id="2147488955" r:id="rId81"/>
    <p:sldLayoutId id="2147488956" r:id="rId82"/>
    <p:sldLayoutId id="2147488957" r:id="rId83"/>
    <p:sldLayoutId id="2147488958" r:id="rId84"/>
    <p:sldLayoutId id="2147488959" r:id="rId85"/>
    <p:sldLayoutId id="2147488960" r:id="rId86"/>
    <p:sldLayoutId id="2147488961" r:id="rId87"/>
    <p:sldLayoutId id="2147488962" r:id="rId88"/>
    <p:sldLayoutId id="2147488963" r:id="rId89"/>
    <p:sldLayoutId id="2147488964" r:id="rId90"/>
    <p:sldLayoutId id="2147488965" r:id="rId91"/>
    <p:sldLayoutId id="2147488966" r:id="rId92"/>
    <p:sldLayoutId id="2147488967" r:id="rId93"/>
    <p:sldLayoutId id="2147488968" r:id="rId94"/>
    <p:sldLayoutId id="2147488969" r:id="rId95"/>
    <p:sldLayoutId id="2147488970" r:id="rId96"/>
    <p:sldLayoutId id="2147488971" r:id="rId97"/>
    <p:sldLayoutId id="2147488972" r:id="rId98"/>
    <p:sldLayoutId id="2147488973" r:id="rId99"/>
    <p:sldLayoutId id="2147488974" r:id="rId100"/>
    <p:sldLayoutId id="2147488975" r:id="rId101"/>
    <p:sldLayoutId id="2147488976" r:id="rId102"/>
    <p:sldLayoutId id="2147488977" r:id="rId103"/>
    <p:sldLayoutId id="2147488978" r:id="rId104"/>
    <p:sldLayoutId id="2147488979" r:id="rId105"/>
    <p:sldLayoutId id="2147488980" r:id="rId106"/>
    <p:sldLayoutId id="2147488981" r:id="rId107"/>
    <p:sldLayoutId id="2147488982" r:id="rId108"/>
    <p:sldLayoutId id="2147488983" r:id="rId109"/>
    <p:sldLayoutId id="2147488984" r:id="rId110"/>
    <p:sldLayoutId id="2147488985" r:id="rId111"/>
    <p:sldLayoutId id="2147488986" r:id="rId112"/>
    <p:sldLayoutId id="2147488987" r:id="rId113"/>
    <p:sldLayoutId id="2147488989" r:id="rId114"/>
    <p:sldLayoutId id="2147488990" r:id="rId115"/>
    <p:sldLayoutId id="2147488992" r:id="rId116"/>
    <p:sldLayoutId id="2147490061" r:id="rId117"/>
    <p:sldLayoutId id="2147490693" r:id="rId118"/>
  </p:sldLayoutIdLst>
  <p:transition spd="med"/>
  <p:hf hdr="0" ftr="0" dt="0"/>
  <p:txStyles>
    <p:title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82880"/>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Eliot Sans Regular" charset="0"/>
                <a:ea typeface="IBM Eliot Sans Regular" charset="0"/>
                <a:cs typeface="IBM Eliot Sans Regular" charset="0"/>
              </a:defRPr>
            </a:lvl1pPr>
          </a:lstStyle>
          <a:p>
            <a:pPr defTabSz="914400"/>
            <a:fld id="{61306876-7E60-6D40-9A83-6A3AF924BB27}" type="slidenum">
              <a:rPr lang="en-US" kern="0" smtClean="0">
                <a:solidFill>
                  <a:srgbClr val="FFFFFF"/>
                </a:solidFill>
                <a:sym typeface="Arial"/>
              </a:rPr>
              <a:pPr defTabSz="914400"/>
              <a:t>‹#›</a:t>
            </a:fld>
            <a:endParaRPr lang="en-US" kern="0" dirty="0">
              <a:solidFill>
                <a:srgbClr val="FFFFFF"/>
              </a:solidFill>
              <a:sym typeface="Aria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IBM Eliot Sans Regular" charset="0"/>
                <a:ea typeface="IBM Eliot Sans Regular" charset="0"/>
                <a:cs typeface="IBM Eliot Sans Regular" charset="0"/>
              </a:defRPr>
            </a:lvl1pPr>
          </a:lstStyle>
          <a:p>
            <a:pPr defTabSz="914400"/>
            <a:endParaRPr lang="en-US" kern="0" dirty="0">
              <a:solidFill>
                <a:srgbClr val="FFFFFF"/>
              </a:solidFill>
              <a:sym typeface="Arial"/>
            </a:endParaRPr>
          </a:p>
        </p:txBody>
      </p:sp>
    </p:spTree>
    <p:extLst>
      <p:ext uri="{BB962C8B-B14F-4D97-AF65-F5344CB8AC3E}">
        <p14:creationId xmlns:p14="http://schemas.microsoft.com/office/powerpoint/2010/main" val="93129969"/>
      </p:ext>
    </p:extLst>
  </p:cSld>
  <p:clrMap bg1="lt1" tx1="dk1" bg2="lt2" tx2="dk2" accent1="accent1" accent2="accent2" accent3="accent3" accent4="accent4" accent5="accent5" accent6="accent6" hlink="hlink" folHlink="folHlink"/>
  <p:sldLayoutIdLst>
    <p:sldLayoutId id="2147488994" r:id="rId1"/>
    <p:sldLayoutId id="2147488995" r:id="rId2"/>
    <p:sldLayoutId id="2147488996" r:id="rId3"/>
    <p:sldLayoutId id="2147488997" r:id="rId4"/>
    <p:sldLayoutId id="2147488998" r:id="rId5"/>
    <p:sldLayoutId id="2147488999" r:id="rId6"/>
    <p:sldLayoutId id="2147489000" r:id="rId7"/>
    <p:sldLayoutId id="2147489001" r:id="rId8"/>
    <p:sldLayoutId id="2147489002" r:id="rId9"/>
    <p:sldLayoutId id="2147489003" r:id="rId10"/>
    <p:sldLayoutId id="2147489004" r:id="rId11"/>
    <p:sldLayoutId id="2147489005" r:id="rId12"/>
    <p:sldLayoutId id="2147489006" r:id="rId13"/>
    <p:sldLayoutId id="2147489007" r:id="rId14"/>
    <p:sldLayoutId id="2147489008" r:id="rId15"/>
    <p:sldLayoutId id="2147489009" r:id="rId16"/>
    <p:sldLayoutId id="2147489010" r:id="rId17"/>
    <p:sldLayoutId id="2147489011" r:id="rId18"/>
    <p:sldLayoutId id="2147489012" r:id="rId19"/>
    <p:sldLayoutId id="2147489013" r:id="rId20"/>
    <p:sldLayoutId id="2147489014" r:id="rId21"/>
    <p:sldLayoutId id="2147489015" r:id="rId22"/>
    <p:sldLayoutId id="2147489016" r:id="rId23"/>
    <p:sldLayoutId id="2147489017" r:id="rId24"/>
    <p:sldLayoutId id="2147489018" r:id="rId25"/>
    <p:sldLayoutId id="2147489019" r:id="rId26"/>
    <p:sldLayoutId id="2147489020" r:id="rId27"/>
    <p:sldLayoutId id="2147489021" r:id="rId28"/>
    <p:sldLayoutId id="2147489022" r:id="rId29"/>
    <p:sldLayoutId id="2147489023" r:id="rId30"/>
    <p:sldLayoutId id="2147489024" r:id="rId31"/>
    <p:sldLayoutId id="2147489025" r:id="rId32"/>
    <p:sldLayoutId id="2147489026" r:id="rId33"/>
  </p:sldLayoutIdLst>
  <p:hf hdr="0" ftr="0" dt="0"/>
  <p:txStyles>
    <p:titleStyle>
      <a:lvl1pPr algn="l" defTabSz="457200" rtl="0" eaLnBrk="1" latinLnBrk="0" hangingPunct="1">
        <a:lnSpc>
          <a:spcPct val="90000"/>
        </a:lnSpc>
        <a:spcBef>
          <a:spcPct val="0"/>
        </a:spcBef>
        <a:buNone/>
        <a:defRPr sz="2400" b="0" i="0" kern="1200">
          <a:solidFill>
            <a:schemeClr val="bg2"/>
          </a:solidFill>
          <a:latin typeface="IBM Eliot Sans Regular" charset="0"/>
          <a:ea typeface="IBM Eliot Sans Regular" charset="0"/>
          <a:cs typeface="IBM Eliot Sans Regular"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IBM Eliot Sans Regular" charset="0"/>
          <a:ea typeface="IBM Eliot Sans Regular" charset="0"/>
          <a:cs typeface="IBM Eliot Sans Regular"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4"/>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30"/>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solidFill>
                <a:srgbClr val="000000"/>
              </a:solidFill>
            </a:endParaRPr>
          </a:p>
        </p:txBody>
      </p:sp>
    </p:spTree>
    <p:extLst>
      <p:ext uri="{BB962C8B-B14F-4D97-AF65-F5344CB8AC3E}">
        <p14:creationId xmlns:p14="http://schemas.microsoft.com/office/powerpoint/2010/main" val="1871503072"/>
      </p:ext>
    </p:extLst>
  </p:cSld>
  <p:clrMap bg1="lt1" tx1="dk1" bg2="lt2" tx2="dk2" accent1="accent1" accent2="accent2" accent3="accent3" accent4="accent4" accent5="accent5" accent6="accent6" hlink="hlink" folHlink="folHlink"/>
  <p:sldLayoutIdLst>
    <p:sldLayoutId id="2147489182" r:id="rId1"/>
    <p:sldLayoutId id="2147489183" r:id="rId2"/>
    <p:sldLayoutId id="2147489184" r:id="rId3"/>
    <p:sldLayoutId id="2147489185" r:id="rId4"/>
    <p:sldLayoutId id="2147489186" r:id="rId5"/>
    <p:sldLayoutId id="2147489187" r:id="rId6"/>
    <p:sldLayoutId id="2147489188" r:id="rId7"/>
    <p:sldLayoutId id="2147489189" r:id="rId8"/>
    <p:sldLayoutId id="2147489190" r:id="rId9"/>
    <p:sldLayoutId id="2147489191" r:id="rId10"/>
    <p:sldLayoutId id="2147489192" r:id="rId11"/>
    <p:sldLayoutId id="2147489193" r:id="rId12"/>
    <p:sldLayoutId id="2147489194" r:id="rId13"/>
    <p:sldLayoutId id="2147489195" r:id="rId14"/>
    <p:sldLayoutId id="2147489196" r:id="rId15"/>
    <p:sldLayoutId id="2147489197" r:id="rId16"/>
    <p:sldLayoutId id="2147489198" r:id="rId17"/>
    <p:sldLayoutId id="2147489199" r:id="rId18"/>
    <p:sldLayoutId id="2147489200" r:id="rId19"/>
    <p:sldLayoutId id="2147489201" r:id="rId20"/>
    <p:sldLayoutId id="2147489202" r:id="rId21"/>
    <p:sldLayoutId id="2147489203" r:id="rId22"/>
    <p:sldLayoutId id="2147489204" r:id="rId23"/>
    <p:sldLayoutId id="2147489205" r:id="rId24"/>
    <p:sldLayoutId id="2147489206" r:id="rId25"/>
    <p:sldLayoutId id="2147489207" r:id="rId26"/>
    <p:sldLayoutId id="2147489208" r:id="rId27"/>
    <p:sldLayoutId id="2147489209" r:id="rId28"/>
    <p:sldLayoutId id="2147489210" r:id="rId29"/>
    <p:sldLayoutId id="2147489211" r:id="rId30"/>
    <p:sldLayoutId id="2147489212" r:id="rId31"/>
    <p:sldLayoutId id="2147489213" r:id="rId32"/>
    <p:sldLayoutId id="2147489214" r:id="rId33"/>
    <p:sldLayoutId id="2147489215" r:id="rId34"/>
    <p:sldLayoutId id="2147489216" r:id="rId35"/>
    <p:sldLayoutId id="2147489217" r:id="rId36"/>
    <p:sldLayoutId id="2147489218" r:id="rId37"/>
    <p:sldLayoutId id="2147489219" r:id="rId38"/>
  </p:sldLayoutIdLst>
  <p:hf hdr="0" ftr="0" dt="0"/>
  <p:txStyles>
    <p:titleStyle>
      <a:lvl1pPr algn="l" defTabSz="45713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3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14" indent="-173014" algn="l" defTabSz="45713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15" indent="-173014" algn="l" defTabSz="45713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385" indent="-168251" algn="l" defTabSz="45713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155" indent="-173014" algn="l" defTabSz="45713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222" indent="-228564" algn="l" defTabSz="457130" rtl="0" eaLnBrk="1" latinLnBrk="0" hangingPunct="1">
        <a:spcBef>
          <a:spcPct val="20000"/>
        </a:spcBef>
        <a:buFont typeface="Arial"/>
        <a:buChar char="•"/>
        <a:defRPr sz="2000" kern="1200">
          <a:solidFill>
            <a:schemeClr val="tx1"/>
          </a:solidFill>
          <a:latin typeface="+mn-lt"/>
          <a:ea typeface="+mn-ea"/>
          <a:cs typeface="+mn-cs"/>
        </a:defRPr>
      </a:lvl6pPr>
      <a:lvl7pPr marL="2971356" indent="-228564" algn="l" defTabSz="457130" rtl="0" eaLnBrk="1" latinLnBrk="0" hangingPunct="1">
        <a:spcBef>
          <a:spcPct val="20000"/>
        </a:spcBef>
        <a:buFont typeface="Arial"/>
        <a:buChar char="•"/>
        <a:defRPr sz="2000" kern="1200">
          <a:solidFill>
            <a:schemeClr val="tx1"/>
          </a:solidFill>
          <a:latin typeface="+mn-lt"/>
          <a:ea typeface="+mn-ea"/>
          <a:cs typeface="+mn-cs"/>
        </a:defRPr>
      </a:lvl7pPr>
      <a:lvl8pPr marL="3428487" indent="-228564" algn="l" defTabSz="457130" rtl="0" eaLnBrk="1" latinLnBrk="0" hangingPunct="1">
        <a:spcBef>
          <a:spcPct val="20000"/>
        </a:spcBef>
        <a:buFont typeface="Arial"/>
        <a:buChar char="•"/>
        <a:defRPr sz="2000" kern="1200">
          <a:solidFill>
            <a:schemeClr val="tx1"/>
          </a:solidFill>
          <a:latin typeface="+mn-lt"/>
          <a:ea typeface="+mn-ea"/>
          <a:cs typeface="+mn-cs"/>
        </a:defRPr>
      </a:lvl8pPr>
      <a:lvl9pPr marL="3885618" indent="-228564" algn="l" defTabSz="45713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65" algn="l" defTabSz="457130" rtl="0" eaLnBrk="1" latinLnBrk="0" hangingPunct="1">
        <a:defRPr sz="1800" kern="1200">
          <a:solidFill>
            <a:schemeClr val="tx1"/>
          </a:solidFill>
          <a:latin typeface="+mn-lt"/>
          <a:ea typeface="+mn-ea"/>
          <a:cs typeface="+mn-cs"/>
        </a:defRPr>
      </a:lvl3pPr>
      <a:lvl4pPr marL="1371396" algn="l" defTabSz="457130" rtl="0" eaLnBrk="1" latinLnBrk="0" hangingPunct="1">
        <a:defRPr sz="1800" kern="1200">
          <a:solidFill>
            <a:schemeClr val="tx1"/>
          </a:solidFill>
          <a:latin typeface="+mn-lt"/>
          <a:ea typeface="+mn-ea"/>
          <a:cs typeface="+mn-cs"/>
        </a:defRPr>
      </a:lvl4pPr>
      <a:lvl5pPr marL="1828529" algn="l" defTabSz="457130" rtl="0" eaLnBrk="1" latinLnBrk="0" hangingPunct="1">
        <a:defRPr sz="1800" kern="1200">
          <a:solidFill>
            <a:schemeClr val="tx1"/>
          </a:solidFill>
          <a:latin typeface="+mn-lt"/>
          <a:ea typeface="+mn-ea"/>
          <a:cs typeface="+mn-cs"/>
        </a:defRPr>
      </a:lvl5pPr>
      <a:lvl6pPr marL="2285658" algn="l" defTabSz="457130" rtl="0" eaLnBrk="1" latinLnBrk="0" hangingPunct="1">
        <a:defRPr sz="1800" kern="1200">
          <a:solidFill>
            <a:schemeClr val="tx1"/>
          </a:solidFill>
          <a:latin typeface="+mn-lt"/>
          <a:ea typeface="+mn-ea"/>
          <a:cs typeface="+mn-cs"/>
        </a:defRPr>
      </a:lvl6pPr>
      <a:lvl7pPr marL="2742788" algn="l" defTabSz="457130" rtl="0" eaLnBrk="1" latinLnBrk="0" hangingPunct="1">
        <a:defRPr sz="1800" kern="1200">
          <a:solidFill>
            <a:schemeClr val="tx1"/>
          </a:solidFill>
          <a:latin typeface="+mn-lt"/>
          <a:ea typeface="+mn-ea"/>
          <a:cs typeface="+mn-cs"/>
        </a:defRPr>
      </a:lvl7pPr>
      <a:lvl8pPr marL="3199920" algn="l" defTabSz="457130" rtl="0" eaLnBrk="1" latinLnBrk="0" hangingPunct="1">
        <a:defRPr sz="1800" kern="1200">
          <a:solidFill>
            <a:schemeClr val="tx1"/>
          </a:solidFill>
          <a:latin typeface="+mn-lt"/>
          <a:ea typeface="+mn-ea"/>
          <a:cs typeface="+mn-cs"/>
        </a:defRPr>
      </a:lvl8pPr>
      <a:lvl9pPr marL="3657052" algn="l" defTabSz="45713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solidFill>
                <a:srgbClr val="000000"/>
              </a:solidFill>
            </a:endParaRPr>
          </a:p>
        </p:txBody>
      </p:sp>
    </p:spTree>
    <p:extLst>
      <p:ext uri="{BB962C8B-B14F-4D97-AF65-F5344CB8AC3E}">
        <p14:creationId xmlns:p14="http://schemas.microsoft.com/office/powerpoint/2010/main" val="4157854555"/>
      </p:ext>
    </p:extLst>
  </p:cSld>
  <p:clrMap bg1="lt1" tx1="dk1" bg2="lt2" tx2="dk2" accent1="accent1" accent2="accent2" accent3="accent3" accent4="accent4" accent5="accent5" accent6="accent6" hlink="hlink" folHlink="folHlink"/>
  <p:sldLayoutIdLst>
    <p:sldLayoutId id="2147489350" r:id="rId1"/>
    <p:sldLayoutId id="2147489351" r:id="rId2"/>
    <p:sldLayoutId id="2147489352" r:id="rId3"/>
    <p:sldLayoutId id="2147489353" r:id="rId4"/>
    <p:sldLayoutId id="2147489354" r:id="rId5"/>
    <p:sldLayoutId id="2147489355" r:id="rId6"/>
    <p:sldLayoutId id="2147489356" r:id="rId7"/>
    <p:sldLayoutId id="2147489357" r:id="rId8"/>
    <p:sldLayoutId id="2147489358" r:id="rId9"/>
    <p:sldLayoutId id="2147489359" r:id="rId10"/>
    <p:sldLayoutId id="2147489360" r:id="rId11"/>
    <p:sldLayoutId id="2147489361" r:id="rId12"/>
    <p:sldLayoutId id="2147489362" r:id="rId13"/>
    <p:sldLayoutId id="2147489363" r:id="rId14"/>
    <p:sldLayoutId id="2147489364" r:id="rId15"/>
    <p:sldLayoutId id="2147489365" r:id="rId16"/>
    <p:sldLayoutId id="2147489366" r:id="rId17"/>
    <p:sldLayoutId id="2147489367" r:id="rId18"/>
    <p:sldLayoutId id="2147489368" r:id="rId19"/>
    <p:sldLayoutId id="2147489369" r:id="rId20"/>
    <p:sldLayoutId id="2147489370" r:id="rId21"/>
    <p:sldLayoutId id="2147489371" r:id="rId22"/>
    <p:sldLayoutId id="2147489372" r:id="rId23"/>
    <p:sldLayoutId id="2147489373" r:id="rId24"/>
    <p:sldLayoutId id="2147489374" r:id="rId25"/>
    <p:sldLayoutId id="2147489375" r:id="rId26"/>
    <p:sldLayoutId id="2147489376" r:id="rId27"/>
    <p:sldLayoutId id="2147489377" r:id="rId28"/>
    <p:sldLayoutId id="2147489378" r:id="rId29"/>
    <p:sldLayoutId id="2147489379" r:id="rId30"/>
    <p:sldLayoutId id="2147489380" r:id="rId31"/>
    <p:sldLayoutId id="2147489381" r:id="rId32"/>
    <p:sldLayoutId id="2147489382" r:id="rId33"/>
    <p:sldLayoutId id="2147489383" r:id="rId34"/>
    <p:sldLayoutId id="2147489384" r:id="rId35"/>
    <p:sldLayoutId id="2147489385" r:id="rId36"/>
    <p:sldLayoutId id="2147489386" r:id="rId37"/>
    <p:sldLayoutId id="2147489387"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626129213"/>
      </p:ext>
    </p:extLst>
  </p:cSld>
  <p:clrMap bg1="lt1" tx1="dk1" bg2="lt2" tx2="dk2" accent1="accent1" accent2="accent2" accent3="accent3" accent4="accent4" accent5="accent5" accent6="accent6" hlink="hlink" folHlink="folHlink"/>
  <p:sldLayoutIdLst>
    <p:sldLayoutId id="2147489389" r:id="rId1"/>
    <p:sldLayoutId id="2147489390" r:id="rId2"/>
    <p:sldLayoutId id="2147489391" r:id="rId3"/>
    <p:sldLayoutId id="2147489392" r:id="rId4"/>
    <p:sldLayoutId id="2147489393" r:id="rId5"/>
    <p:sldLayoutId id="2147489394" r:id="rId6"/>
    <p:sldLayoutId id="2147489395" r:id="rId7"/>
    <p:sldLayoutId id="2147489396" r:id="rId8"/>
    <p:sldLayoutId id="2147489397" r:id="rId9"/>
    <p:sldLayoutId id="2147489398" r:id="rId10"/>
    <p:sldLayoutId id="2147489399" r:id="rId11"/>
    <p:sldLayoutId id="2147489400" r:id="rId12"/>
    <p:sldLayoutId id="2147489401" r:id="rId13"/>
    <p:sldLayoutId id="2147489402" r:id="rId14"/>
    <p:sldLayoutId id="2147489403" r:id="rId15"/>
    <p:sldLayoutId id="2147489404" r:id="rId16"/>
    <p:sldLayoutId id="2147489405" r:id="rId17"/>
    <p:sldLayoutId id="2147489406" r:id="rId18"/>
    <p:sldLayoutId id="2147489407" r:id="rId19"/>
    <p:sldLayoutId id="2147489408" r:id="rId20"/>
    <p:sldLayoutId id="2147489409" r:id="rId21"/>
    <p:sldLayoutId id="2147489410" r:id="rId22"/>
    <p:sldLayoutId id="2147489411" r:id="rId23"/>
    <p:sldLayoutId id="2147489412" r:id="rId24"/>
    <p:sldLayoutId id="2147489413" r:id="rId25"/>
    <p:sldLayoutId id="2147489414" r:id="rId26"/>
    <p:sldLayoutId id="2147489415" r:id="rId27"/>
    <p:sldLayoutId id="2147489416" r:id="rId28"/>
    <p:sldLayoutId id="2147489417" r:id="rId29"/>
    <p:sldLayoutId id="2147489418" r:id="rId30"/>
    <p:sldLayoutId id="2147489419" r:id="rId31"/>
    <p:sldLayoutId id="2147489420" r:id="rId32"/>
    <p:sldLayoutId id="2147489421" r:id="rId33"/>
    <p:sldLayoutId id="2147489422" r:id="rId34"/>
    <p:sldLayoutId id="2147489423" r:id="rId35"/>
    <p:sldLayoutId id="2147489424" r:id="rId36"/>
    <p:sldLayoutId id="2147489425" r:id="rId37"/>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25"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25"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25"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25"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25"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6"/>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992" y="0"/>
            <a:ext cx="9144001" cy="5147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6"/>
          <p:cNvSpPr>
            <a:spLocks noChangeArrowheads="1"/>
          </p:cNvSpPr>
          <p:nvPr userDrawn="1"/>
        </p:nvSpPr>
        <p:spPr bwMode="auto">
          <a:xfrm>
            <a:off x="4458891" y="4743649"/>
            <a:ext cx="266899" cy="240109"/>
          </a:xfrm>
          <a:prstGeom prst="rect">
            <a:avLst/>
          </a:prstGeom>
          <a:noFill/>
          <a:ln>
            <a:noFill/>
          </a:ln>
          <a:effectLst/>
        </p:spPr>
        <p:txBody>
          <a:bodyPr anchor="ctr" anchorCtr="1"/>
          <a:lstStyle>
            <a:lvl1pPr>
              <a:defRPr sz="2900">
                <a:solidFill>
                  <a:schemeClr val="tx1"/>
                </a:solidFill>
                <a:latin typeface="Arial" charset="0"/>
                <a:ea typeface="Arial" charset="0"/>
                <a:cs typeface="Arial" charset="0"/>
              </a:defRPr>
            </a:lvl1pPr>
            <a:lvl2pPr marL="742950" indent="-285750">
              <a:defRPr sz="2900">
                <a:solidFill>
                  <a:schemeClr val="tx1"/>
                </a:solidFill>
                <a:latin typeface="Arial" charset="0"/>
                <a:ea typeface="Arial" charset="0"/>
                <a:cs typeface="Arial" charset="0"/>
              </a:defRPr>
            </a:lvl2pPr>
            <a:lvl3pPr marL="1143000" indent="-228600">
              <a:defRPr sz="2900">
                <a:solidFill>
                  <a:schemeClr val="tx1"/>
                </a:solidFill>
                <a:latin typeface="Arial" charset="0"/>
                <a:ea typeface="Arial" charset="0"/>
                <a:cs typeface="Arial" charset="0"/>
              </a:defRPr>
            </a:lvl3pPr>
            <a:lvl4pPr marL="1600200" indent="-228600">
              <a:defRPr sz="2900">
                <a:solidFill>
                  <a:schemeClr val="tx1"/>
                </a:solidFill>
                <a:latin typeface="Arial" charset="0"/>
                <a:ea typeface="Arial" charset="0"/>
                <a:cs typeface="Arial" charset="0"/>
              </a:defRPr>
            </a:lvl4pPr>
            <a:lvl5pPr marL="2057400" indent="-228600">
              <a:defRPr sz="29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9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9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9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900">
                <a:solidFill>
                  <a:schemeClr val="tx1"/>
                </a:solidFill>
                <a:latin typeface="Arial" charset="0"/>
                <a:ea typeface="Arial" charset="0"/>
                <a:cs typeface="Arial" charset="0"/>
              </a:defRPr>
            </a:lvl9pPr>
          </a:lstStyle>
          <a:p>
            <a:pPr defTabSz="571500" fontAlgn="base">
              <a:spcBef>
                <a:spcPct val="0"/>
              </a:spcBef>
              <a:spcAft>
                <a:spcPct val="0"/>
              </a:spcAft>
            </a:pPr>
            <a:fld id="{70289E0D-DE9C-4B43-9226-A6A168B72611}" type="slidenum">
              <a:rPr lang="en-US" altLang="en-US" sz="875" smtClean="0">
                <a:solidFill>
                  <a:prstClr val="white"/>
                </a:solidFill>
              </a:rPr>
              <a:pPr defTabSz="571500" fontAlgn="base">
                <a:spcBef>
                  <a:spcPct val="0"/>
                </a:spcBef>
                <a:spcAft>
                  <a:spcPct val="0"/>
                </a:spcAft>
              </a:pPr>
              <a:t>‹#›</a:t>
            </a:fld>
            <a:endParaRPr lang="en-US" altLang="en-US" sz="875">
              <a:solidFill>
                <a:prstClr val="white"/>
              </a:solidFill>
            </a:endParaRPr>
          </a:p>
        </p:txBody>
      </p:sp>
    </p:spTree>
    <p:extLst>
      <p:ext uri="{BB962C8B-B14F-4D97-AF65-F5344CB8AC3E}">
        <p14:creationId xmlns:p14="http://schemas.microsoft.com/office/powerpoint/2010/main" val="944961307"/>
      </p:ext>
    </p:extLst>
  </p:cSld>
  <p:clrMap bg1="lt1" tx1="dk1" bg2="lt2" tx2="dk2" accent1="accent1" accent2="accent2" accent3="accent3" accent4="accent4" accent5="accent5" accent6="accent6" hlink="hlink" folHlink="folHlink"/>
  <p:sldLayoutIdLst>
    <p:sldLayoutId id="2147484716" r:id="rId1"/>
    <p:sldLayoutId id="2147484717" r:id="rId2"/>
  </p:sldLayoutIdLst>
  <p:hf hdr="0" ftr="0" dt="0"/>
  <p:txStyles>
    <p:titleStyle>
      <a:lvl1pPr algn="ctr" defTabSz="285750" rtl="0" eaLnBrk="0" fontAlgn="base" hangingPunct="0">
        <a:spcBef>
          <a:spcPct val="0"/>
        </a:spcBef>
        <a:spcAft>
          <a:spcPct val="0"/>
        </a:spcAft>
        <a:defRPr sz="2750" kern="1200">
          <a:solidFill>
            <a:schemeClr val="tx1"/>
          </a:solidFill>
          <a:latin typeface="+mj-lt"/>
          <a:ea typeface="+mj-ea"/>
          <a:cs typeface="+mj-cs"/>
        </a:defRPr>
      </a:lvl1pPr>
      <a:lvl2pPr algn="ctr" defTabSz="285750" rtl="0" eaLnBrk="0" fontAlgn="base" hangingPunct="0">
        <a:spcBef>
          <a:spcPct val="0"/>
        </a:spcBef>
        <a:spcAft>
          <a:spcPct val="0"/>
        </a:spcAft>
        <a:defRPr sz="2750">
          <a:solidFill>
            <a:schemeClr val="tx1"/>
          </a:solidFill>
          <a:latin typeface="Calibri" panose="020F0502020204030204" pitchFamily="34" charset="0"/>
        </a:defRPr>
      </a:lvl2pPr>
      <a:lvl3pPr algn="ctr" defTabSz="285750" rtl="0" eaLnBrk="0" fontAlgn="base" hangingPunct="0">
        <a:spcBef>
          <a:spcPct val="0"/>
        </a:spcBef>
        <a:spcAft>
          <a:spcPct val="0"/>
        </a:spcAft>
        <a:defRPr sz="2750">
          <a:solidFill>
            <a:schemeClr val="tx1"/>
          </a:solidFill>
          <a:latin typeface="Calibri" panose="020F0502020204030204" pitchFamily="34" charset="0"/>
        </a:defRPr>
      </a:lvl3pPr>
      <a:lvl4pPr algn="ctr" defTabSz="285750" rtl="0" eaLnBrk="0" fontAlgn="base" hangingPunct="0">
        <a:spcBef>
          <a:spcPct val="0"/>
        </a:spcBef>
        <a:spcAft>
          <a:spcPct val="0"/>
        </a:spcAft>
        <a:defRPr sz="2750">
          <a:solidFill>
            <a:schemeClr val="tx1"/>
          </a:solidFill>
          <a:latin typeface="Calibri" panose="020F0502020204030204" pitchFamily="34" charset="0"/>
        </a:defRPr>
      </a:lvl4pPr>
      <a:lvl5pPr algn="ctr" defTabSz="285750" rtl="0" eaLnBrk="0" fontAlgn="base" hangingPunct="0">
        <a:spcBef>
          <a:spcPct val="0"/>
        </a:spcBef>
        <a:spcAft>
          <a:spcPct val="0"/>
        </a:spcAft>
        <a:defRPr sz="2750">
          <a:solidFill>
            <a:schemeClr val="tx1"/>
          </a:solidFill>
          <a:latin typeface="Calibri" panose="020F0502020204030204" pitchFamily="34" charset="0"/>
        </a:defRPr>
      </a:lvl5pPr>
      <a:lvl6pPr marL="285750" algn="ctr" defTabSz="285750" rtl="0" fontAlgn="base">
        <a:spcBef>
          <a:spcPct val="0"/>
        </a:spcBef>
        <a:spcAft>
          <a:spcPct val="0"/>
        </a:spcAft>
        <a:defRPr sz="2750">
          <a:solidFill>
            <a:schemeClr val="tx1"/>
          </a:solidFill>
          <a:latin typeface="Calibri" panose="020F0502020204030204" pitchFamily="34" charset="0"/>
        </a:defRPr>
      </a:lvl6pPr>
      <a:lvl7pPr marL="571500" algn="ctr" defTabSz="285750" rtl="0" fontAlgn="base">
        <a:spcBef>
          <a:spcPct val="0"/>
        </a:spcBef>
        <a:spcAft>
          <a:spcPct val="0"/>
        </a:spcAft>
        <a:defRPr sz="2750">
          <a:solidFill>
            <a:schemeClr val="tx1"/>
          </a:solidFill>
          <a:latin typeface="Calibri" panose="020F0502020204030204" pitchFamily="34" charset="0"/>
        </a:defRPr>
      </a:lvl7pPr>
      <a:lvl8pPr marL="857250" algn="ctr" defTabSz="285750" rtl="0" fontAlgn="base">
        <a:spcBef>
          <a:spcPct val="0"/>
        </a:spcBef>
        <a:spcAft>
          <a:spcPct val="0"/>
        </a:spcAft>
        <a:defRPr sz="2750">
          <a:solidFill>
            <a:schemeClr val="tx1"/>
          </a:solidFill>
          <a:latin typeface="Calibri" panose="020F0502020204030204" pitchFamily="34" charset="0"/>
        </a:defRPr>
      </a:lvl8pPr>
      <a:lvl9pPr marL="1143000" algn="ctr" defTabSz="285750" rtl="0" fontAlgn="base">
        <a:spcBef>
          <a:spcPct val="0"/>
        </a:spcBef>
        <a:spcAft>
          <a:spcPct val="0"/>
        </a:spcAft>
        <a:defRPr sz="2750">
          <a:solidFill>
            <a:schemeClr val="tx1"/>
          </a:solidFill>
          <a:latin typeface="Calibri" panose="020F0502020204030204" pitchFamily="34" charset="0"/>
        </a:defRPr>
      </a:lvl9pPr>
    </p:titleStyle>
    <p:bodyStyle>
      <a:lvl1pPr marL="214313" indent="-214313" algn="l" defTabSz="285750"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464344" indent="-178594" algn="l" defTabSz="285750" rtl="0" eaLnBrk="0" fontAlgn="base" hangingPunct="0">
        <a:spcBef>
          <a:spcPct val="20000"/>
        </a:spcBef>
        <a:spcAft>
          <a:spcPct val="0"/>
        </a:spcAft>
        <a:buFont typeface="Arial" charset="0"/>
        <a:buChar char="–"/>
        <a:defRPr sz="1750" kern="1200">
          <a:solidFill>
            <a:schemeClr val="tx1"/>
          </a:solidFill>
          <a:latin typeface="+mn-lt"/>
          <a:ea typeface="+mn-ea"/>
          <a:cs typeface="+mn-cs"/>
        </a:defRPr>
      </a:lvl2pPr>
      <a:lvl3pPr marL="714375" indent="-142875" algn="l" defTabSz="285750" rtl="0" eaLnBrk="0" fontAlgn="base" hangingPunct="0">
        <a:spcBef>
          <a:spcPct val="20000"/>
        </a:spcBef>
        <a:spcAft>
          <a:spcPct val="0"/>
        </a:spcAft>
        <a:buFont typeface="Arial" charset="0"/>
        <a:buChar char="•"/>
        <a:defRPr sz="1500" kern="1200">
          <a:solidFill>
            <a:schemeClr val="tx1"/>
          </a:solidFill>
          <a:latin typeface="+mn-lt"/>
          <a:ea typeface="+mn-ea"/>
          <a:cs typeface="+mn-cs"/>
        </a:defRPr>
      </a:lvl3pPr>
      <a:lvl4pPr marL="1000125" indent="-142875" algn="l" defTabSz="285750" rtl="0" eaLnBrk="0" fontAlgn="base" hangingPunct="0">
        <a:spcBef>
          <a:spcPct val="20000"/>
        </a:spcBef>
        <a:spcAft>
          <a:spcPct val="0"/>
        </a:spcAft>
        <a:buFont typeface="Arial" charset="0"/>
        <a:buChar char="–"/>
        <a:defRPr sz="1250" kern="1200">
          <a:solidFill>
            <a:schemeClr val="tx1"/>
          </a:solidFill>
          <a:latin typeface="+mn-lt"/>
          <a:ea typeface="+mn-ea"/>
          <a:cs typeface="+mn-cs"/>
        </a:defRPr>
      </a:lvl4pPr>
      <a:lvl5pPr marL="1285875" indent="-142875" algn="l" defTabSz="285750" rtl="0" eaLnBrk="0" fontAlgn="base" hangingPunct="0">
        <a:spcBef>
          <a:spcPct val="20000"/>
        </a:spcBef>
        <a:spcAft>
          <a:spcPct val="0"/>
        </a:spcAft>
        <a:buFont typeface="Arial" charset="0"/>
        <a:buChar char="»"/>
        <a:defRPr sz="1250" kern="1200">
          <a:solidFill>
            <a:schemeClr val="tx1"/>
          </a:solidFill>
          <a:latin typeface="+mn-lt"/>
          <a:ea typeface="+mn-ea"/>
          <a:cs typeface="+mn-cs"/>
        </a:defRPr>
      </a:lvl5pPr>
      <a:lvl6pPr marL="1571625" indent="-142875" algn="l" defTabSz="285750" rtl="0" eaLnBrk="1" latinLnBrk="0" hangingPunct="1">
        <a:spcBef>
          <a:spcPct val="20000"/>
        </a:spcBef>
        <a:buFont typeface="Arial"/>
        <a:buChar char="•"/>
        <a:defRPr sz="1250" kern="1200">
          <a:solidFill>
            <a:schemeClr val="tx1"/>
          </a:solidFill>
          <a:latin typeface="+mn-lt"/>
          <a:ea typeface="+mn-ea"/>
          <a:cs typeface="+mn-cs"/>
        </a:defRPr>
      </a:lvl6pPr>
      <a:lvl7pPr marL="1857375" indent="-142875" algn="l" defTabSz="285750" rtl="0" eaLnBrk="1" latinLnBrk="0" hangingPunct="1">
        <a:spcBef>
          <a:spcPct val="20000"/>
        </a:spcBef>
        <a:buFont typeface="Arial"/>
        <a:buChar char="•"/>
        <a:defRPr sz="1250" kern="1200">
          <a:solidFill>
            <a:schemeClr val="tx1"/>
          </a:solidFill>
          <a:latin typeface="+mn-lt"/>
          <a:ea typeface="+mn-ea"/>
          <a:cs typeface="+mn-cs"/>
        </a:defRPr>
      </a:lvl7pPr>
      <a:lvl8pPr marL="2143125" indent="-142875" algn="l" defTabSz="285750" rtl="0" eaLnBrk="1" latinLnBrk="0" hangingPunct="1">
        <a:spcBef>
          <a:spcPct val="20000"/>
        </a:spcBef>
        <a:buFont typeface="Arial"/>
        <a:buChar char="•"/>
        <a:defRPr sz="1250" kern="1200">
          <a:solidFill>
            <a:schemeClr val="tx1"/>
          </a:solidFill>
          <a:latin typeface="+mn-lt"/>
          <a:ea typeface="+mn-ea"/>
          <a:cs typeface="+mn-cs"/>
        </a:defRPr>
      </a:lvl8pPr>
      <a:lvl9pPr marL="2428875" indent="-142875" algn="l" defTabSz="285750"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50" rtl="0" eaLnBrk="1" latinLnBrk="0" hangingPunct="1">
        <a:defRPr sz="1125" kern="1200">
          <a:solidFill>
            <a:schemeClr val="tx1"/>
          </a:solidFill>
          <a:latin typeface="+mn-lt"/>
          <a:ea typeface="+mn-ea"/>
          <a:cs typeface="+mn-cs"/>
        </a:defRPr>
      </a:lvl1pPr>
      <a:lvl2pPr marL="285750" algn="l" defTabSz="285750" rtl="0" eaLnBrk="1" latinLnBrk="0" hangingPunct="1">
        <a:defRPr sz="1125" kern="1200">
          <a:solidFill>
            <a:schemeClr val="tx1"/>
          </a:solidFill>
          <a:latin typeface="+mn-lt"/>
          <a:ea typeface="+mn-ea"/>
          <a:cs typeface="+mn-cs"/>
        </a:defRPr>
      </a:lvl2pPr>
      <a:lvl3pPr marL="571500" algn="l" defTabSz="285750" rtl="0" eaLnBrk="1" latinLnBrk="0" hangingPunct="1">
        <a:defRPr sz="1125" kern="1200">
          <a:solidFill>
            <a:schemeClr val="tx1"/>
          </a:solidFill>
          <a:latin typeface="+mn-lt"/>
          <a:ea typeface="+mn-ea"/>
          <a:cs typeface="+mn-cs"/>
        </a:defRPr>
      </a:lvl3pPr>
      <a:lvl4pPr marL="857250" algn="l" defTabSz="285750" rtl="0" eaLnBrk="1" latinLnBrk="0" hangingPunct="1">
        <a:defRPr sz="1125" kern="1200">
          <a:solidFill>
            <a:schemeClr val="tx1"/>
          </a:solidFill>
          <a:latin typeface="+mn-lt"/>
          <a:ea typeface="+mn-ea"/>
          <a:cs typeface="+mn-cs"/>
        </a:defRPr>
      </a:lvl4pPr>
      <a:lvl5pPr marL="1143000" algn="l" defTabSz="285750" rtl="0" eaLnBrk="1" latinLnBrk="0" hangingPunct="1">
        <a:defRPr sz="1125" kern="1200">
          <a:solidFill>
            <a:schemeClr val="tx1"/>
          </a:solidFill>
          <a:latin typeface="+mn-lt"/>
          <a:ea typeface="+mn-ea"/>
          <a:cs typeface="+mn-cs"/>
        </a:defRPr>
      </a:lvl5pPr>
      <a:lvl6pPr marL="1428750" algn="l" defTabSz="285750" rtl="0" eaLnBrk="1" latinLnBrk="0" hangingPunct="1">
        <a:defRPr sz="1125" kern="1200">
          <a:solidFill>
            <a:schemeClr val="tx1"/>
          </a:solidFill>
          <a:latin typeface="+mn-lt"/>
          <a:ea typeface="+mn-ea"/>
          <a:cs typeface="+mn-cs"/>
        </a:defRPr>
      </a:lvl6pPr>
      <a:lvl7pPr marL="1714500" algn="l" defTabSz="285750" rtl="0" eaLnBrk="1" latinLnBrk="0" hangingPunct="1">
        <a:defRPr sz="1125" kern="1200">
          <a:solidFill>
            <a:schemeClr val="tx1"/>
          </a:solidFill>
          <a:latin typeface="+mn-lt"/>
          <a:ea typeface="+mn-ea"/>
          <a:cs typeface="+mn-cs"/>
        </a:defRPr>
      </a:lvl7pPr>
      <a:lvl8pPr marL="2000250" algn="l" defTabSz="285750" rtl="0" eaLnBrk="1" latinLnBrk="0" hangingPunct="1">
        <a:defRPr sz="1125" kern="1200">
          <a:solidFill>
            <a:schemeClr val="tx1"/>
          </a:solidFill>
          <a:latin typeface="+mn-lt"/>
          <a:ea typeface="+mn-ea"/>
          <a:cs typeface="+mn-cs"/>
        </a:defRPr>
      </a:lvl8pPr>
      <a:lvl9pPr marL="2286000" algn="l" defTabSz="285750" rtl="0" eaLnBrk="1" latinLnBrk="0" hangingPunct="1">
        <a:defRPr sz="1125"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504257" y="4886340"/>
            <a:ext cx="353824" cy="142876"/>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14 October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Data Science Elite</a:t>
            </a:r>
          </a:p>
        </p:txBody>
      </p:sp>
      <p:sp>
        <p:nvSpPr>
          <p:cNvPr id="13"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779499085"/>
      </p:ext>
    </p:extLst>
  </p:cSld>
  <p:clrMap bg1="lt1" tx1="dk1" bg2="lt2" tx2="dk2" accent1="accent1" accent2="accent2" accent3="accent3" accent4="accent4" accent5="accent5" accent6="accent6" hlink="hlink" folHlink="folHlink"/>
  <p:sldLayoutIdLst>
    <p:sldLayoutId id="2147489427" r:id="rId1"/>
    <p:sldLayoutId id="2147489429" r:id="rId2"/>
    <p:sldLayoutId id="2147489430" r:id="rId3"/>
    <p:sldLayoutId id="2147489432" r:id="rId4"/>
    <p:sldLayoutId id="2147489433" r:id="rId5"/>
    <p:sldLayoutId id="2147489434" r:id="rId6"/>
    <p:sldLayoutId id="2147489435" r:id="rId7"/>
  </p:sldLayoutIdLst>
  <p:hf hdr="0" ftr="0" dt="0"/>
  <p:txStyles>
    <p:title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3103657706"/>
      </p:ext>
    </p:extLst>
  </p:cSld>
  <p:clrMap bg1="lt1" tx1="dk1" bg2="lt2" tx2="dk2" accent1="accent1" accent2="accent2" accent3="accent3" accent4="accent4" accent5="accent5" accent6="accent6" hlink="hlink" folHlink="folHlink"/>
  <p:sldLayoutIdLst>
    <p:sldLayoutId id="2147489437" r:id="rId1"/>
    <p:sldLayoutId id="2147489438" r:id="rId2"/>
    <p:sldLayoutId id="2147489439" r:id="rId3"/>
    <p:sldLayoutId id="2147489440" r:id="rId4"/>
    <p:sldLayoutId id="2147489441" r:id="rId5"/>
    <p:sldLayoutId id="2147489442" r:id="rId6"/>
    <p:sldLayoutId id="2147489443" r:id="rId7"/>
    <p:sldLayoutId id="2147489444" r:id="rId8"/>
    <p:sldLayoutId id="2147489445" r:id="rId9"/>
    <p:sldLayoutId id="2147489446" r:id="rId10"/>
    <p:sldLayoutId id="2147489447" r:id="rId11"/>
    <p:sldLayoutId id="2147489448" r:id="rId12"/>
    <p:sldLayoutId id="2147489449" r:id="rId13"/>
    <p:sldLayoutId id="2147489450" r:id="rId14"/>
    <p:sldLayoutId id="2147489451" r:id="rId15"/>
    <p:sldLayoutId id="2147489452" r:id="rId16"/>
    <p:sldLayoutId id="2147489453" r:id="rId17"/>
    <p:sldLayoutId id="2147489454" r:id="rId18"/>
    <p:sldLayoutId id="2147489455" r:id="rId19"/>
    <p:sldLayoutId id="2147489456" r:id="rId20"/>
    <p:sldLayoutId id="2147489457" r:id="rId21"/>
    <p:sldLayoutId id="2147489458" r:id="rId22"/>
    <p:sldLayoutId id="2147489459" r:id="rId23"/>
    <p:sldLayoutId id="2147489460" r:id="rId24"/>
    <p:sldLayoutId id="2147489461" r:id="rId25"/>
    <p:sldLayoutId id="2147489462" r:id="rId26"/>
    <p:sldLayoutId id="2147489463" r:id="rId27"/>
    <p:sldLayoutId id="2147489464" r:id="rId28"/>
    <p:sldLayoutId id="2147489465" r:id="rId29"/>
    <p:sldLayoutId id="2147489466" r:id="rId30"/>
    <p:sldLayoutId id="2147489467" r:id="rId31"/>
    <p:sldLayoutId id="2147489468" r:id="rId32"/>
    <p:sldLayoutId id="2147489469" r:id="rId33"/>
    <p:sldLayoutId id="2147489470" r:id="rId34"/>
    <p:sldLayoutId id="2147489471" r:id="rId35"/>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solidFill>
                <a:srgbClr val="000000"/>
              </a:solidFill>
            </a:endParaRPr>
          </a:p>
        </p:txBody>
      </p:sp>
    </p:spTree>
    <p:extLst>
      <p:ext uri="{BB962C8B-B14F-4D97-AF65-F5344CB8AC3E}">
        <p14:creationId xmlns:p14="http://schemas.microsoft.com/office/powerpoint/2010/main" val="2239109188"/>
      </p:ext>
    </p:extLst>
  </p:cSld>
  <p:clrMap bg1="lt1" tx1="dk1" bg2="lt2" tx2="dk2" accent1="accent1" accent2="accent2" accent3="accent3" accent4="accent4" accent5="accent5" accent6="accent6" hlink="hlink" folHlink="folHlink"/>
  <p:sldLayoutIdLst>
    <p:sldLayoutId id="2147489473" r:id="rId1"/>
    <p:sldLayoutId id="2147489474" r:id="rId2"/>
    <p:sldLayoutId id="2147489475" r:id="rId3"/>
    <p:sldLayoutId id="2147489476" r:id="rId4"/>
    <p:sldLayoutId id="2147489477" r:id="rId5"/>
    <p:sldLayoutId id="2147489478" r:id="rId6"/>
    <p:sldLayoutId id="2147489479" r:id="rId7"/>
    <p:sldLayoutId id="2147489480" r:id="rId8"/>
    <p:sldLayoutId id="2147489481" r:id="rId9"/>
    <p:sldLayoutId id="2147489482" r:id="rId10"/>
    <p:sldLayoutId id="2147489483" r:id="rId11"/>
    <p:sldLayoutId id="2147489484" r:id="rId12"/>
    <p:sldLayoutId id="2147489485" r:id="rId13"/>
    <p:sldLayoutId id="2147489486" r:id="rId14"/>
    <p:sldLayoutId id="2147489487" r:id="rId15"/>
    <p:sldLayoutId id="2147489488" r:id="rId16"/>
    <p:sldLayoutId id="2147489489" r:id="rId17"/>
    <p:sldLayoutId id="2147489490" r:id="rId18"/>
    <p:sldLayoutId id="2147489491" r:id="rId19"/>
    <p:sldLayoutId id="2147489492" r:id="rId20"/>
    <p:sldLayoutId id="2147489493" r:id="rId21"/>
    <p:sldLayoutId id="2147489494" r:id="rId22"/>
    <p:sldLayoutId id="2147489495" r:id="rId23"/>
    <p:sldLayoutId id="2147489496" r:id="rId24"/>
    <p:sldLayoutId id="2147489497" r:id="rId25"/>
    <p:sldLayoutId id="2147489498" r:id="rId26"/>
    <p:sldLayoutId id="2147489499" r:id="rId27"/>
    <p:sldLayoutId id="2147489500" r:id="rId28"/>
    <p:sldLayoutId id="2147489501" r:id="rId29"/>
    <p:sldLayoutId id="2147489502" r:id="rId30"/>
    <p:sldLayoutId id="2147489503" r:id="rId31"/>
    <p:sldLayoutId id="2147489504" r:id="rId32"/>
    <p:sldLayoutId id="2147489505" r:id="rId33"/>
    <p:sldLayoutId id="2147489506" r:id="rId34"/>
    <p:sldLayoutId id="2147489507" r:id="rId35"/>
    <p:sldLayoutId id="2147489508" r:id="rId36"/>
    <p:sldLayoutId id="2147489509" r:id="rId37"/>
    <p:sldLayoutId id="2147489510" r:id="rId38"/>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800"/>
            <a:fld id="{D0BE6F14-FF48-0F4F-A8AA-2E3F25371E4A}" type="slidenum">
              <a:rPr lang="en-US" smtClean="0">
                <a:solidFill>
                  <a:srgbClr val="FFFFFF"/>
                </a:solidFill>
              </a:rPr>
              <a:pPr defTabSz="685800"/>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800"/>
            <a:endParaRPr lang="en-US" dirty="0">
              <a:solidFill>
                <a:srgbClr val="FFFFFF"/>
              </a:solidFill>
            </a:endParaRPr>
          </a:p>
        </p:txBody>
      </p:sp>
    </p:spTree>
    <p:extLst>
      <p:ext uri="{BB962C8B-B14F-4D97-AF65-F5344CB8AC3E}">
        <p14:creationId xmlns:p14="http://schemas.microsoft.com/office/powerpoint/2010/main" val="782893805"/>
      </p:ext>
    </p:extLst>
  </p:cSld>
  <p:clrMap bg1="lt1" tx1="dk1" bg2="lt2" tx2="dk2" accent1="accent1" accent2="accent2" accent3="accent3" accent4="accent4" accent5="accent5" accent6="accent6" hlink="hlink" folHlink="folHlink"/>
  <p:sldLayoutIdLst>
    <p:sldLayoutId id="2147489637" r:id="rId1"/>
    <p:sldLayoutId id="2147489638" r:id="rId2"/>
    <p:sldLayoutId id="2147489639" r:id="rId3"/>
    <p:sldLayoutId id="2147489640" r:id="rId4"/>
    <p:sldLayoutId id="2147489641" r:id="rId5"/>
    <p:sldLayoutId id="2147489642" r:id="rId6"/>
    <p:sldLayoutId id="2147489643" r:id="rId7"/>
    <p:sldLayoutId id="2147489644" r:id="rId8"/>
    <p:sldLayoutId id="2147489645" r:id="rId9"/>
    <p:sldLayoutId id="2147489646" r:id="rId10"/>
    <p:sldLayoutId id="2147489647" r:id="rId11"/>
    <p:sldLayoutId id="2147489648" r:id="rId12"/>
    <p:sldLayoutId id="2147489649" r:id="rId13"/>
    <p:sldLayoutId id="2147489650" r:id="rId14"/>
    <p:sldLayoutId id="2147489651" r:id="rId15"/>
    <p:sldLayoutId id="2147489652" r:id="rId16"/>
    <p:sldLayoutId id="2147489653" r:id="rId17"/>
    <p:sldLayoutId id="2147489654" r:id="rId18"/>
    <p:sldLayoutId id="2147489655" r:id="rId19"/>
    <p:sldLayoutId id="2147489656" r:id="rId20"/>
    <p:sldLayoutId id="2147489657" r:id="rId21"/>
    <p:sldLayoutId id="2147489658" r:id="rId22"/>
    <p:sldLayoutId id="2147489659" r:id="rId23"/>
    <p:sldLayoutId id="2147489660" r:id="rId24"/>
    <p:sldLayoutId id="2147489661" r:id="rId25"/>
    <p:sldLayoutId id="2147489662" r:id="rId26"/>
    <p:sldLayoutId id="2147489663" r:id="rId27"/>
    <p:sldLayoutId id="2147489664" r:id="rId28"/>
    <p:sldLayoutId id="2147489665" r:id="rId29"/>
    <p:sldLayoutId id="2147489666" r:id="rId30"/>
    <p:sldLayoutId id="2147489667" r:id="rId31"/>
    <p:sldLayoutId id="2147489668" r:id="rId32"/>
    <p:sldLayoutId id="2147489669" r:id="rId33"/>
    <p:sldLayoutId id="2147489670" r:id="rId34"/>
    <p:sldLayoutId id="2147489671" r:id="rId35"/>
  </p:sldLayoutIdLst>
  <p:hf hdr="0" ft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611333810"/>
      </p:ext>
    </p:extLst>
  </p:cSld>
  <p:clrMap bg1="lt1" tx1="dk1" bg2="lt2" tx2="dk2" accent1="accent1" accent2="accent2" accent3="accent3" accent4="accent4" accent5="accent5" accent6="accent6" hlink="hlink" folHlink="folHlink"/>
  <p:sldLayoutIdLst>
    <p:sldLayoutId id="2147489828" r:id="rId1"/>
    <p:sldLayoutId id="2147489829" r:id="rId2"/>
    <p:sldLayoutId id="2147489830" r:id="rId3"/>
    <p:sldLayoutId id="2147489831" r:id="rId4"/>
    <p:sldLayoutId id="2147489832" r:id="rId5"/>
    <p:sldLayoutId id="2147489833" r:id="rId6"/>
    <p:sldLayoutId id="2147489834" r:id="rId7"/>
    <p:sldLayoutId id="2147489835" r:id="rId8"/>
    <p:sldLayoutId id="2147489836" r:id="rId9"/>
    <p:sldLayoutId id="2147489837" r:id="rId10"/>
    <p:sldLayoutId id="2147489838" r:id="rId11"/>
    <p:sldLayoutId id="2147489839" r:id="rId12"/>
    <p:sldLayoutId id="2147489840" r:id="rId13"/>
    <p:sldLayoutId id="2147489841" r:id="rId14"/>
    <p:sldLayoutId id="2147489842" r:id="rId15"/>
    <p:sldLayoutId id="2147489843" r:id="rId16"/>
    <p:sldLayoutId id="2147489844" r:id="rId17"/>
    <p:sldLayoutId id="2147489845" r:id="rId18"/>
    <p:sldLayoutId id="2147489846" r:id="rId19"/>
    <p:sldLayoutId id="2147489847" r:id="rId20"/>
    <p:sldLayoutId id="2147489848" r:id="rId21"/>
    <p:sldLayoutId id="2147489849" r:id="rId22"/>
    <p:sldLayoutId id="2147489850" r:id="rId23"/>
    <p:sldLayoutId id="2147489851" r:id="rId24"/>
    <p:sldLayoutId id="2147489852" r:id="rId25"/>
    <p:sldLayoutId id="2147489853" r:id="rId26"/>
    <p:sldLayoutId id="2147489854" r:id="rId27"/>
    <p:sldLayoutId id="2147489855" r:id="rId28"/>
    <p:sldLayoutId id="2147489856" r:id="rId29"/>
    <p:sldLayoutId id="2147489857" r:id="rId30"/>
    <p:sldLayoutId id="2147489858" r:id="rId31"/>
    <p:sldLayoutId id="2147489859" r:id="rId32"/>
    <p:sldLayoutId id="2147489860" r:id="rId33"/>
    <p:sldLayoutId id="2147489861" r:id="rId34"/>
    <p:sldLayoutId id="2147489862" r:id="rId35"/>
    <p:sldLayoutId id="2147489863" r:id="rId36"/>
    <p:sldLayoutId id="2147489864" r:id="rId37"/>
    <p:sldLayoutId id="2147489865"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5"/>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31"/>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solidFill>
                <a:srgbClr val="000000"/>
              </a:solidFill>
            </a:endParaRPr>
          </a:p>
        </p:txBody>
      </p:sp>
    </p:spTree>
    <p:extLst>
      <p:ext uri="{BB962C8B-B14F-4D97-AF65-F5344CB8AC3E}">
        <p14:creationId xmlns:p14="http://schemas.microsoft.com/office/powerpoint/2010/main" val="3793434694"/>
      </p:ext>
    </p:extLst>
  </p:cSld>
  <p:clrMap bg1="lt1" tx1="dk1" bg2="lt2" tx2="dk2" accent1="accent1" accent2="accent2" accent3="accent3" accent4="accent4" accent5="accent5" accent6="accent6" hlink="hlink" folHlink="folHlink"/>
  <p:sldLayoutIdLst>
    <p:sldLayoutId id="2147489867" r:id="rId1"/>
    <p:sldLayoutId id="2147489868" r:id="rId2"/>
    <p:sldLayoutId id="2147489869" r:id="rId3"/>
    <p:sldLayoutId id="2147489870" r:id="rId4"/>
    <p:sldLayoutId id="2147489871" r:id="rId5"/>
    <p:sldLayoutId id="2147489872" r:id="rId6"/>
    <p:sldLayoutId id="2147489873" r:id="rId7"/>
    <p:sldLayoutId id="2147489874" r:id="rId8"/>
    <p:sldLayoutId id="2147489875" r:id="rId9"/>
    <p:sldLayoutId id="2147489876" r:id="rId10"/>
    <p:sldLayoutId id="2147489877" r:id="rId11"/>
    <p:sldLayoutId id="2147489878" r:id="rId12"/>
    <p:sldLayoutId id="2147489879" r:id="rId13"/>
    <p:sldLayoutId id="2147489880" r:id="rId14"/>
    <p:sldLayoutId id="2147489881" r:id="rId15"/>
    <p:sldLayoutId id="2147489882" r:id="rId16"/>
    <p:sldLayoutId id="2147489883" r:id="rId17"/>
    <p:sldLayoutId id="2147489884" r:id="rId18"/>
    <p:sldLayoutId id="2147489885" r:id="rId19"/>
    <p:sldLayoutId id="2147489886" r:id="rId20"/>
    <p:sldLayoutId id="2147489887" r:id="rId21"/>
    <p:sldLayoutId id="2147489888" r:id="rId22"/>
    <p:sldLayoutId id="2147489889" r:id="rId23"/>
    <p:sldLayoutId id="2147489890" r:id="rId24"/>
    <p:sldLayoutId id="2147489891" r:id="rId25"/>
    <p:sldLayoutId id="2147489892" r:id="rId26"/>
    <p:sldLayoutId id="2147489893" r:id="rId27"/>
    <p:sldLayoutId id="2147489894" r:id="rId28"/>
    <p:sldLayoutId id="2147489895" r:id="rId29"/>
    <p:sldLayoutId id="2147489896" r:id="rId30"/>
    <p:sldLayoutId id="2147489897" r:id="rId31"/>
    <p:sldLayoutId id="2147489898" r:id="rId32"/>
    <p:sldLayoutId id="2147489899" r:id="rId33"/>
    <p:sldLayoutId id="2147489900" r:id="rId34"/>
    <p:sldLayoutId id="2147489901" r:id="rId35"/>
    <p:sldLayoutId id="2147489902" r:id="rId36"/>
    <p:sldLayoutId id="2147489903" r:id="rId37"/>
    <p:sldLayoutId id="2147489904" r:id="rId38"/>
  </p:sldLayoutIdLst>
  <p:hf hdr="0" ftr="0" dt="0"/>
  <p:txStyles>
    <p:titleStyle>
      <a:lvl1pPr algn="l" defTabSz="457136"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36"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16" indent="-173016" algn="l" defTabSz="45713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21" indent="-173016" algn="l" defTabSz="45713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393" indent="-168254" algn="l" defTabSz="45713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165" indent="-173016" algn="l" defTabSz="45713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254" indent="-228567" algn="l" defTabSz="457136" rtl="0" eaLnBrk="1" latinLnBrk="0" hangingPunct="1">
        <a:spcBef>
          <a:spcPct val="20000"/>
        </a:spcBef>
        <a:buFont typeface="Arial"/>
        <a:buChar char="•"/>
        <a:defRPr sz="2000" kern="1200">
          <a:solidFill>
            <a:schemeClr val="tx1"/>
          </a:solidFill>
          <a:latin typeface="+mn-lt"/>
          <a:ea typeface="+mn-ea"/>
          <a:cs typeface="+mn-cs"/>
        </a:defRPr>
      </a:lvl6pPr>
      <a:lvl7pPr marL="2971394" indent="-228567" algn="l" defTabSz="457136" rtl="0" eaLnBrk="1" latinLnBrk="0" hangingPunct="1">
        <a:spcBef>
          <a:spcPct val="20000"/>
        </a:spcBef>
        <a:buFont typeface="Arial"/>
        <a:buChar char="•"/>
        <a:defRPr sz="2000" kern="1200">
          <a:solidFill>
            <a:schemeClr val="tx1"/>
          </a:solidFill>
          <a:latin typeface="+mn-lt"/>
          <a:ea typeface="+mn-ea"/>
          <a:cs typeface="+mn-cs"/>
        </a:defRPr>
      </a:lvl7pPr>
      <a:lvl8pPr marL="3428530" indent="-228567" algn="l" defTabSz="457136" rtl="0" eaLnBrk="1" latinLnBrk="0" hangingPunct="1">
        <a:spcBef>
          <a:spcPct val="20000"/>
        </a:spcBef>
        <a:buFont typeface="Arial"/>
        <a:buChar char="•"/>
        <a:defRPr sz="2000" kern="1200">
          <a:solidFill>
            <a:schemeClr val="tx1"/>
          </a:solidFill>
          <a:latin typeface="+mn-lt"/>
          <a:ea typeface="+mn-ea"/>
          <a:cs typeface="+mn-cs"/>
        </a:defRPr>
      </a:lvl8pPr>
      <a:lvl9pPr marL="3885667" indent="-228567" algn="l" defTabSz="45713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6" rtl="0" eaLnBrk="1" latinLnBrk="0" hangingPunct="1">
        <a:defRPr sz="1800" kern="1200">
          <a:solidFill>
            <a:schemeClr val="tx1"/>
          </a:solidFill>
          <a:latin typeface="+mn-lt"/>
          <a:ea typeface="+mn-ea"/>
          <a:cs typeface="+mn-cs"/>
        </a:defRPr>
      </a:lvl1pPr>
      <a:lvl2pPr marL="457136" algn="l" defTabSz="457136" rtl="0" eaLnBrk="1" latinLnBrk="0" hangingPunct="1">
        <a:defRPr sz="1800" kern="1200">
          <a:solidFill>
            <a:schemeClr val="tx1"/>
          </a:solidFill>
          <a:latin typeface="+mn-lt"/>
          <a:ea typeface="+mn-ea"/>
          <a:cs typeface="+mn-cs"/>
        </a:defRPr>
      </a:lvl2pPr>
      <a:lvl3pPr marL="914276" algn="l" defTabSz="457136" rtl="0" eaLnBrk="1" latinLnBrk="0" hangingPunct="1">
        <a:defRPr sz="1800" kern="1200">
          <a:solidFill>
            <a:schemeClr val="tx1"/>
          </a:solidFill>
          <a:latin typeface="+mn-lt"/>
          <a:ea typeface="+mn-ea"/>
          <a:cs typeface="+mn-cs"/>
        </a:defRPr>
      </a:lvl3pPr>
      <a:lvl4pPr marL="1371413" algn="l" defTabSz="457136" rtl="0" eaLnBrk="1" latinLnBrk="0" hangingPunct="1">
        <a:defRPr sz="1800" kern="1200">
          <a:solidFill>
            <a:schemeClr val="tx1"/>
          </a:solidFill>
          <a:latin typeface="+mn-lt"/>
          <a:ea typeface="+mn-ea"/>
          <a:cs typeface="+mn-cs"/>
        </a:defRPr>
      </a:lvl4pPr>
      <a:lvl5pPr marL="1828552" algn="l" defTabSz="457136" rtl="0" eaLnBrk="1" latinLnBrk="0" hangingPunct="1">
        <a:defRPr sz="1800" kern="1200">
          <a:solidFill>
            <a:schemeClr val="tx1"/>
          </a:solidFill>
          <a:latin typeface="+mn-lt"/>
          <a:ea typeface="+mn-ea"/>
          <a:cs typeface="+mn-cs"/>
        </a:defRPr>
      </a:lvl5pPr>
      <a:lvl6pPr marL="2285687" algn="l" defTabSz="457136" rtl="0" eaLnBrk="1" latinLnBrk="0" hangingPunct="1">
        <a:defRPr sz="1800" kern="1200">
          <a:solidFill>
            <a:schemeClr val="tx1"/>
          </a:solidFill>
          <a:latin typeface="+mn-lt"/>
          <a:ea typeface="+mn-ea"/>
          <a:cs typeface="+mn-cs"/>
        </a:defRPr>
      </a:lvl6pPr>
      <a:lvl7pPr marL="2742823" algn="l" defTabSz="457136" rtl="0" eaLnBrk="1" latinLnBrk="0" hangingPunct="1">
        <a:defRPr sz="1800" kern="1200">
          <a:solidFill>
            <a:schemeClr val="tx1"/>
          </a:solidFill>
          <a:latin typeface="+mn-lt"/>
          <a:ea typeface="+mn-ea"/>
          <a:cs typeface="+mn-cs"/>
        </a:defRPr>
      </a:lvl7pPr>
      <a:lvl8pPr marL="3199961" algn="l" defTabSz="457136" rtl="0" eaLnBrk="1" latinLnBrk="0" hangingPunct="1">
        <a:defRPr sz="1800" kern="1200">
          <a:solidFill>
            <a:schemeClr val="tx1"/>
          </a:solidFill>
          <a:latin typeface="+mn-lt"/>
          <a:ea typeface="+mn-ea"/>
          <a:cs typeface="+mn-cs"/>
        </a:defRPr>
      </a:lvl8pPr>
      <a:lvl9pPr marL="3657098" algn="l" defTabSz="45713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3233085475"/>
      </p:ext>
    </p:extLst>
  </p:cSld>
  <p:clrMap bg1="lt1" tx1="dk1" bg2="lt2" tx2="dk2" accent1="accent1" accent2="accent2" accent3="accent3" accent4="accent4" accent5="accent5" accent6="accent6" hlink="hlink" folHlink="folHlink"/>
  <p:sldLayoutIdLst>
    <p:sldLayoutId id="2147489907" r:id="rId1"/>
    <p:sldLayoutId id="2147489908" r:id="rId2"/>
    <p:sldLayoutId id="2147489909" r:id="rId3"/>
    <p:sldLayoutId id="2147489910" r:id="rId4"/>
    <p:sldLayoutId id="2147489911" r:id="rId5"/>
    <p:sldLayoutId id="2147489912" r:id="rId6"/>
    <p:sldLayoutId id="2147489913" r:id="rId7"/>
    <p:sldLayoutId id="2147489914" r:id="rId8"/>
    <p:sldLayoutId id="2147489915" r:id="rId9"/>
    <p:sldLayoutId id="2147489916" r:id="rId10"/>
    <p:sldLayoutId id="2147489917" r:id="rId11"/>
    <p:sldLayoutId id="2147489918" r:id="rId12"/>
    <p:sldLayoutId id="2147489919" r:id="rId13"/>
    <p:sldLayoutId id="2147489920" r:id="rId14"/>
    <p:sldLayoutId id="2147489921" r:id="rId15"/>
    <p:sldLayoutId id="2147489922" r:id="rId16"/>
    <p:sldLayoutId id="2147489923" r:id="rId17"/>
    <p:sldLayoutId id="2147489924" r:id="rId18"/>
    <p:sldLayoutId id="2147489925" r:id="rId19"/>
    <p:sldLayoutId id="2147489926" r:id="rId20"/>
    <p:sldLayoutId id="2147489927" r:id="rId21"/>
    <p:sldLayoutId id="2147489928" r:id="rId22"/>
    <p:sldLayoutId id="2147489929" r:id="rId23"/>
    <p:sldLayoutId id="2147489930" r:id="rId24"/>
    <p:sldLayoutId id="2147489931" r:id="rId25"/>
    <p:sldLayoutId id="2147489932" r:id="rId26"/>
    <p:sldLayoutId id="2147489933" r:id="rId27"/>
    <p:sldLayoutId id="2147489934" r:id="rId28"/>
    <p:sldLayoutId id="2147489935" r:id="rId29"/>
    <p:sldLayoutId id="2147489936" r:id="rId30"/>
    <p:sldLayoutId id="2147489937" r:id="rId31"/>
    <p:sldLayoutId id="2147489938" r:id="rId32"/>
    <p:sldLayoutId id="2147489939" r:id="rId33"/>
    <p:sldLayoutId id="2147489940" r:id="rId34"/>
    <p:sldLayoutId id="2147489941" r:id="rId35"/>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DOC ID / Month XX, 2018 / © 2018 IBM Corporation</a:t>
            </a:r>
          </a:p>
        </p:txBody>
      </p:sp>
    </p:spTree>
    <p:extLst>
      <p:ext uri="{BB962C8B-B14F-4D97-AF65-F5344CB8AC3E}">
        <p14:creationId xmlns:p14="http://schemas.microsoft.com/office/powerpoint/2010/main" val="3865416530"/>
      </p:ext>
    </p:extLst>
  </p:cSld>
  <p:clrMap bg1="lt1" tx1="dk1" bg2="lt2" tx2="dk2" accent1="accent1" accent2="accent2" accent3="accent3" accent4="accent4" accent5="accent5" accent6="accent6" hlink="hlink" folHlink="folHlink"/>
  <p:sldLayoutIdLst>
    <p:sldLayoutId id="2147489943" r:id="rId1"/>
    <p:sldLayoutId id="2147489944" r:id="rId2"/>
    <p:sldLayoutId id="2147489945" r:id="rId3"/>
    <p:sldLayoutId id="2147489946" r:id="rId4"/>
    <p:sldLayoutId id="2147489947" r:id="rId5"/>
    <p:sldLayoutId id="2147489948" r:id="rId6"/>
    <p:sldLayoutId id="2147489949" r:id="rId7"/>
    <p:sldLayoutId id="2147489950" r:id="rId8"/>
    <p:sldLayoutId id="2147489951" r:id="rId9"/>
    <p:sldLayoutId id="2147489952" r:id="rId10"/>
    <p:sldLayoutId id="2147489953" r:id="rId11"/>
    <p:sldLayoutId id="2147489954" r:id="rId12"/>
    <p:sldLayoutId id="2147489955" r:id="rId13"/>
    <p:sldLayoutId id="2147489956" r:id="rId14"/>
    <p:sldLayoutId id="2147489957" r:id="rId15"/>
    <p:sldLayoutId id="2147489958" r:id="rId16"/>
    <p:sldLayoutId id="2147489959" r:id="rId17"/>
    <p:sldLayoutId id="2147489960" r:id="rId18"/>
    <p:sldLayoutId id="2147489961" r:id="rId19"/>
    <p:sldLayoutId id="2147489962" r:id="rId20"/>
    <p:sldLayoutId id="2147489963" r:id="rId21"/>
    <p:sldLayoutId id="2147489964" r:id="rId22"/>
    <p:sldLayoutId id="2147489965" r:id="rId23"/>
    <p:sldLayoutId id="2147489966" r:id="rId24"/>
    <p:sldLayoutId id="2147489967" r:id="rId25"/>
    <p:sldLayoutId id="2147489968" r:id="rId26"/>
    <p:sldLayoutId id="2147489969" r:id="rId27"/>
    <p:sldLayoutId id="2147489970" r:id="rId28"/>
    <p:sldLayoutId id="2147489971" r:id="rId29"/>
    <p:sldLayoutId id="2147489972" r:id="rId30"/>
    <p:sldLayoutId id="2147489973" r:id="rId31"/>
    <p:sldLayoutId id="2147489974" r:id="rId32"/>
    <p:sldLayoutId id="2147489975" r:id="rId33"/>
    <p:sldLayoutId id="2147489976" r:id="rId34"/>
    <p:sldLayoutId id="2147489977" r:id="rId35"/>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Text"/>
          <p:cNvSpPr txBox="1">
            <a:spLocks noGrp="1"/>
          </p:cNvSpPr>
          <p:nvPr>
            <p:ph type="title"/>
          </p:nvPr>
        </p:nvSpPr>
        <p:spPr>
          <a:xfrm>
            <a:off x="337510" y="141480"/>
            <a:ext cx="8468387" cy="42646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r>
              <a:rPr lang="en-US" dirty="0"/>
              <a:t>Click to edit Master title style</a:t>
            </a:r>
            <a:endParaRPr dirty="0"/>
          </a:p>
        </p:txBody>
      </p:sp>
      <p:sp>
        <p:nvSpPr>
          <p:cNvPr id="6" name="Body Level One…"/>
          <p:cNvSpPr txBox="1">
            <a:spLocks noGrp="1"/>
          </p:cNvSpPr>
          <p:nvPr>
            <p:ph type="body" idx="1"/>
          </p:nvPr>
        </p:nvSpPr>
        <p:spPr>
          <a:xfrm>
            <a:off x="332206" y="924520"/>
            <a:ext cx="8473690" cy="37534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 name="Slide Number Placeholder 2"/>
          <p:cNvSpPr>
            <a:spLocks noGrp="1"/>
          </p:cNvSpPr>
          <p:nvPr>
            <p:ph type="sldNum" sz="quarter" idx="4"/>
          </p:nvPr>
        </p:nvSpPr>
        <p:spPr>
          <a:xfrm>
            <a:off x="8604733" y="4807709"/>
            <a:ext cx="189648" cy="133743"/>
          </a:xfrm>
          <a:prstGeom prst="rect">
            <a:avLst/>
          </a:prstGeom>
        </p:spPr>
        <p:txBody>
          <a:bodyPr vert="horz" lIns="91440" tIns="45720" rIns="91440" bIns="45720" rtlCol="0" anchor="b"/>
          <a:lstStyle>
            <a:lvl1pPr algn="r">
              <a:defRPr sz="600" b="0" i="0">
                <a:solidFill>
                  <a:schemeClr val="tx1"/>
                </a:solidFill>
                <a:latin typeface="IBM Plex Sans" charset="0"/>
                <a:ea typeface="IBM Plex Sans" charset="0"/>
                <a:cs typeface="IBM Plex Sans" charset="0"/>
              </a:defRPr>
            </a:lvl1pPr>
          </a:lstStyle>
          <a:p>
            <a:fld id="{CE99A73B-124F-5F40-B516-EAF367282871}" type="slidenum">
              <a:rPr lang="en-US" smtClean="0"/>
              <a:pPr/>
              <a:t>‹#›</a:t>
            </a:fld>
            <a:endParaRPr lang="en-US" dirty="0"/>
          </a:p>
        </p:txBody>
      </p:sp>
      <p:sp>
        <p:nvSpPr>
          <p:cNvPr id="4" name="Rectangle 3"/>
          <p:cNvSpPr/>
          <p:nvPr userDrawn="1"/>
        </p:nvSpPr>
        <p:spPr>
          <a:xfrm>
            <a:off x="332206" y="4756787"/>
            <a:ext cx="2133918" cy="184666"/>
          </a:xfrm>
          <a:prstGeom prst="rect">
            <a:avLst/>
          </a:prstGeom>
        </p:spPr>
        <p:txBody>
          <a:bodyPr wrap="none" anchor="b">
            <a:spAutoFit/>
          </a:bodyPr>
          <a:lstStyle/>
          <a:p>
            <a:r>
              <a:rPr lang="en-US" sz="600" dirty="0"/>
              <a:t>IBM MD&amp;I | 2018 | © IBM Corporation | </a:t>
            </a:r>
            <a:r>
              <a:rPr lang="en-US" sz="600" b="1" dirty="0"/>
              <a:t>IBM Confidential</a:t>
            </a:r>
          </a:p>
        </p:txBody>
      </p:sp>
    </p:spTree>
    <p:extLst>
      <p:ext uri="{BB962C8B-B14F-4D97-AF65-F5344CB8AC3E}">
        <p14:creationId xmlns:p14="http://schemas.microsoft.com/office/powerpoint/2010/main" val="3243539402"/>
      </p:ext>
    </p:extLst>
  </p:cSld>
  <p:clrMap bg1="lt1" tx1="dk1" bg2="lt2" tx2="dk2" accent1="accent1" accent2="accent2" accent3="accent3" accent4="accent4" accent5="accent5" accent6="accent6" hlink="hlink" folHlink="folHlink"/>
  <p:sldLayoutIdLst>
    <p:sldLayoutId id="2147489979" r:id="rId1"/>
    <p:sldLayoutId id="2147489980" r:id="rId2"/>
    <p:sldLayoutId id="2147489981" r:id="rId3"/>
    <p:sldLayoutId id="2147489982" r:id="rId4"/>
    <p:sldLayoutId id="2147489983" r:id="rId5"/>
    <p:sldLayoutId id="2147489984" r:id="rId6"/>
    <p:sldLayoutId id="2147489985" r:id="rId7"/>
    <p:sldLayoutId id="2147489986" r:id="rId8"/>
    <p:sldLayoutId id="2147489987" r:id="rId9"/>
    <p:sldLayoutId id="2147489988" r:id="rId10"/>
  </p:sldLayoutIdLst>
  <p:transition spd="med"/>
  <p:hf hdr="0" dt="0"/>
  <p:txStyles>
    <p:titleStyle>
      <a:lvl1pPr marL="0" marR="21429" indent="0" algn="l" defTabSz="480965" latinLnBrk="0">
        <a:lnSpc>
          <a:spcPct val="100000"/>
        </a:lnSpc>
        <a:spcBef>
          <a:spcPts val="0"/>
        </a:spcBef>
        <a:spcAft>
          <a:spcPts val="450"/>
        </a:spcAft>
        <a:buClrTx/>
        <a:buSzTx/>
        <a:buFontTx/>
        <a:buNone/>
        <a:tabLst/>
        <a:defRPr sz="2438" b="0" i="0" u="none" strike="noStrike" cap="none" spc="-54" baseline="0">
          <a:ln>
            <a:noFill/>
          </a:ln>
          <a:solidFill>
            <a:schemeClr val="tx1"/>
          </a:solidFill>
          <a:uFill>
            <a:solidFill>
              <a:srgbClr val="5E5E5E"/>
            </a:solidFill>
          </a:uFill>
          <a:latin typeface="+mn-lt"/>
          <a:ea typeface="IBM Plex Sans Light" charset="0"/>
          <a:cs typeface="IBM Plex Sans Light" charset="0"/>
          <a:sym typeface="IBM Plex Sans"/>
        </a:defRPr>
      </a:lvl1pPr>
      <a:lvl2pPr marL="0" marR="21429" indent="85717"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2pPr>
      <a:lvl3pPr marL="0" marR="21429" indent="171433"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3pPr>
      <a:lvl4pPr marL="0" marR="21429" indent="257150"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4pPr>
      <a:lvl5pPr marL="0" marR="21429" indent="342866"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5pPr>
      <a:lvl6pPr marL="0" marR="21429" indent="428582"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6pPr>
      <a:lvl7pPr marL="0" marR="21429" indent="514299"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7pPr>
      <a:lvl8pPr marL="0" marR="21429" indent="600015"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8pPr>
      <a:lvl9pPr marL="0" marR="21429" indent="685732"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9pPr>
    </p:titleStyle>
    <p:bodyStyle>
      <a:lvl1pPr marL="219785" marR="0" indent="-219785" algn="l" defTabSz="309532" latinLnBrk="0">
        <a:lnSpc>
          <a:spcPct val="120000"/>
        </a:lnSpc>
        <a:spcBef>
          <a:spcPts val="0"/>
        </a:spcBef>
        <a:spcAft>
          <a:spcPts val="0"/>
        </a:spcAft>
        <a:buClrTx/>
        <a:buSzPct val="100000"/>
        <a:buFont typeface=".AppleSystemUIFont" charset="-120"/>
        <a:buChar char="-"/>
        <a:tabLst/>
        <a:defRPr sz="1050" b="0" i="0" u="none" strike="noStrike" cap="none" spc="0" baseline="0">
          <a:ln>
            <a:noFill/>
          </a:ln>
          <a:solidFill>
            <a:schemeClr val="tx1"/>
          </a:solidFill>
          <a:uFillTx/>
          <a:latin typeface="+mn-lt"/>
          <a:ea typeface="IBM Plex Sans" charset="0"/>
          <a:cs typeface="IBM Plex Sans" charset="0"/>
          <a:sym typeface="HelvNeue Roman for IBM"/>
        </a:defRPr>
      </a:lvl1pPr>
      <a:lvl2pPr marL="457887" marR="0" indent="-219785" algn="l" defTabSz="309532" latinLnBrk="0">
        <a:lnSpc>
          <a:spcPct val="120000"/>
        </a:lnSpc>
        <a:spcBef>
          <a:spcPts val="0"/>
        </a:spcBef>
        <a:spcAft>
          <a:spcPts val="0"/>
        </a:spcAft>
        <a:buClrTx/>
        <a:buSzPct val="100000"/>
        <a:buFont typeface=".AppleSystemUIFont" charset="-120"/>
        <a:buChar char="-"/>
        <a:tabLst/>
        <a:defRPr sz="1050" b="0" i="0" u="none" strike="noStrike" cap="none" spc="0" baseline="0">
          <a:ln>
            <a:noFill/>
          </a:ln>
          <a:solidFill>
            <a:schemeClr val="tx1"/>
          </a:solidFill>
          <a:uFillTx/>
          <a:latin typeface="+mn-lt"/>
          <a:ea typeface="IBM Plex Sans" charset="0"/>
          <a:cs typeface="IBM Plex Sans" charset="0"/>
          <a:sym typeface="HelvNeue Roman for IBM"/>
        </a:defRPr>
      </a:lvl2pPr>
      <a:lvl3pPr marL="695988" marR="0" indent="-219785" algn="l" defTabSz="309532" latinLnBrk="0">
        <a:lnSpc>
          <a:spcPct val="120000"/>
        </a:lnSpc>
        <a:spcBef>
          <a:spcPts val="0"/>
        </a:spcBef>
        <a:spcAft>
          <a:spcPts val="0"/>
        </a:spcAft>
        <a:buClrTx/>
        <a:buSzPct val="100000"/>
        <a:buFont typeface=".AppleSystemUIFont" charset="-120"/>
        <a:buChar char="-"/>
        <a:tabLst/>
        <a:defRPr sz="1050" b="0" i="0" u="none" strike="noStrike" cap="none" spc="0" baseline="0">
          <a:ln>
            <a:noFill/>
          </a:ln>
          <a:solidFill>
            <a:schemeClr val="tx1"/>
          </a:solidFill>
          <a:uFillTx/>
          <a:latin typeface="+mn-lt"/>
          <a:ea typeface="IBM Plex Sans" charset="0"/>
          <a:cs typeface="IBM Plex Sans" charset="0"/>
          <a:sym typeface="HelvNeue Roman for IBM"/>
        </a:defRPr>
      </a:lvl3pPr>
      <a:lvl4pPr marL="934089" marR="0" indent="-219785" algn="l" defTabSz="309532" latinLnBrk="0">
        <a:lnSpc>
          <a:spcPct val="120000"/>
        </a:lnSpc>
        <a:spcBef>
          <a:spcPts val="0"/>
        </a:spcBef>
        <a:spcAft>
          <a:spcPts val="0"/>
        </a:spcAft>
        <a:buClrTx/>
        <a:buSzPct val="100000"/>
        <a:buFont typeface=".AppleSystemUIFont" charset="-120"/>
        <a:buChar char="-"/>
        <a:tabLst/>
        <a:defRPr sz="1050" b="0" i="0" u="none" strike="noStrike" cap="none" spc="0" baseline="0">
          <a:ln>
            <a:noFill/>
          </a:ln>
          <a:solidFill>
            <a:schemeClr val="tx1"/>
          </a:solidFill>
          <a:uFillTx/>
          <a:latin typeface="+mn-lt"/>
          <a:ea typeface="IBM Plex Sans" charset="0"/>
          <a:cs typeface="IBM Plex Sans" charset="0"/>
          <a:sym typeface="HelvNeue Roman for IBM"/>
        </a:defRPr>
      </a:lvl4pPr>
      <a:lvl5pPr marL="1172190" marR="0" indent="-219785" algn="l" defTabSz="309532" latinLnBrk="0">
        <a:lnSpc>
          <a:spcPct val="120000"/>
        </a:lnSpc>
        <a:spcBef>
          <a:spcPts val="0"/>
        </a:spcBef>
        <a:spcAft>
          <a:spcPts val="0"/>
        </a:spcAft>
        <a:buClrTx/>
        <a:buSzPct val="100000"/>
        <a:buFont typeface=".AppleSystemUIFont" charset="-120"/>
        <a:buChar char="-"/>
        <a:tabLst/>
        <a:defRPr sz="1050" b="0" i="0" u="none" strike="noStrike" cap="none" spc="0" baseline="0">
          <a:ln>
            <a:noFill/>
          </a:ln>
          <a:solidFill>
            <a:schemeClr val="tx1"/>
          </a:solidFill>
          <a:uFillTx/>
          <a:latin typeface="+mn-lt"/>
          <a:ea typeface="IBM Plex Sans" charset="0"/>
          <a:cs typeface="IBM Plex Sans" charset="0"/>
          <a:sym typeface="HelvNeue Roman for IBM"/>
        </a:defRPr>
      </a:lvl5pPr>
      <a:lvl6pPr marL="1410292" marR="0" indent="-219785" algn="l" defTabSz="309532" latinLnBrk="0">
        <a:lnSpc>
          <a:spcPct val="100000"/>
        </a:lnSpc>
        <a:spcBef>
          <a:spcPts val="1950"/>
        </a:spcBef>
        <a:spcAft>
          <a:spcPts val="0"/>
        </a:spcAft>
        <a:buClrTx/>
        <a:buSzPct val="75000"/>
        <a:buFontTx/>
        <a:buChar char="•"/>
        <a:tabLst/>
        <a:defRPr sz="1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6pPr>
      <a:lvl7pPr marL="1648393" marR="0" indent="-219785" algn="l" defTabSz="309532" latinLnBrk="0">
        <a:lnSpc>
          <a:spcPct val="100000"/>
        </a:lnSpc>
        <a:spcBef>
          <a:spcPts val="1950"/>
        </a:spcBef>
        <a:spcAft>
          <a:spcPts val="0"/>
        </a:spcAft>
        <a:buClrTx/>
        <a:buSzPct val="75000"/>
        <a:buFontTx/>
        <a:buChar char="•"/>
        <a:tabLst/>
        <a:defRPr sz="1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7pPr>
      <a:lvl8pPr marL="1886494" marR="0" indent="-219785" algn="l" defTabSz="309532" latinLnBrk="0">
        <a:lnSpc>
          <a:spcPct val="100000"/>
        </a:lnSpc>
        <a:spcBef>
          <a:spcPts val="1950"/>
        </a:spcBef>
        <a:spcAft>
          <a:spcPts val="0"/>
        </a:spcAft>
        <a:buClrTx/>
        <a:buSzPct val="75000"/>
        <a:buFontTx/>
        <a:buChar char="•"/>
        <a:tabLst/>
        <a:defRPr sz="1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8pPr>
      <a:lvl9pPr marL="2124595" marR="0" indent="-219785" algn="l" defTabSz="309532" latinLnBrk="0">
        <a:lnSpc>
          <a:spcPct val="100000"/>
        </a:lnSpc>
        <a:spcBef>
          <a:spcPts val="1950"/>
        </a:spcBef>
        <a:spcAft>
          <a:spcPts val="0"/>
        </a:spcAft>
        <a:buClrTx/>
        <a:buSzPct val="75000"/>
        <a:buFontTx/>
        <a:buChar char="•"/>
        <a:tabLst/>
        <a:defRPr sz="1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9pPr>
    </p:bodyStyle>
    <p:otherStyle>
      <a:lvl1pPr marL="0" marR="0" indent="0"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1pPr>
      <a:lvl2pPr marL="0" marR="0" indent="85717"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2pPr>
      <a:lvl3pPr marL="0" marR="0" indent="171433"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3pPr>
      <a:lvl4pPr marL="0" marR="0" indent="257150"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4pPr>
      <a:lvl5pPr marL="0" marR="0" indent="342866"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5pPr>
      <a:lvl6pPr marL="0" marR="0" indent="428582"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6pPr>
      <a:lvl7pPr marL="0" marR="0" indent="514299"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7pPr>
      <a:lvl8pPr marL="0" marR="0" indent="600015"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8pPr>
      <a:lvl9pPr marL="0" marR="0" indent="685732"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2" pos="558">
          <p15:clr>
            <a:srgbClr val="F26B43"/>
          </p15:clr>
        </p15:guide>
        <p15:guide id="3" pos="14778">
          <p15:clr>
            <a:srgbClr val="F26B43"/>
          </p15:clr>
        </p15:guide>
        <p15:guide id="4" orient="horz" pos="8312">
          <p15:clr>
            <a:srgbClr val="F26B43"/>
          </p15:clr>
        </p15:guide>
        <p15:guide id="5" orient="horz" pos="238">
          <p15:clr>
            <a:srgbClr val="F26B43"/>
          </p15:clr>
        </p15:guide>
        <p15:guide id="6" orient="horz" pos="7949">
          <p15:clr>
            <a:srgbClr val="F26B43"/>
          </p15:clr>
        </p15:guide>
        <p15:guide id="7" orient="horz" pos="1553">
          <p15:clr>
            <a:srgbClr val="F26B43"/>
          </p15:clr>
        </p15:guide>
        <p15:guide id="8" orient="horz" pos="7858">
          <p15:clr>
            <a:srgbClr val="F26B43"/>
          </p15:clr>
        </p15:guide>
      </p15:sldGuideLst>
    </p:ext>
  </p:extLst>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297" rtl="0" eaLnBrk="1" fontAlgn="auto" latinLnBrk="0" hangingPunct="1">
              <a:lnSpc>
                <a:spcPct val="100000"/>
              </a:lnSpc>
              <a:spcBef>
                <a:spcPts val="0"/>
              </a:spcBef>
              <a:spcAft>
                <a:spcPts val="0"/>
              </a:spcAft>
              <a:buClrTx/>
              <a:buSzTx/>
              <a:buFontTx/>
              <a:buNone/>
              <a:tabLst/>
              <a:defRPr sz="599">
                <a:solidFill>
                  <a:schemeClr val="bg1"/>
                </a:solidFill>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4787901"/>
            <a:ext cx="1828732" cy="166687"/>
          </a:xfrm>
          <a:prstGeom prst="rect">
            <a:avLst/>
          </a:prstGeom>
        </p:spPr>
        <p:txBody>
          <a:bodyPr vert="horz" lIns="0" tIns="0" rIns="0" bIns="0" rtlCol="0" anchor="ctr"/>
          <a:lstStyle>
            <a:lvl1pPr algn="r">
              <a:defRPr sz="5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62937287"/>
      </p:ext>
    </p:extLst>
  </p:cSld>
  <p:clrMap bg1="dk1" tx1="lt1" bg2="dk2" tx2="lt2" accent1="accent1" accent2="accent2" accent3="accent3" accent4="accent4" accent5="accent5" accent6="accent6" hlink="hlink" folHlink="folHlink"/>
  <p:sldLayoutIdLst>
    <p:sldLayoutId id="2147489990" r:id="rId1"/>
    <p:sldLayoutId id="2147489991" r:id="rId2"/>
    <p:sldLayoutId id="2147489992" r:id="rId3"/>
    <p:sldLayoutId id="2147489993" r:id="rId4"/>
    <p:sldLayoutId id="2147489994" r:id="rId5"/>
    <p:sldLayoutId id="2147489995" r:id="rId6"/>
    <p:sldLayoutId id="2147489996" r:id="rId7"/>
    <p:sldLayoutId id="2147489997" r:id="rId8"/>
    <p:sldLayoutId id="2147489998" r:id="rId9"/>
    <p:sldLayoutId id="2147489999" r:id="rId10"/>
    <p:sldLayoutId id="2147490000" r:id="rId11"/>
    <p:sldLayoutId id="2147490001" r:id="rId12"/>
    <p:sldLayoutId id="2147490002" r:id="rId13"/>
    <p:sldLayoutId id="2147490003" r:id="rId14"/>
    <p:sldLayoutId id="2147490004" r:id="rId15"/>
    <p:sldLayoutId id="2147490005" r:id="rId16"/>
    <p:sldLayoutId id="2147490006" r:id="rId17"/>
    <p:sldLayoutId id="2147490007" r:id="rId18"/>
    <p:sldLayoutId id="2147490008" r:id="rId19"/>
    <p:sldLayoutId id="2147490009" r:id="rId20"/>
    <p:sldLayoutId id="2147490010" r:id="rId21"/>
    <p:sldLayoutId id="2147490011" r:id="rId22"/>
    <p:sldLayoutId id="2147490012" r:id="rId23"/>
    <p:sldLayoutId id="2147490013" r:id="rId24"/>
    <p:sldLayoutId id="2147490014" r:id="rId25"/>
    <p:sldLayoutId id="2147490015" r:id="rId26"/>
    <p:sldLayoutId id="2147490016" r:id="rId27"/>
    <p:sldLayoutId id="2147490017" r:id="rId28"/>
    <p:sldLayoutId id="2147490018" r:id="rId29"/>
    <p:sldLayoutId id="2147490019" r:id="rId30"/>
    <p:sldLayoutId id="2147490020" r:id="rId31"/>
    <p:sldLayoutId id="2147490021" r:id="rId32"/>
  </p:sldLayoutIdLst>
  <p:hf hdr="0" dt="0"/>
  <p:txStyles>
    <p:titleStyle>
      <a:lvl1pPr algn="l" rtl="0" eaLnBrk="1" fontAlgn="base" hangingPunct="1">
        <a:lnSpc>
          <a:spcPct val="90000"/>
        </a:lnSpc>
        <a:spcBef>
          <a:spcPct val="0"/>
        </a:spcBef>
        <a:spcAft>
          <a:spcPct val="0"/>
        </a:spcAft>
        <a:defRPr sz="2398"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1"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05"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05"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08"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rgbClr val="6D6E70"/>
        </a:buClr>
        <a:buSzPct val="90000"/>
        <a:buFont typeface="Wingdings" pitchFamily="2" charset="2"/>
        <a:buNone/>
        <a:defRPr sz="1399">
          <a:solidFill>
            <a:schemeClr val="bg1"/>
          </a:solidFill>
          <a:latin typeface="IBM Plex Sans" charset="0"/>
          <a:ea typeface="IBM Plex Sans" charset="0"/>
          <a:cs typeface="IBM Plex Sans" charset="0"/>
        </a:defRPr>
      </a:lvl1pPr>
      <a:lvl2pPr marL="171279" indent="-171279" algn="l" rtl="0" eaLnBrk="1" fontAlgn="base" hangingPunct="1">
        <a:lnSpc>
          <a:spcPct val="100000"/>
        </a:lnSpc>
        <a:spcBef>
          <a:spcPts val="1099"/>
        </a:spcBef>
        <a:spcAft>
          <a:spcPct val="0"/>
        </a:spcAft>
        <a:buClr>
          <a:schemeClr val="bg1"/>
        </a:buClr>
        <a:buSzPct val="100000"/>
        <a:buFont typeface=".AppleSystemUIFont" charset="-120"/>
        <a:buChar char="–"/>
        <a:tabLst/>
        <a:defRPr sz="1399">
          <a:solidFill>
            <a:schemeClr val="bg1"/>
          </a:solidFill>
          <a:latin typeface="IBM Plex Sans" charset="0"/>
          <a:ea typeface="IBM Plex Sans" charset="0"/>
          <a:cs typeface="IBM Plex Sans" charset="0"/>
        </a:defRPr>
      </a:lvl2pPr>
      <a:lvl3pPr marL="342557" indent="-141147" algn="l" rtl="0" eaLnBrk="1" fontAlgn="base" hangingPunct="1">
        <a:lnSpc>
          <a:spcPct val="100000"/>
        </a:lnSpc>
        <a:spcBef>
          <a:spcPts val="1099"/>
        </a:spcBef>
        <a:spcAft>
          <a:spcPct val="0"/>
        </a:spcAft>
        <a:buClr>
          <a:schemeClr val="bg1"/>
        </a:buClr>
        <a:buSzPct val="100000"/>
        <a:buFont typeface="Arial" panose="020B0604020202020204" pitchFamily="34" charset="0"/>
        <a:buChar char="•"/>
        <a:tabLst/>
        <a:defRPr sz="1399">
          <a:solidFill>
            <a:schemeClr val="bg1"/>
          </a:solidFill>
          <a:latin typeface="IBM Plex Sans" charset="0"/>
          <a:ea typeface="IBM Plex Sans" charset="0"/>
          <a:cs typeface="IBM Plex Sans" charset="0"/>
        </a:defRPr>
      </a:lvl3pPr>
      <a:lvl4pPr marL="628021" indent="-193481" algn="l" rtl="0" eaLnBrk="1" fontAlgn="base" hangingPunct="1">
        <a:lnSpc>
          <a:spcPct val="100000"/>
        </a:lnSpc>
        <a:spcBef>
          <a:spcPts val="1099"/>
        </a:spcBef>
        <a:spcAft>
          <a:spcPct val="0"/>
        </a:spcAft>
        <a:buClr>
          <a:schemeClr val="bg1"/>
        </a:buClr>
        <a:buSzPct val="100000"/>
        <a:buFont typeface=".AppleSystemUIFont" charset="-120"/>
        <a:buChar char="–"/>
        <a:tabLst/>
        <a:defRPr sz="1399" baseline="0">
          <a:solidFill>
            <a:schemeClr val="bg1"/>
          </a:solidFill>
          <a:latin typeface="IBM Plex Sans" charset="0"/>
          <a:ea typeface="IBM Plex Sans" charset="0"/>
          <a:cs typeface="IBM Plex Sans" charset="0"/>
        </a:defRPr>
      </a:lvl4pPr>
      <a:lvl5pPr marL="802472" indent="-171279" algn="l" rtl="0" eaLnBrk="1" fontAlgn="base" hangingPunct="1">
        <a:lnSpc>
          <a:spcPct val="100000"/>
        </a:lnSpc>
        <a:spcBef>
          <a:spcPts val="1099"/>
        </a:spcBef>
        <a:spcAft>
          <a:spcPct val="0"/>
        </a:spcAft>
        <a:buClr>
          <a:schemeClr val="bg1"/>
        </a:buClr>
        <a:buFont typeface=".AppleSystemUIFont" charset="-120"/>
        <a:buChar char="»"/>
        <a:tabLst/>
        <a:defRPr sz="1399">
          <a:solidFill>
            <a:schemeClr val="bg1"/>
          </a:solidFill>
          <a:latin typeface="IBM Plex Sans" charset="0"/>
          <a:ea typeface="IBM Plex Sans" charset="0"/>
          <a:cs typeface="IBM Plex Sans" charset="0"/>
        </a:defRPr>
      </a:lvl5pPr>
      <a:lvl6pPr marL="1582117" indent="-129538" algn="l" rtl="0" eaLnBrk="1" fontAlgn="base" hangingPunct="1">
        <a:spcBef>
          <a:spcPct val="20000"/>
        </a:spcBef>
        <a:spcAft>
          <a:spcPct val="0"/>
        </a:spcAft>
        <a:buClr>
          <a:schemeClr val="bg1"/>
        </a:buClr>
        <a:buChar char="»"/>
        <a:defRPr sz="1268">
          <a:solidFill>
            <a:schemeClr val="bg1"/>
          </a:solidFill>
          <a:latin typeface="Arial" charset="0"/>
        </a:defRPr>
      </a:lvl6pPr>
      <a:lvl7pPr marL="1944320" indent="-129538" algn="l" rtl="0" eaLnBrk="1" fontAlgn="base" hangingPunct="1">
        <a:spcBef>
          <a:spcPct val="20000"/>
        </a:spcBef>
        <a:spcAft>
          <a:spcPct val="0"/>
        </a:spcAft>
        <a:buClr>
          <a:schemeClr val="bg1"/>
        </a:buClr>
        <a:buChar char="»"/>
        <a:defRPr sz="1268">
          <a:solidFill>
            <a:schemeClr val="bg1"/>
          </a:solidFill>
          <a:latin typeface="Arial" charset="0"/>
        </a:defRPr>
      </a:lvl7pPr>
      <a:lvl8pPr marL="2306522" indent="-129538" algn="l" rtl="0" eaLnBrk="1" fontAlgn="base" hangingPunct="1">
        <a:spcBef>
          <a:spcPct val="20000"/>
        </a:spcBef>
        <a:spcAft>
          <a:spcPct val="0"/>
        </a:spcAft>
        <a:buClr>
          <a:schemeClr val="bg1"/>
        </a:buClr>
        <a:buChar char="»"/>
        <a:defRPr sz="1268">
          <a:solidFill>
            <a:schemeClr val="bg1"/>
          </a:solidFill>
          <a:latin typeface="Arial" charset="0"/>
        </a:defRPr>
      </a:lvl8pPr>
      <a:lvl9pPr marL="2668725" indent="-129538"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05" rtl="0" eaLnBrk="1" latinLnBrk="0" hangingPunct="1">
        <a:defRPr sz="1427" kern="1200">
          <a:solidFill>
            <a:schemeClr val="tx1"/>
          </a:solidFill>
          <a:latin typeface="+mn-lt"/>
          <a:ea typeface="+mn-ea"/>
          <a:cs typeface="+mn-cs"/>
        </a:defRPr>
      </a:lvl1pPr>
      <a:lvl2pPr marL="362201" algn="l" defTabSz="724405" rtl="0" eaLnBrk="1" latinLnBrk="0" hangingPunct="1">
        <a:defRPr sz="1427" kern="1200">
          <a:solidFill>
            <a:schemeClr val="tx1"/>
          </a:solidFill>
          <a:latin typeface="+mn-lt"/>
          <a:ea typeface="+mn-ea"/>
          <a:cs typeface="+mn-cs"/>
        </a:defRPr>
      </a:lvl2pPr>
      <a:lvl3pPr marL="724405" algn="l" defTabSz="724405" rtl="0" eaLnBrk="1" latinLnBrk="0" hangingPunct="1">
        <a:defRPr sz="1427" kern="1200">
          <a:solidFill>
            <a:schemeClr val="tx1"/>
          </a:solidFill>
          <a:latin typeface="+mn-lt"/>
          <a:ea typeface="+mn-ea"/>
          <a:cs typeface="+mn-cs"/>
        </a:defRPr>
      </a:lvl3pPr>
      <a:lvl4pPr marL="1086605" algn="l" defTabSz="724405" rtl="0" eaLnBrk="1" latinLnBrk="0" hangingPunct="1">
        <a:defRPr sz="1427" kern="1200">
          <a:solidFill>
            <a:schemeClr val="tx1"/>
          </a:solidFill>
          <a:latin typeface="+mn-lt"/>
          <a:ea typeface="+mn-ea"/>
          <a:cs typeface="+mn-cs"/>
        </a:defRPr>
      </a:lvl4pPr>
      <a:lvl5pPr marL="1448808" algn="l" defTabSz="724405" rtl="0" eaLnBrk="1" latinLnBrk="0" hangingPunct="1">
        <a:defRPr sz="1427" kern="1200">
          <a:solidFill>
            <a:schemeClr val="tx1"/>
          </a:solidFill>
          <a:latin typeface="+mn-lt"/>
          <a:ea typeface="+mn-ea"/>
          <a:cs typeface="+mn-cs"/>
        </a:defRPr>
      </a:lvl5pPr>
      <a:lvl6pPr marL="1811010" algn="l" defTabSz="724405" rtl="0" eaLnBrk="1" latinLnBrk="0" hangingPunct="1">
        <a:defRPr sz="1427" kern="1200">
          <a:solidFill>
            <a:schemeClr val="tx1"/>
          </a:solidFill>
          <a:latin typeface="+mn-lt"/>
          <a:ea typeface="+mn-ea"/>
          <a:cs typeface="+mn-cs"/>
        </a:defRPr>
      </a:lvl6pPr>
      <a:lvl7pPr marL="2173212" algn="l" defTabSz="724405" rtl="0" eaLnBrk="1" latinLnBrk="0" hangingPunct="1">
        <a:defRPr sz="1427" kern="1200">
          <a:solidFill>
            <a:schemeClr val="tx1"/>
          </a:solidFill>
          <a:latin typeface="+mn-lt"/>
          <a:ea typeface="+mn-ea"/>
          <a:cs typeface="+mn-cs"/>
        </a:defRPr>
      </a:lvl7pPr>
      <a:lvl8pPr marL="2535413" algn="l" defTabSz="724405" rtl="0" eaLnBrk="1" latinLnBrk="0" hangingPunct="1">
        <a:defRPr sz="1427" kern="1200">
          <a:solidFill>
            <a:schemeClr val="tx1"/>
          </a:solidFill>
          <a:latin typeface="+mn-lt"/>
          <a:ea typeface="+mn-ea"/>
          <a:cs typeface="+mn-cs"/>
        </a:defRPr>
      </a:lvl8pPr>
      <a:lvl9pPr marL="2897615" algn="l" defTabSz="724405"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6"/>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992" y="0"/>
            <a:ext cx="9144001" cy="5147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6"/>
          <p:cNvSpPr>
            <a:spLocks noChangeArrowheads="1"/>
          </p:cNvSpPr>
          <p:nvPr userDrawn="1"/>
        </p:nvSpPr>
        <p:spPr bwMode="auto">
          <a:xfrm>
            <a:off x="4458891" y="4743649"/>
            <a:ext cx="266899" cy="240109"/>
          </a:xfrm>
          <a:prstGeom prst="rect">
            <a:avLst/>
          </a:prstGeom>
          <a:noFill/>
          <a:ln>
            <a:noFill/>
          </a:ln>
          <a:effectLst/>
        </p:spPr>
        <p:txBody>
          <a:bodyPr anchor="ctr" anchorCtr="1"/>
          <a:lstStyle>
            <a:lvl1pPr>
              <a:defRPr sz="2900">
                <a:solidFill>
                  <a:schemeClr val="tx1"/>
                </a:solidFill>
                <a:latin typeface="Arial" charset="0"/>
                <a:ea typeface="Arial" charset="0"/>
                <a:cs typeface="Arial" charset="0"/>
              </a:defRPr>
            </a:lvl1pPr>
            <a:lvl2pPr marL="742950" indent="-285750">
              <a:defRPr sz="2900">
                <a:solidFill>
                  <a:schemeClr val="tx1"/>
                </a:solidFill>
                <a:latin typeface="Arial" charset="0"/>
                <a:ea typeface="Arial" charset="0"/>
                <a:cs typeface="Arial" charset="0"/>
              </a:defRPr>
            </a:lvl2pPr>
            <a:lvl3pPr marL="1143000" indent="-228600">
              <a:defRPr sz="2900">
                <a:solidFill>
                  <a:schemeClr val="tx1"/>
                </a:solidFill>
                <a:latin typeface="Arial" charset="0"/>
                <a:ea typeface="Arial" charset="0"/>
                <a:cs typeface="Arial" charset="0"/>
              </a:defRPr>
            </a:lvl3pPr>
            <a:lvl4pPr marL="1600200" indent="-228600">
              <a:defRPr sz="2900">
                <a:solidFill>
                  <a:schemeClr val="tx1"/>
                </a:solidFill>
                <a:latin typeface="Arial" charset="0"/>
                <a:ea typeface="Arial" charset="0"/>
                <a:cs typeface="Arial" charset="0"/>
              </a:defRPr>
            </a:lvl4pPr>
            <a:lvl5pPr marL="2057400" indent="-228600">
              <a:defRPr sz="29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9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9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9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900">
                <a:solidFill>
                  <a:schemeClr val="tx1"/>
                </a:solidFill>
                <a:latin typeface="Arial" charset="0"/>
                <a:ea typeface="Arial" charset="0"/>
                <a:cs typeface="Arial" charset="0"/>
              </a:defRPr>
            </a:lvl9pPr>
          </a:lstStyle>
          <a:p>
            <a:pPr defTabSz="571500" fontAlgn="base">
              <a:spcBef>
                <a:spcPct val="0"/>
              </a:spcBef>
              <a:spcAft>
                <a:spcPct val="0"/>
              </a:spcAft>
            </a:pPr>
            <a:fld id="{70289E0D-DE9C-4B43-9226-A6A168B72611}" type="slidenum">
              <a:rPr lang="en-US" altLang="en-US" sz="875" smtClean="0">
                <a:solidFill>
                  <a:prstClr val="white"/>
                </a:solidFill>
              </a:rPr>
              <a:pPr defTabSz="571500" fontAlgn="base">
                <a:spcBef>
                  <a:spcPct val="0"/>
                </a:spcBef>
                <a:spcAft>
                  <a:spcPct val="0"/>
                </a:spcAft>
              </a:pPr>
              <a:t>‹#›</a:t>
            </a:fld>
            <a:endParaRPr lang="en-US" altLang="en-US" sz="875">
              <a:solidFill>
                <a:prstClr val="white"/>
              </a:solidFill>
            </a:endParaRPr>
          </a:p>
        </p:txBody>
      </p:sp>
    </p:spTree>
    <p:extLst>
      <p:ext uri="{BB962C8B-B14F-4D97-AF65-F5344CB8AC3E}">
        <p14:creationId xmlns:p14="http://schemas.microsoft.com/office/powerpoint/2010/main" val="1223413815"/>
      </p:ext>
    </p:extLst>
  </p:cSld>
  <p:clrMap bg1="lt1" tx1="dk1" bg2="lt2" tx2="dk2" accent1="accent1" accent2="accent2" accent3="accent3" accent4="accent4" accent5="accent5" accent6="accent6" hlink="hlink" folHlink="folHlink"/>
  <p:sldLayoutIdLst>
    <p:sldLayoutId id="2147484719" r:id="rId1"/>
    <p:sldLayoutId id="2147484720" r:id="rId2"/>
  </p:sldLayoutIdLst>
  <p:hf hdr="0" ftr="0" dt="0"/>
  <p:txStyles>
    <p:titleStyle>
      <a:lvl1pPr algn="ctr" defTabSz="285750" rtl="0" eaLnBrk="0" fontAlgn="base" hangingPunct="0">
        <a:spcBef>
          <a:spcPct val="0"/>
        </a:spcBef>
        <a:spcAft>
          <a:spcPct val="0"/>
        </a:spcAft>
        <a:defRPr sz="2750" kern="1200">
          <a:solidFill>
            <a:schemeClr val="tx1"/>
          </a:solidFill>
          <a:latin typeface="+mj-lt"/>
          <a:ea typeface="+mj-ea"/>
          <a:cs typeface="+mj-cs"/>
        </a:defRPr>
      </a:lvl1pPr>
      <a:lvl2pPr algn="ctr" defTabSz="285750" rtl="0" eaLnBrk="0" fontAlgn="base" hangingPunct="0">
        <a:spcBef>
          <a:spcPct val="0"/>
        </a:spcBef>
        <a:spcAft>
          <a:spcPct val="0"/>
        </a:spcAft>
        <a:defRPr sz="2750">
          <a:solidFill>
            <a:schemeClr val="tx1"/>
          </a:solidFill>
          <a:latin typeface="Calibri" panose="020F0502020204030204" pitchFamily="34" charset="0"/>
        </a:defRPr>
      </a:lvl2pPr>
      <a:lvl3pPr algn="ctr" defTabSz="285750" rtl="0" eaLnBrk="0" fontAlgn="base" hangingPunct="0">
        <a:spcBef>
          <a:spcPct val="0"/>
        </a:spcBef>
        <a:spcAft>
          <a:spcPct val="0"/>
        </a:spcAft>
        <a:defRPr sz="2750">
          <a:solidFill>
            <a:schemeClr val="tx1"/>
          </a:solidFill>
          <a:latin typeface="Calibri" panose="020F0502020204030204" pitchFamily="34" charset="0"/>
        </a:defRPr>
      </a:lvl3pPr>
      <a:lvl4pPr algn="ctr" defTabSz="285750" rtl="0" eaLnBrk="0" fontAlgn="base" hangingPunct="0">
        <a:spcBef>
          <a:spcPct val="0"/>
        </a:spcBef>
        <a:spcAft>
          <a:spcPct val="0"/>
        </a:spcAft>
        <a:defRPr sz="2750">
          <a:solidFill>
            <a:schemeClr val="tx1"/>
          </a:solidFill>
          <a:latin typeface="Calibri" panose="020F0502020204030204" pitchFamily="34" charset="0"/>
        </a:defRPr>
      </a:lvl4pPr>
      <a:lvl5pPr algn="ctr" defTabSz="285750" rtl="0" eaLnBrk="0" fontAlgn="base" hangingPunct="0">
        <a:spcBef>
          <a:spcPct val="0"/>
        </a:spcBef>
        <a:spcAft>
          <a:spcPct val="0"/>
        </a:spcAft>
        <a:defRPr sz="2750">
          <a:solidFill>
            <a:schemeClr val="tx1"/>
          </a:solidFill>
          <a:latin typeface="Calibri" panose="020F0502020204030204" pitchFamily="34" charset="0"/>
        </a:defRPr>
      </a:lvl5pPr>
      <a:lvl6pPr marL="285750" algn="ctr" defTabSz="285750" rtl="0" fontAlgn="base">
        <a:spcBef>
          <a:spcPct val="0"/>
        </a:spcBef>
        <a:spcAft>
          <a:spcPct val="0"/>
        </a:spcAft>
        <a:defRPr sz="2750">
          <a:solidFill>
            <a:schemeClr val="tx1"/>
          </a:solidFill>
          <a:latin typeface="Calibri" panose="020F0502020204030204" pitchFamily="34" charset="0"/>
        </a:defRPr>
      </a:lvl6pPr>
      <a:lvl7pPr marL="571500" algn="ctr" defTabSz="285750" rtl="0" fontAlgn="base">
        <a:spcBef>
          <a:spcPct val="0"/>
        </a:spcBef>
        <a:spcAft>
          <a:spcPct val="0"/>
        </a:spcAft>
        <a:defRPr sz="2750">
          <a:solidFill>
            <a:schemeClr val="tx1"/>
          </a:solidFill>
          <a:latin typeface="Calibri" panose="020F0502020204030204" pitchFamily="34" charset="0"/>
        </a:defRPr>
      </a:lvl7pPr>
      <a:lvl8pPr marL="857250" algn="ctr" defTabSz="285750" rtl="0" fontAlgn="base">
        <a:spcBef>
          <a:spcPct val="0"/>
        </a:spcBef>
        <a:spcAft>
          <a:spcPct val="0"/>
        </a:spcAft>
        <a:defRPr sz="2750">
          <a:solidFill>
            <a:schemeClr val="tx1"/>
          </a:solidFill>
          <a:latin typeface="Calibri" panose="020F0502020204030204" pitchFamily="34" charset="0"/>
        </a:defRPr>
      </a:lvl8pPr>
      <a:lvl9pPr marL="1143000" algn="ctr" defTabSz="285750" rtl="0" fontAlgn="base">
        <a:spcBef>
          <a:spcPct val="0"/>
        </a:spcBef>
        <a:spcAft>
          <a:spcPct val="0"/>
        </a:spcAft>
        <a:defRPr sz="2750">
          <a:solidFill>
            <a:schemeClr val="tx1"/>
          </a:solidFill>
          <a:latin typeface="Calibri" panose="020F0502020204030204" pitchFamily="34" charset="0"/>
        </a:defRPr>
      </a:lvl9pPr>
    </p:titleStyle>
    <p:bodyStyle>
      <a:lvl1pPr marL="214313" indent="-214313" algn="l" defTabSz="285750"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464344" indent="-178594" algn="l" defTabSz="285750" rtl="0" eaLnBrk="0" fontAlgn="base" hangingPunct="0">
        <a:spcBef>
          <a:spcPct val="20000"/>
        </a:spcBef>
        <a:spcAft>
          <a:spcPct val="0"/>
        </a:spcAft>
        <a:buFont typeface="Arial" charset="0"/>
        <a:buChar char="–"/>
        <a:defRPr sz="1750" kern="1200">
          <a:solidFill>
            <a:schemeClr val="tx1"/>
          </a:solidFill>
          <a:latin typeface="+mn-lt"/>
          <a:ea typeface="+mn-ea"/>
          <a:cs typeface="+mn-cs"/>
        </a:defRPr>
      </a:lvl2pPr>
      <a:lvl3pPr marL="714375" indent="-142875" algn="l" defTabSz="285750" rtl="0" eaLnBrk="0" fontAlgn="base" hangingPunct="0">
        <a:spcBef>
          <a:spcPct val="20000"/>
        </a:spcBef>
        <a:spcAft>
          <a:spcPct val="0"/>
        </a:spcAft>
        <a:buFont typeface="Arial" charset="0"/>
        <a:buChar char="•"/>
        <a:defRPr sz="1500" kern="1200">
          <a:solidFill>
            <a:schemeClr val="tx1"/>
          </a:solidFill>
          <a:latin typeface="+mn-lt"/>
          <a:ea typeface="+mn-ea"/>
          <a:cs typeface="+mn-cs"/>
        </a:defRPr>
      </a:lvl3pPr>
      <a:lvl4pPr marL="1000125" indent="-142875" algn="l" defTabSz="285750" rtl="0" eaLnBrk="0" fontAlgn="base" hangingPunct="0">
        <a:spcBef>
          <a:spcPct val="20000"/>
        </a:spcBef>
        <a:spcAft>
          <a:spcPct val="0"/>
        </a:spcAft>
        <a:buFont typeface="Arial" charset="0"/>
        <a:buChar char="–"/>
        <a:defRPr sz="1250" kern="1200">
          <a:solidFill>
            <a:schemeClr val="tx1"/>
          </a:solidFill>
          <a:latin typeface="+mn-lt"/>
          <a:ea typeface="+mn-ea"/>
          <a:cs typeface="+mn-cs"/>
        </a:defRPr>
      </a:lvl4pPr>
      <a:lvl5pPr marL="1285875" indent="-142875" algn="l" defTabSz="285750" rtl="0" eaLnBrk="0" fontAlgn="base" hangingPunct="0">
        <a:spcBef>
          <a:spcPct val="20000"/>
        </a:spcBef>
        <a:spcAft>
          <a:spcPct val="0"/>
        </a:spcAft>
        <a:buFont typeface="Arial" charset="0"/>
        <a:buChar char="»"/>
        <a:defRPr sz="1250" kern="1200">
          <a:solidFill>
            <a:schemeClr val="tx1"/>
          </a:solidFill>
          <a:latin typeface="+mn-lt"/>
          <a:ea typeface="+mn-ea"/>
          <a:cs typeface="+mn-cs"/>
        </a:defRPr>
      </a:lvl5pPr>
      <a:lvl6pPr marL="1571625" indent="-142875" algn="l" defTabSz="285750" rtl="0" eaLnBrk="1" latinLnBrk="0" hangingPunct="1">
        <a:spcBef>
          <a:spcPct val="20000"/>
        </a:spcBef>
        <a:buFont typeface="Arial"/>
        <a:buChar char="•"/>
        <a:defRPr sz="1250" kern="1200">
          <a:solidFill>
            <a:schemeClr val="tx1"/>
          </a:solidFill>
          <a:latin typeface="+mn-lt"/>
          <a:ea typeface="+mn-ea"/>
          <a:cs typeface="+mn-cs"/>
        </a:defRPr>
      </a:lvl6pPr>
      <a:lvl7pPr marL="1857375" indent="-142875" algn="l" defTabSz="285750" rtl="0" eaLnBrk="1" latinLnBrk="0" hangingPunct="1">
        <a:spcBef>
          <a:spcPct val="20000"/>
        </a:spcBef>
        <a:buFont typeface="Arial"/>
        <a:buChar char="•"/>
        <a:defRPr sz="1250" kern="1200">
          <a:solidFill>
            <a:schemeClr val="tx1"/>
          </a:solidFill>
          <a:latin typeface="+mn-lt"/>
          <a:ea typeface="+mn-ea"/>
          <a:cs typeface="+mn-cs"/>
        </a:defRPr>
      </a:lvl7pPr>
      <a:lvl8pPr marL="2143125" indent="-142875" algn="l" defTabSz="285750" rtl="0" eaLnBrk="1" latinLnBrk="0" hangingPunct="1">
        <a:spcBef>
          <a:spcPct val="20000"/>
        </a:spcBef>
        <a:buFont typeface="Arial"/>
        <a:buChar char="•"/>
        <a:defRPr sz="1250" kern="1200">
          <a:solidFill>
            <a:schemeClr val="tx1"/>
          </a:solidFill>
          <a:latin typeface="+mn-lt"/>
          <a:ea typeface="+mn-ea"/>
          <a:cs typeface="+mn-cs"/>
        </a:defRPr>
      </a:lvl8pPr>
      <a:lvl9pPr marL="2428875" indent="-142875" algn="l" defTabSz="285750"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50" rtl="0" eaLnBrk="1" latinLnBrk="0" hangingPunct="1">
        <a:defRPr sz="1125" kern="1200">
          <a:solidFill>
            <a:schemeClr val="tx1"/>
          </a:solidFill>
          <a:latin typeface="+mn-lt"/>
          <a:ea typeface="+mn-ea"/>
          <a:cs typeface="+mn-cs"/>
        </a:defRPr>
      </a:lvl1pPr>
      <a:lvl2pPr marL="285750" algn="l" defTabSz="285750" rtl="0" eaLnBrk="1" latinLnBrk="0" hangingPunct="1">
        <a:defRPr sz="1125" kern="1200">
          <a:solidFill>
            <a:schemeClr val="tx1"/>
          </a:solidFill>
          <a:latin typeface="+mn-lt"/>
          <a:ea typeface="+mn-ea"/>
          <a:cs typeface="+mn-cs"/>
        </a:defRPr>
      </a:lvl2pPr>
      <a:lvl3pPr marL="571500" algn="l" defTabSz="285750" rtl="0" eaLnBrk="1" latinLnBrk="0" hangingPunct="1">
        <a:defRPr sz="1125" kern="1200">
          <a:solidFill>
            <a:schemeClr val="tx1"/>
          </a:solidFill>
          <a:latin typeface="+mn-lt"/>
          <a:ea typeface="+mn-ea"/>
          <a:cs typeface="+mn-cs"/>
        </a:defRPr>
      </a:lvl3pPr>
      <a:lvl4pPr marL="857250" algn="l" defTabSz="285750" rtl="0" eaLnBrk="1" latinLnBrk="0" hangingPunct="1">
        <a:defRPr sz="1125" kern="1200">
          <a:solidFill>
            <a:schemeClr val="tx1"/>
          </a:solidFill>
          <a:latin typeface="+mn-lt"/>
          <a:ea typeface="+mn-ea"/>
          <a:cs typeface="+mn-cs"/>
        </a:defRPr>
      </a:lvl4pPr>
      <a:lvl5pPr marL="1143000" algn="l" defTabSz="285750" rtl="0" eaLnBrk="1" latinLnBrk="0" hangingPunct="1">
        <a:defRPr sz="1125" kern="1200">
          <a:solidFill>
            <a:schemeClr val="tx1"/>
          </a:solidFill>
          <a:latin typeface="+mn-lt"/>
          <a:ea typeface="+mn-ea"/>
          <a:cs typeface="+mn-cs"/>
        </a:defRPr>
      </a:lvl5pPr>
      <a:lvl6pPr marL="1428750" algn="l" defTabSz="285750" rtl="0" eaLnBrk="1" latinLnBrk="0" hangingPunct="1">
        <a:defRPr sz="1125" kern="1200">
          <a:solidFill>
            <a:schemeClr val="tx1"/>
          </a:solidFill>
          <a:latin typeface="+mn-lt"/>
          <a:ea typeface="+mn-ea"/>
          <a:cs typeface="+mn-cs"/>
        </a:defRPr>
      </a:lvl6pPr>
      <a:lvl7pPr marL="1714500" algn="l" defTabSz="285750" rtl="0" eaLnBrk="1" latinLnBrk="0" hangingPunct="1">
        <a:defRPr sz="1125" kern="1200">
          <a:solidFill>
            <a:schemeClr val="tx1"/>
          </a:solidFill>
          <a:latin typeface="+mn-lt"/>
          <a:ea typeface="+mn-ea"/>
          <a:cs typeface="+mn-cs"/>
        </a:defRPr>
      </a:lvl7pPr>
      <a:lvl8pPr marL="2000250" algn="l" defTabSz="285750" rtl="0" eaLnBrk="1" latinLnBrk="0" hangingPunct="1">
        <a:defRPr sz="1125" kern="1200">
          <a:solidFill>
            <a:schemeClr val="tx1"/>
          </a:solidFill>
          <a:latin typeface="+mn-lt"/>
          <a:ea typeface="+mn-ea"/>
          <a:cs typeface="+mn-cs"/>
        </a:defRPr>
      </a:lvl8pPr>
      <a:lvl9pPr marL="2286000" algn="l" defTabSz="285750" rtl="0" eaLnBrk="1" latinLnBrk="0" hangingPunct="1">
        <a:defRPr sz="1125"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1"/>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7"/>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5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50" baseline="0">
                <a:solidFill>
                  <a:schemeClr val="tx1"/>
                </a:solidFill>
                <a:latin typeface="+mn-lt"/>
                <a:ea typeface="Arial" charset="0"/>
                <a:cs typeface="Arial" charset="0"/>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3232994297"/>
      </p:ext>
    </p:extLst>
  </p:cSld>
  <p:clrMap bg1="lt1" tx1="dk1" bg2="lt2" tx2="dk2" accent1="accent1" accent2="accent2" accent3="accent3" accent4="accent4" accent5="accent5" accent6="accent6" hlink="hlink" folHlink="folHlink"/>
  <p:sldLayoutIdLst>
    <p:sldLayoutId id="2147490023" r:id="rId1"/>
    <p:sldLayoutId id="2147490024" r:id="rId2"/>
    <p:sldLayoutId id="2147490025" r:id="rId3"/>
    <p:sldLayoutId id="2147490026" r:id="rId4"/>
    <p:sldLayoutId id="2147490027" r:id="rId5"/>
    <p:sldLayoutId id="2147490028" r:id="rId6"/>
    <p:sldLayoutId id="2147490029" r:id="rId7"/>
    <p:sldLayoutId id="2147490030" r:id="rId8"/>
    <p:sldLayoutId id="2147490031" r:id="rId9"/>
    <p:sldLayoutId id="2147490032" r:id="rId10"/>
    <p:sldLayoutId id="2147490033" r:id="rId11"/>
    <p:sldLayoutId id="2147490034" r:id="rId12"/>
    <p:sldLayoutId id="2147490035" r:id="rId13"/>
    <p:sldLayoutId id="2147490036" r:id="rId14"/>
    <p:sldLayoutId id="2147490037" r:id="rId15"/>
    <p:sldLayoutId id="2147490038" r:id="rId16"/>
    <p:sldLayoutId id="2147490039" r:id="rId17"/>
    <p:sldLayoutId id="2147490040" r:id="rId18"/>
    <p:sldLayoutId id="2147490041" r:id="rId19"/>
    <p:sldLayoutId id="2147490042" r:id="rId20"/>
    <p:sldLayoutId id="2147490043" r:id="rId21"/>
    <p:sldLayoutId id="2147490044" r:id="rId22"/>
    <p:sldLayoutId id="2147490045" r:id="rId23"/>
    <p:sldLayoutId id="2147490046" r:id="rId24"/>
    <p:sldLayoutId id="2147490047" r:id="rId25"/>
    <p:sldLayoutId id="2147490048" r:id="rId26"/>
    <p:sldLayoutId id="2147490049" r:id="rId27"/>
    <p:sldLayoutId id="2147490050" r:id="rId28"/>
    <p:sldLayoutId id="2147490051" r:id="rId29"/>
    <p:sldLayoutId id="2147490052" r:id="rId30"/>
    <p:sldLayoutId id="2147490053" r:id="rId31"/>
    <p:sldLayoutId id="2147490054" r:id="rId32"/>
    <p:sldLayoutId id="2147490055" r:id="rId33"/>
    <p:sldLayoutId id="2147490056" r:id="rId34"/>
    <p:sldLayoutId id="2147490057" r:id="rId35"/>
    <p:sldLayoutId id="2147490058" r:id="rId36"/>
    <p:sldLayoutId id="2147490059" r:id="rId37"/>
  </p:sldLayoutIdLst>
  <p:hf hdr="0" dt="0"/>
  <p:txStyles>
    <p:titleStyle>
      <a:lvl1pPr algn="l" defTabSz="342900" rtl="0" eaLnBrk="1" latinLnBrk="0" hangingPunct="1">
        <a:lnSpc>
          <a:spcPct val="90000"/>
        </a:lnSpc>
        <a:spcBef>
          <a:spcPct val="0"/>
        </a:spcBef>
        <a:buNone/>
        <a:defRPr sz="1800" kern="1200">
          <a:solidFill>
            <a:schemeClr val="tx1"/>
          </a:solidFill>
          <a:latin typeface="+mj-lt"/>
          <a:ea typeface="Arial" charset="0"/>
          <a:cs typeface="Arial" charset="0"/>
        </a:defRPr>
      </a:lvl1pPr>
    </p:titleStyle>
    <p:bodyStyle>
      <a:lvl1pPr marL="0" indent="0" algn="l" defTabSz="342900" rtl="0" eaLnBrk="1" latinLnBrk="0" hangingPunct="1">
        <a:lnSpc>
          <a:spcPct val="100000"/>
        </a:lnSpc>
        <a:spcBef>
          <a:spcPts val="825"/>
        </a:spcBef>
        <a:buFont typeface="Arial"/>
        <a:buNone/>
        <a:defRPr sz="1050" kern="1200">
          <a:solidFill>
            <a:schemeClr val="tx1"/>
          </a:solidFill>
          <a:latin typeface="+mn-lt"/>
          <a:ea typeface="Arial" charset="0"/>
          <a:cs typeface="Arial" charset="0"/>
        </a:defRPr>
      </a:lvl1pPr>
      <a:lvl2pPr marL="129779" indent="-129779"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2pPr>
      <a:lvl3pPr marL="297656" indent="-129779"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3pPr>
      <a:lvl4pPr marL="469106" indent="-126206"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4pPr>
      <a:lvl5pPr marL="602456" indent="-129779"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Think 2019/ Month XX, 2019 / © 2019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01902706"/>
      </p:ext>
    </p:extLst>
  </p:cSld>
  <p:clrMap bg1="dk1" tx1="lt1" bg2="dk2" tx2="lt2" accent1="accent1" accent2="accent2" accent3="accent3" accent4="accent4" accent5="accent5" accent6="accent6" hlink="hlink" folHlink="folHlink"/>
  <p:sldLayoutIdLst>
    <p:sldLayoutId id="2147490063" r:id="rId1"/>
    <p:sldLayoutId id="2147490064" r:id="rId2"/>
    <p:sldLayoutId id="2147490065" r:id="rId3"/>
    <p:sldLayoutId id="2147490066" r:id="rId4"/>
    <p:sldLayoutId id="2147490067" r:id="rId5"/>
    <p:sldLayoutId id="2147490068" r:id="rId6"/>
    <p:sldLayoutId id="2147490069" r:id="rId7"/>
    <p:sldLayoutId id="2147490070" r:id="rId8"/>
    <p:sldLayoutId id="2147490071" r:id="rId9"/>
    <p:sldLayoutId id="2147490072" r:id="rId10"/>
    <p:sldLayoutId id="2147490073" r:id="rId11"/>
    <p:sldLayoutId id="2147490074" r:id="rId12"/>
    <p:sldLayoutId id="2147490075" r:id="rId13"/>
    <p:sldLayoutId id="2147490076" r:id="rId14"/>
    <p:sldLayoutId id="2147490077" r:id="rId15"/>
    <p:sldLayoutId id="2147490078" r:id="rId16"/>
    <p:sldLayoutId id="2147490079" r:id="rId17"/>
    <p:sldLayoutId id="2147490080" r:id="rId18"/>
    <p:sldLayoutId id="2147490081" r:id="rId19"/>
    <p:sldLayoutId id="2147490082" r:id="rId20"/>
    <p:sldLayoutId id="2147490083" r:id="rId21"/>
    <p:sldLayoutId id="2147490084" r:id="rId22"/>
    <p:sldLayoutId id="2147490085" r:id="rId23"/>
    <p:sldLayoutId id="2147490086" r:id="rId24"/>
    <p:sldLayoutId id="2147490087" r:id="rId25"/>
    <p:sldLayoutId id="2147490088" r:id="rId26"/>
    <p:sldLayoutId id="2147490089" r:id="rId27"/>
    <p:sldLayoutId id="2147490090" r:id="rId28"/>
    <p:sldLayoutId id="2147490091" r:id="rId29"/>
    <p:sldLayoutId id="2147490092" r:id="rId30"/>
    <p:sldLayoutId id="2147490093" r:id="rId31"/>
    <p:sldLayoutId id="2147490094" r:id="rId32"/>
  </p:sldLayoutIdLst>
  <p:hf sldNum="0"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800"/>
            <a:fld id="{3FD999D4-B456-9943-89B7-30D56181CE18}" type="slidenum">
              <a:rPr lang="en-US" smtClean="0">
                <a:solidFill>
                  <a:srgbClr val="FFFFFF"/>
                </a:solidFill>
              </a:rPr>
              <a:pPr defTabSz="685800"/>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800"/>
            <a:endParaRPr lang="en-US" dirty="0">
              <a:solidFill>
                <a:srgbClr val="FFFFFF"/>
              </a:solidFill>
            </a:endParaRPr>
          </a:p>
        </p:txBody>
      </p:sp>
    </p:spTree>
    <p:extLst>
      <p:ext uri="{BB962C8B-B14F-4D97-AF65-F5344CB8AC3E}">
        <p14:creationId xmlns:p14="http://schemas.microsoft.com/office/powerpoint/2010/main" val="1037550218"/>
      </p:ext>
    </p:extLst>
  </p:cSld>
  <p:clrMap bg1="lt1" tx1="dk1" bg2="lt2" tx2="dk2" accent1="accent1" accent2="accent2" accent3="accent3" accent4="accent4" accent5="accent5" accent6="accent6" hlink="hlink" folHlink="folHlink"/>
  <p:sldLayoutIdLst>
    <p:sldLayoutId id="2147490098" r:id="rId1"/>
    <p:sldLayoutId id="2147490099" r:id="rId2"/>
    <p:sldLayoutId id="2147490100" r:id="rId3"/>
    <p:sldLayoutId id="2147490101" r:id="rId4"/>
    <p:sldLayoutId id="2147490102" r:id="rId5"/>
    <p:sldLayoutId id="2147490103" r:id="rId6"/>
    <p:sldLayoutId id="2147490104" r:id="rId7"/>
    <p:sldLayoutId id="2147490105" r:id="rId8"/>
    <p:sldLayoutId id="2147490106" r:id="rId9"/>
    <p:sldLayoutId id="2147490107" r:id="rId10"/>
    <p:sldLayoutId id="2147490108" r:id="rId11"/>
    <p:sldLayoutId id="2147490109" r:id="rId12"/>
    <p:sldLayoutId id="2147490110" r:id="rId13"/>
    <p:sldLayoutId id="2147490111" r:id="rId14"/>
    <p:sldLayoutId id="2147490112" r:id="rId15"/>
    <p:sldLayoutId id="2147490113" r:id="rId16"/>
    <p:sldLayoutId id="2147490114" r:id="rId17"/>
    <p:sldLayoutId id="2147490115" r:id="rId18"/>
    <p:sldLayoutId id="2147490116" r:id="rId19"/>
    <p:sldLayoutId id="2147490117" r:id="rId20"/>
    <p:sldLayoutId id="2147490118" r:id="rId21"/>
    <p:sldLayoutId id="2147490119" r:id="rId22"/>
    <p:sldLayoutId id="2147490120" r:id="rId23"/>
    <p:sldLayoutId id="2147490121" r:id="rId24"/>
    <p:sldLayoutId id="2147490122" r:id="rId25"/>
    <p:sldLayoutId id="2147490123" r:id="rId26"/>
    <p:sldLayoutId id="2147490124" r:id="rId27"/>
    <p:sldLayoutId id="2147490125" r:id="rId28"/>
    <p:sldLayoutId id="2147490126" r:id="rId29"/>
    <p:sldLayoutId id="2147490127" r:id="rId30"/>
    <p:sldLayoutId id="2147490128" r:id="rId31"/>
    <p:sldLayoutId id="2147490129" r:id="rId32"/>
    <p:sldLayoutId id="2147490130" r:id="rId33"/>
    <p:sldLayoutId id="2147490131" r:id="rId34"/>
    <p:sldLayoutId id="2147490132" r:id="rId35"/>
    <p:sldLayoutId id="2147490133" r:id="rId36"/>
    <p:sldLayoutId id="2147490134" r:id="rId37"/>
    <p:sldLayoutId id="2147490135" r:id="rId38"/>
    <p:sldLayoutId id="2147490136" r:id="rId39"/>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800"/>
            <a:fld id="{3FD999D4-B456-9943-89B7-30D56181CE18}" type="slidenum">
              <a:rPr lang="en-US" smtClean="0">
                <a:solidFill>
                  <a:srgbClr val="FFFFFF"/>
                </a:solidFill>
              </a:rPr>
              <a:pPr defTabSz="685800"/>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800"/>
            <a:r>
              <a:rPr lang="en-US" dirty="0">
                <a:solidFill>
                  <a:srgbClr val="FFFFFF"/>
                </a:solidFill>
              </a:rPr>
              <a:t>IBM Cloud / DOC ID / Month XX, 2018 / © 2018 IBM Corporation</a:t>
            </a:r>
          </a:p>
        </p:txBody>
      </p:sp>
    </p:spTree>
    <p:extLst>
      <p:ext uri="{BB962C8B-B14F-4D97-AF65-F5344CB8AC3E}">
        <p14:creationId xmlns:p14="http://schemas.microsoft.com/office/powerpoint/2010/main" val="4156122177"/>
      </p:ext>
    </p:extLst>
  </p:cSld>
  <p:clrMap bg1="lt1" tx1="dk1" bg2="lt2" tx2="dk2" accent1="accent1" accent2="accent2" accent3="accent3" accent4="accent4" accent5="accent5" accent6="accent6" hlink="hlink" folHlink="folHlink"/>
  <p:sldLayoutIdLst>
    <p:sldLayoutId id="2147490262" r:id="rId1"/>
    <p:sldLayoutId id="2147490263" r:id="rId2"/>
    <p:sldLayoutId id="2147490264" r:id="rId3"/>
    <p:sldLayoutId id="2147490265" r:id="rId4"/>
    <p:sldLayoutId id="2147490266" r:id="rId5"/>
    <p:sldLayoutId id="2147490267" r:id="rId6"/>
    <p:sldLayoutId id="2147490268" r:id="rId7"/>
    <p:sldLayoutId id="2147490269" r:id="rId8"/>
    <p:sldLayoutId id="2147490270" r:id="rId9"/>
    <p:sldLayoutId id="2147490271" r:id="rId10"/>
    <p:sldLayoutId id="2147490272" r:id="rId11"/>
    <p:sldLayoutId id="2147490273" r:id="rId12"/>
    <p:sldLayoutId id="2147490274" r:id="rId13"/>
    <p:sldLayoutId id="2147490275" r:id="rId14"/>
    <p:sldLayoutId id="2147490276" r:id="rId15"/>
    <p:sldLayoutId id="2147490277" r:id="rId16"/>
    <p:sldLayoutId id="2147490278" r:id="rId17"/>
    <p:sldLayoutId id="2147490279" r:id="rId18"/>
    <p:sldLayoutId id="2147490280" r:id="rId19"/>
    <p:sldLayoutId id="2147490281" r:id="rId20"/>
    <p:sldLayoutId id="2147490282" r:id="rId21"/>
    <p:sldLayoutId id="2147490283" r:id="rId22"/>
    <p:sldLayoutId id="2147490284" r:id="rId23"/>
    <p:sldLayoutId id="2147490285" r:id="rId24"/>
    <p:sldLayoutId id="2147490286" r:id="rId25"/>
    <p:sldLayoutId id="2147490287" r:id="rId26"/>
    <p:sldLayoutId id="2147490288" r:id="rId27"/>
    <p:sldLayoutId id="2147490289" r:id="rId28"/>
    <p:sldLayoutId id="2147490290" r:id="rId29"/>
    <p:sldLayoutId id="2147490291" r:id="rId30"/>
    <p:sldLayoutId id="2147490292" r:id="rId31"/>
    <p:sldLayoutId id="2147490293" r:id="rId32"/>
    <p:sldLayoutId id="2147490294" r:id="rId33"/>
    <p:sldLayoutId id="2147490295" r:id="rId34"/>
    <p:sldLayoutId id="2147490296" r:id="rId35"/>
    <p:sldLayoutId id="2147490297" r:id="rId36"/>
    <p:sldLayoutId id="2147490298" r:id="rId37"/>
    <p:sldLayoutId id="2147490299"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8600" y="124969"/>
            <a:ext cx="4114800" cy="44937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3" name="Body Level One…"/>
          <p:cNvSpPr txBox="1">
            <a:spLocks noGrp="1"/>
          </p:cNvSpPr>
          <p:nvPr>
            <p:ph type="body" idx="1"/>
          </p:nvPr>
        </p:nvSpPr>
        <p:spPr>
          <a:xfrm>
            <a:off x="5103813" y="1828800"/>
            <a:ext cx="3581401" cy="3314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812808" y="4848894"/>
            <a:ext cx="102592" cy="92333"/>
          </a:xfrm>
          <a:prstGeom prst="rect">
            <a:avLst/>
          </a:prstGeom>
          <a:ln w="12700">
            <a:miter lim="400000"/>
          </a:ln>
        </p:spPr>
        <p:txBody>
          <a:bodyPr wrap="none" lIns="0" tIns="0" rIns="0" bIns="0" anchor="ctr">
            <a:spAutoFit/>
          </a:bodyPr>
          <a:lstStyle>
            <a:lvl1pPr algn="r">
              <a:defRPr sz="600">
                <a:solidFill>
                  <a:srgbClr val="FFFFFF"/>
                </a:solidFill>
                <a:latin typeface="IBM Plex Sans"/>
                <a:ea typeface="IBM Plex Sans"/>
                <a:cs typeface="IBM Plex Sans"/>
                <a:sym typeface="IBM Plex Sans"/>
              </a:defRPr>
            </a:lvl1pPr>
          </a:lstStyle>
          <a:p>
            <a:pPr defTabSz="685783" hangingPunct="0"/>
            <a:fld id="{86CB4B4D-7CA3-9044-876B-883B54F8677D}" type="slidenum">
              <a:rPr lang="uk-UA" kern="0" smtClean="0"/>
              <a:pPr defTabSz="685783" hangingPunct="0"/>
              <a:t>‹#›</a:t>
            </a:fld>
            <a:endParaRPr lang="uk-UA" kern="0"/>
          </a:p>
        </p:txBody>
      </p:sp>
    </p:spTree>
    <p:extLst>
      <p:ext uri="{BB962C8B-B14F-4D97-AF65-F5344CB8AC3E}">
        <p14:creationId xmlns:p14="http://schemas.microsoft.com/office/powerpoint/2010/main" val="2565016357"/>
      </p:ext>
    </p:extLst>
  </p:cSld>
  <p:clrMap bg1="lt1" tx1="dk1" bg2="lt2" tx2="dk2" accent1="accent1" accent2="accent2" accent3="accent3" accent4="accent4" accent5="accent5" accent6="accent6" hlink="hlink" folHlink="folHlink"/>
  <p:sldLayoutIdLst>
    <p:sldLayoutId id="2147491331" r:id="rId1"/>
    <p:sldLayoutId id="2147491332" r:id="rId2"/>
    <p:sldLayoutId id="2147491333" r:id="rId3"/>
    <p:sldLayoutId id="2147491334" r:id="rId4"/>
    <p:sldLayoutId id="2147491335" r:id="rId5"/>
    <p:sldLayoutId id="2147491336" r:id="rId6"/>
    <p:sldLayoutId id="2147491337" r:id="rId7"/>
    <p:sldLayoutId id="2147491338" r:id="rId8"/>
    <p:sldLayoutId id="2147491339" r:id="rId9"/>
    <p:sldLayoutId id="2147491340" r:id="rId10"/>
    <p:sldLayoutId id="2147491341" r:id="rId11"/>
    <p:sldLayoutId id="2147491342" r:id="rId12"/>
    <p:sldLayoutId id="2147491343" r:id="rId13"/>
    <p:sldLayoutId id="2147491344" r:id="rId14"/>
    <p:sldLayoutId id="2147491345" r:id="rId15"/>
    <p:sldLayoutId id="2147491346" r:id="rId16"/>
    <p:sldLayoutId id="2147491347" r:id="rId17"/>
    <p:sldLayoutId id="2147491348" r:id="rId18"/>
    <p:sldLayoutId id="2147491349" r:id="rId19"/>
    <p:sldLayoutId id="2147491351" r:id="rId20"/>
    <p:sldLayoutId id="2147491353" r:id="rId21"/>
    <p:sldLayoutId id="2147491354" r:id="rId22"/>
    <p:sldLayoutId id="2147491355" r:id="rId23"/>
    <p:sldLayoutId id="2147491356" r:id="rId24"/>
    <p:sldLayoutId id="2147491357" r:id="rId25"/>
    <p:sldLayoutId id="2147491358" r:id="rId26"/>
    <p:sldLayoutId id="2147491359" r:id="rId27"/>
    <p:sldLayoutId id="2147491360" r:id="rId28"/>
    <p:sldLayoutId id="2147491361" r:id="rId29"/>
    <p:sldLayoutId id="2147491362" r:id="rId30"/>
    <p:sldLayoutId id="2147491363" r:id="rId31"/>
    <p:sldLayoutId id="2147491364" r:id="rId32"/>
    <p:sldLayoutId id="2147491365" r:id="rId33"/>
    <p:sldLayoutId id="2147491366" r:id="rId34"/>
    <p:sldLayoutId id="2147491367" r:id="rId35"/>
    <p:sldLayoutId id="2147491368" r:id="rId36"/>
    <p:sldLayoutId id="2147491369" r:id="rId37"/>
    <p:sldLayoutId id="2147491370" r:id="rId38"/>
    <p:sldLayoutId id="2147491371" r:id="rId39"/>
    <p:sldLayoutId id="2147491372" r:id="rId40"/>
    <p:sldLayoutId id="2147491373" r:id="rId41"/>
    <p:sldLayoutId id="2147491374" r:id="rId42"/>
    <p:sldLayoutId id="2147491375" r:id="rId43"/>
    <p:sldLayoutId id="2147491376" r:id="rId44"/>
    <p:sldLayoutId id="2147491377" r:id="rId45"/>
    <p:sldLayoutId id="2147491378" r:id="rId46"/>
    <p:sldLayoutId id="2147491379" r:id="rId47"/>
    <p:sldLayoutId id="2147491380" r:id="rId48"/>
    <p:sldLayoutId id="2147491381" r:id="rId49"/>
    <p:sldLayoutId id="2147491382" r:id="rId50"/>
    <p:sldLayoutId id="2147491383" r:id="rId51"/>
    <p:sldLayoutId id="2147491384" r:id="rId52"/>
    <p:sldLayoutId id="2147491385" r:id="rId53"/>
    <p:sldLayoutId id="2147491386" r:id="rId54"/>
    <p:sldLayoutId id="2147491387" r:id="rId55"/>
    <p:sldLayoutId id="2147491388" r:id="rId56"/>
    <p:sldLayoutId id="2147491389" r:id="rId57"/>
    <p:sldLayoutId id="2147491390" r:id="rId58"/>
    <p:sldLayoutId id="2147491391" r:id="rId59"/>
    <p:sldLayoutId id="2147491392" r:id="rId60"/>
    <p:sldLayoutId id="2147491393" r:id="rId61"/>
    <p:sldLayoutId id="2147491394" r:id="rId62"/>
    <p:sldLayoutId id="2147491395" r:id="rId63"/>
    <p:sldLayoutId id="2147491396" r:id="rId64"/>
    <p:sldLayoutId id="2147491397" r:id="rId65"/>
    <p:sldLayoutId id="2147491398" r:id="rId66"/>
    <p:sldLayoutId id="2147491399" r:id="rId67"/>
    <p:sldLayoutId id="2147491400" r:id="rId68"/>
    <p:sldLayoutId id="2147491401" r:id="rId69"/>
    <p:sldLayoutId id="2147491402" r:id="rId70"/>
    <p:sldLayoutId id="2147491403" r:id="rId71"/>
    <p:sldLayoutId id="2147491404" r:id="rId72"/>
    <p:sldLayoutId id="2147491405" r:id="rId73"/>
    <p:sldLayoutId id="2147491406" r:id="rId74"/>
    <p:sldLayoutId id="2147491407" r:id="rId75"/>
    <p:sldLayoutId id="2147491408" r:id="rId76"/>
    <p:sldLayoutId id="2147491409" r:id="rId77"/>
    <p:sldLayoutId id="2147491410" r:id="rId78"/>
    <p:sldLayoutId id="2147491411" r:id="rId79"/>
    <p:sldLayoutId id="2147491412" r:id="rId80"/>
    <p:sldLayoutId id="2147491413" r:id="rId81"/>
    <p:sldLayoutId id="2147491414" r:id="rId82"/>
    <p:sldLayoutId id="2147491415" r:id="rId83"/>
    <p:sldLayoutId id="2147491416" r:id="rId84"/>
    <p:sldLayoutId id="2147491417" r:id="rId85"/>
    <p:sldLayoutId id="2147491418" r:id="rId86"/>
    <p:sldLayoutId id="2147491419" r:id="rId87"/>
    <p:sldLayoutId id="2147491420" r:id="rId88"/>
    <p:sldLayoutId id="2147491421" r:id="rId89"/>
    <p:sldLayoutId id="2147491422" r:id="rId90"/>
    <p:sldLayoutId id="2147491423" r:id="rId91"/>
    <p:sldLayoutId id="2147491424" r:id="rId92"/>
    <p:sldLayoutId id="2147491425" r:id="rId93"/>
    <p:sldLayoutId id="2147491426" r:id="rId94"/>
    <p:sldLayoutId id="2147491427" r:id="rId95"/>
    <p:sldLayoutId id="2147491428" r:id="rId96"/>
    <p:sldLayoutId id="2147491429" r:id="rId97"/>
    <p:sldLayoutId id="2147491430" r:id="rId98"/>
    <p:sldLayoutId id="2147491431" r:id="rId99"/>
    <p:sldLayoutId id="2147491432" r:id="rId100"/>
    <p:sldLayoutId id="2147491433" r:id="rId101"/>
    <p:sldLayoutId id="2147491434" r:id="rId102"/>
    <p:sldLayoutId id="2147491435" r:id="rId103"/>
    <p:sldLayoutId id="2147491436" r:id="rId104"/>
    <p:sldLayoutId id="2147491437" r:id="rId105"/>
    <p:sldLayoutId id="2147491438" r:id="rId106"/>
    <p:sldLayoutId id="2147491439" r:id="rId107"/>
    <p:sldLayoutId id="2147491440" r:id="rId108"/>
    <p:sldLayoutId id="2147491441" r:id="rId109"/>
    <p:sldLayoutId id="2147491442" r:id="rId110"/>
    <p:sldLayoutId id="2147491443" r:id="rId111"/>
    <p:sldLayoutId id="2147491444" r:id="rId112"/>
    <p:sldLayoutId id="2147491445" r:id="rId113"/>
    <p:sldLayoutId id="2147491446" r:id="rId114"/>
    <p:sldLayoutId id="2147491447" r:id="rId115"/>
    <p:sldLayoutId id="2147491448" r:id="rId116"/>
    <p:sldLayoutId id="2147491449" r:id="rId117"/>
    <p:sldLayoutId id="2147491450" r:id="rId118"/>
    <p:sldLayoutId id="2147491451" r:id="rId119"/>
    <p:sldLayoutId id="2147491452" r:id="rId120"/>
    <p:sldLayoutId id="2147491453" r:id="rId121"/>
    <p:sldLayoutId id="2147491454" r:id="rId122"/>
    <p:sldLayoutId id="2147491455" r:id="rId123"/>
  </p:sldLayoutIdLst>
  <p:transition spd="med"/>
  <p:hf hdr="0" ftr="0" dt="0"/>
  <p:txStyles>
    <p:title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DOC ID / Month XX, 2017 / © 2017 IBM Corporation</a:t>
            </a:r>
          </a:p>
        </p:txBody>
      </p:sp>
    </p:spTree>
    <p:extLst>
      <p:ext uri="{BB962C8B-B14F-4D97-AF65-F5344CB8AC3E}">
        <p14:creationId xmlns:p14="http://schemas.microsoft.com/office/powerpoint/2010/main" val="380493436"/>
      </p:ext>
    </p:extLst>
  </p:cSld>
  <p:clrMap bg1="lt1" tx1="dk1" bg2="lt2" tx2="dk2" accent1="accent1" accent2="accent2" accent3="accent3" accent4="accent4" accent5="accent5" accent6="accent6" hlink="hlink" folHlink="folHlink"/>
  <p:sldLayoutIdLst>
    <p:sldLayoutId id="2147491470" r:id="rId1"/>
    <p:sldLayoutId id="2147491471" r:id="rId2"/>
    <p:sldLayoutId id="2147491472" r:id="rId3"/>
    <p:sldLayoutId id="2147491473" r:id="rId4"/>
    <p:sldLayoutId id="2147491474" r:id="rId5"/>
    <p:sldLayoutId id="2147491475" r:id="rId6"/>
    <p:sldLayoutId id="2147491476" r:id="rId7"/>
    <p:sldLayoutId id="2147491477" r:id="rId8"/>
    <p:sldLayoutId id="2147491478" r:id="rId9"/>
    <p:sldLayoutId id="2147491479" r:id="rId10"/>
    <p:sldLayoutId id="2147491480" r:id="rId11"/>
    <p:sldLayoutId id="2147491481" r:id="rId12"/>
    <p:sldLayoutId id="2147491482" r:id="rId13"/>
    <p:sldLayoutId id="2147491483" r:id="rId14"/>
    <p:sldLayoutId id="2147491484" r:id="rId15"/>
    <p:sldLayoutId id="2147491485" r:id="rId16"/>
    <p:sldLayoutId id="2147491486" r:id="rId17"/>
    <p:sldLayoutId id="2147491487" r:id="rId18"/>
    <p:sldLayoutId id="2147491488" r:id="rId19"/>
    <p:sldLayoutId id="2147491489" r:id="rId20"/>
    <p:sldLayoutId id="2147491490" r:id="rId21"/>
    <p:sldLayoutId id="2147491491" r:id="rId22"/>
    <p:sldLayoutId id="2147491492" r:id="rId23"/>
    <p:sldLayoutId id="2147491493" r:id="rId24"/>
    <p:sldLayoutId id="2147491494" r:id="rId25"/>
    <p:sldLayoutId id="2147491495" r:id="rId26"/>
    <p:sldLayoutId id="2147491496" r:id="rId27"/>
    <p:sldLayoutId id="2147491497" r:id="rId28"/>
    <p:sldLayoutId id="2147491498" r:id="rId29"/>
    <p:sldLayoutId id="2147491499" r:id="rId30"/>
    <p:sldLayoutId id="2147491500" r:id="rId31"/>
    <p:sldLayoutId id="2147491501" r:id="rId32"/>
    <p:sldLayoutId id="2147491502" r:id="rId33"/>
    <p:sldLayoutId id="2147491503" r:id="rId34"/>
    <p:sldLayoutId id="214749150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15424"/>
            <a:ext cx="6400800" cy="148216"/>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Confidential</a:t>
            </a:r>
          </a:p>
        </p:txBody>
      </p:sp>
    </p:spTree>
    <p:extLst>
      <p:ext uri="{BB962C8B-B14F-4D97-AF65-F5344CB8AC3E}">
        <p14:creationId xmlns:p14="http://schemas.microsoft.com/office/powerpoint/2010/main" val="2573257015"/>
      </p:ext>
    </p:extLst>
  </p:cSld>
  <p:clrMap bg1="lt1" tx1="dk1" bg2="lt2" tx2="dk2" accent1="accent1" accent2="accent2" accent3="accent3" accent4="accent4" accent5="accent5" accent6="accent6" hlink="hlink" folHlink="folHlink"/>
  <p:sldLayoutIdLst>
    <p:sldLayoutId id="2147491629" r:id="rId1"/>
    <p:sldLayoutId id="2147491630" r:id="rId2"/>
    <p:sldLayoutId id="2147491631" r:id="rId3"/>
    <p:sldLayoutId id="2147491632" r:id="rId4"/>
    <p:sldLayoutId id="2147491633" r:id="rId5"/>
    <p:sldLayoutId id="2147491634" r:id="rId6"/>
    <p:sldLayoutId id="2147491635" r:id="rId7"/>
    <p:sldLayoutId id="2147491636" r:id="rId8"/>
    <p:sldLayoutId id="2147491637" r:id="rId9"/>
    <p:sldLayoutId id="2147491638" r:id="rId10"/>
    <p:sldLayoutId id="2147491639" r:id="rId11"/>
    <p:sldLayoutId id="2147491640" r:id="rId12"/>
    <p:sldLayoutId id="2147491641" r:id="rId13"/>
    <p:sldLayoutId id="2147491642" r:id="rId14"/>
    <p:sldLayoutId id="2147491643" r:id="rId15"/>
    <p:sldLayoutId id="2147491644" r:id="rId16"/>
    <p:sldLayoutId id="2147491645" r:id="rId17"/>
    <p:sldLayoutId id="2147491646" r:id="rId18"/>
    <p:sldLayoutId id="2147491647" r:id="rId19"/>
    <p:sldLayoutId id="2147491648" r:id="rId20"/>
    <p:sldLayoutId id="2147491649" r:id="rId21"/>
    <p:sldLayoutId id="2147491650" r:id="rId22"/>
    <p:sldLayoutId id="2147491651" r:id="rId23"/>
    <p:sldLayoutId id="2147491652" r:id="rId24"/>
    <p:sldLayoutId id="2147491653" r:id="rId25"/>
    <p:sldLayoutId id="2147491654" r:id="rId26"/>
    <p:sldLayoutId id="2147491655" r:id="rId27"/>
    <p:sldLayoutId id="2147491656" r:id="rId28"/>
    <p:sldLayoutId id="2147491657" r:id="rId29"/>
    <p:sldLayoutId id="2147491658" r:id="rId30"/>
    <p:sldLayoutId id="2147491659" r:id="rId31"/>
    <p:sldLayoutId id="2147491660" r:id="rId32"/>
    <p:sldLayoutId id="2147491661" r:id="rId33"/>
    <p:sldLayoutId id="2147491662" r:id="rId34"/>
    <p:sldLayoutId id="2147491663"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DA1B22-EDFC-4339-AB09-389E0B95B58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F78E15-4519-416F-96CF-7CCBC6E818E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3FC3F-144D-4A73-BCCB-D5FA56953D72}"/>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D693B0-79FD-4E6F-ABB0-21C84086730B}"/>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FB74EE-2911-4C7B-8358-3A8F5DA33C25}"/>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1AAA790-9AAE-463E-B0C0-1014225C2CF6}" type="slidenum">
              <a:rPr lang="en-US" smtClean="0"/>
              <a:t>‹#›</a:t>
            </a:fld>
            <a:endParaRPr lang="en-US"/>
          </a:p>
        </p:txBody>
      </p:sp>
    </p:spTree>
    <p:extLst>
      <p:ext uri="{BB962C8B-B14F-4D97-AF65-F5344CB8AC3E}">
        <p14:creationId xmlns:p14="http://schemas.microsoft.com/office/powerpoint/2010/main" val="2794837069"/>
      </p:ext>
    </p:extLst>
  </p:cSld>
  <p:clrMap bg1="lt1" tx1="dk1" bg2="lt2" tx2="dk2" accent1="accent1" accent2="accent2" accent3="accent3" accent4="accent4" accent5="accent5" accent6="accent6" hlink="hlink" folHlink="folHlink"/>
  <p:sldLayoutIdLst>
    <p:sldLayoutId id="2147492027" r:id="rId1"/>
    <p:sldLayoutId id="2147492028" r:id="rId2"/>
    <p:sldLayoutId id="2147492029" r:id="rId3"/>
    <p:sldLayoutId id="2147492030" r:id="rId4"/>
    <p:sldLayoutId id="2147492031" r:id="rId5"/>
    <p:sldLayoutId id="2147492032" r:id="rId6"/>
    <p:sldLayoutId id="2147492033" r:id="rId7"/>
    <p:sldLayoutId id="2147492034" r:id="rId8"/>
    <p:sldLayoutId id="2147492035" r:id="rId9"/>
    <p:sldLayoutId id="2147492036" r:id="rId10"/>
    <p:sldLayoutId id="2147492037" r:id="rId11"/>
    <p:sldLayoutId id="2147492038" r:id="rId12"/>
    <p:sldLayoutId id="2147492039" r:id="rId13"/>
    <p:sldLayoutId id="2147492040" r:id="rId14"/>
    <p:sldLayoutId id="2147492041" r:id="rId15"/>
    <p:sldLayoutId id="2147492042" r:id="rId16"/>
    <p:sldLayoutId id="2147492043" r:id="rId17"/>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8600" y="124969"/>
            <a:ext cx="4114800" cy="44937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3" name="Body Level One…"/>
          <p:cNvSpPr txBox="1">
            <a:spLocks noGrp="1"/>
          </p:cNvSpPr>
          <p:nvPr>
            <p:ph type="body" idx="1"/>
          </p:nvPr>
        </p:nvSpPr>
        <p:spPr>
          <a:xfrm>
            <a:off x="5103813" y="1828800"/>
            <a:ext cx="3581401" cy="3314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812808" y="4848894"/>
            <a:ext cx="102592" cy="92333"/>
          </a:xfrm>
          <a:prstGeom prst="rect">
            <a:avLst/>
          </a:prstGeom>
          <a:ln w="12700">
            <a:miter lim="400000"/>
          </a:ln>
        </p:spPr>
        <p:txBody>
          <a:bodyPr wrap="none" lIns="0" tIns="0" rIns="0" bIns="0" anchor="ctr">
            <a:spAutoFit/>
          </a:bodyPr>
          <a:lstStyle>
            <a:lvl1pPr algn="r">
              <a:defRPr sz="600">
                <a:solidFill>
                  <a:srgbClr val="FFFFFF"/>
                </a:solidFill>
                <a:latin typeface="IBM Plex Sans"/>
                <a:ea typeface="IBM Plex Sans"/>
                <a:cs typeface="IBM Plex Sans"/>
                <a:sym typeface="IBM Plex Sans"/>
              </a:defRPr>
            </a:lvl1pPr>
          </a:lstStyle>
          <a:p>
            <a:pPr defTabSz="685783" hangingPunct="0"/>
            <a:fld id="{86CB4B4D-7CA3-9044-876B-883B54F8677D}" type="slidenum">
              <a:rPr lang="uk-UA" kern="0" smtClean="0"/>
              <a:pPr defTabSz="685783" hangingPunct="0"/>
              <a:t>‹#›</a:t>
            </a:fld>
            <a:endParaRPr lang="uk-UA" kern="0"/>
          </a:p>
        </p:txBody>
      </p:sp>
    </p:spTree>
    <p:extLst>
      <p:ext uri="{BB962C8B-B14F-4D97-AF65-F5344CB8AC3E}">
        <p14:creationId xmlns:p14="http://schemas.microsoft.com/office/powerpoint/2010/main" val="310501837"/>
      </p:ext>
    </p:extLst>
  </p:cSld>
  <p:clrMap bg1="lt1" tx1="dk1" bg2="lt2" tx2="dk2" accent1="accent1" accent2="accent2" accent3="accent3" accent4="accent4" accent5="accent5" accent6="accent6" hlink="hlink" folHlink="folHlink"/>
  <p:sldLayoutIdLst>
    <p:sldLayoutId id="2147492652" r:id="rId1"/>
    <p:sldLayoutId id="2147492653" r:id="rId2"/>
    <p:sldLayoutId id="2147492654" r:id="rId3"/>
    <p:sldLayoutId id="2147492655" r:id="rId4"/>
    <p:sldLayoutId id="2147492656" r:id="rId5"/>
    <p:sldLayoutId id="2147492657" r:id="rId6"/>
    <p:sldLayoutId id="2147492658" r:id="rId7"/>
    <p:sldLayoutId id="2147492659" r:id="rId8"/>
    <p:sldLayoutId id="2147492660" r:id="rId9"/>
    <p:sldLayoutId id="2147492661" r:id="rId10"/>
    <p:sldLayoutId id="2147492662" r:id="rId11"/>
    <p:sldLayoutId id="2147492663" r:id="rId12"/>
    <p:sldLayoutId id="2147492664" r:id="rId13"/>
    <p:sldLayoutId id="2147492665" r:id="rId14"/>
    <p:sldLayoutId id="2147492666" r:id="rId15"/>
    <p:sldLayoutId id="2147492667" r:id="rId16"/>
    <p:sldLayoutId id="2147492668" r:id="rId17"/>
    <p:sldLayoutId id="2147492669" r:id="rId18"/>
    <p:sldLayoutId id="2147492670" r:id="rId19"/>
    <p:sldLayoutId id="2147492671" r:id="rId20"/>
    <p:sldLayoutId id="2147492672" r:id="rId21"/>
    <p:sldLayoutId id="2147492673" r:id="rId22"/>
    <p:sldLayoutId id="2147492674" r:id="rId23"/>
    <p:sldLayoutId id="2147492675" r:id="rId24"/>
    <p:sldLayoutId id="2147492676" r:id="rId25"/>
    <p:sldLayoutId id="2147492677" r:id="rId26"/>
    <p:sldLayoutId id="2147492678" r:id="rId27"/>
    <p:sldLayoutId id="2147492679" r:id="rId28"/>
    <p:sldLayoutId id="2147492680" r:id="rId29"/>
    <p:sldLayoutId id="2147492681" r:id="rId30"/>
    <p:sldLayoutId id="2147492682" r:id="rId31"/>
    <p:sldLayoutId id="2147492683" r:id="rId32"/>
    <p:sldLayoutId id="2147492684" r:id="rId33"/>
    <p:sldLayoutId id="2147492685" r:id="rId34"/>
    <p:sldLayoutId id="2147492686" r:id="rId35"/>
    <p:sldLayoutId id="2147492687" r:id="rId36"/>
    <p:sldLayoutId id="2147492688" r:id="rId37"/>
    <p:sldLayoutId id="2147492689" r:id="rId38"/>
    <p:sldLayoutId id="2147492690" r:id="rId39"/>
    <p:sldLayoutId id="2147492691" r:id="rId40"/>
    <p:sldLayoutId id="2147492692" r:id="rId41"/>
    <p:sldLayoutId id="2147492693" r:id="rId42"/>
    <p:sldLayoutId id="2147492694" r:id="rId43"/>
    <p:sldLayoutId id="2147492695" r:id="rId44"/>
    <p:sldLayoutId id="2147492696" r:id="rId45"/>
    <p:sldLayoutId id="2147492697" r:id="rId46"/>
    <p:sldLayoutId id="2147492698" r:id="rId47"/>
    <p:sldLayoutId id="2147492699" r:id="rId48"/>
    <p:sldLayoutId id="2147492700" r:id="rId49"/>
    <p:sldLayoutId id="2147492701" r:id="rId50"/>
    <p:sldLayoutId id="2147492702" r:id="rId51"/>
    <p:sldLayoutId id="2147492703" r:id="rId52"/>
    <p:sldLayoutId id="2147492704" r:id="rId53"/>
    <p:sldLayoutId id="2147492705" r:id="rId54"/>
    <p:sldLayoutId id="2147492706" r:id="rId55"/>
    <p:sldLayoutId id="2147492707" r:id="rId56"/>
    <p:sldLayoutId id="2147492708" r:id="rId57"/>
    <p:sldLayoutId id="2147492709" r:id="rId58"/>
    <p:sldLayoutId id="2147492710" r:id="rId59"/>
    <p:sldLayoutId id="2147492711" r:id="rId60"/>
    <p:sldLayoutId id="2147492712" r:id="rId61"/>
    <p:sldLayoutId id="2147492713" r:id="rId62"/>
    <p:sldLayoutId id="2147492714" r:id="rId63"/>
    <p:sldLayoutId id="2147492715" r:id="rId64"/>
    <p:sldLayoutId id="2147492716" r:id="rId65"/>
    <p:sldLayoutId id="2147492717" r:id="rId66"/>
    <p:sldLayoutId id="2147492718" r:id="rId67"/>
    <p:sldLayoutId id="2147492719" r:id="rId68"/>
    <p:sldLayoutId id="2147492720" r:id="rId69"/>
    <p:sldLayoutId id="2147492721" r:id="rId70"/>
    <p:sldLayoutId id="2147492722" r:id="rId71"/>
    <p:sldLayoutId id="2147492723" r:id="rId72"/>
    <p:sldLayoutId id="2147492724" r:id="rId73"/>
    <p:sldLayoutId id="2147492725" r:id="rId74"/>
    <p:sldLayoutId id="2147492726" r:id="rId75"/>
    <p:sldLayoutId id="2147492727" r:id="rId76"/>
    <p:sldLayoutId id="2147492728" r:id="rId77"/>
    <p:sldLayoutId id="2147492729" r:id="rId78"/>
    <p:sldLayoutId id="2147492730" r:id="rId79"/>
    <p:sldLayoutId id="2147492731" r:id="rId80"/>
    <p:sldLayoutId id="2147492732" r:id="rId81"/>
    <p:sldLayoutId id="2147492733" r:id="rId82"/>
    <p:sldLayoutId id="2147492734" r:id="rId83"/>
    <p:sldLayoutId id="2147492735" r:id="rId84"/>
    <p:sldLayoutId id="2147492736" r:id="rId85"/>
    <p:sldLayoutId id="2147492737" r:id="rId86"/>
    <p:sldLayoutId id="2147492738" r:id="rId87"/>
    <p:sldLayoutId id="2147492739" r:id="rId88"/>
    <p:sldLayoutId id="2147492740" r:id="rId89"/>
    <p:sldLayoutId id="2147492741" r:id="rId90"/>
    <p:sldLayoutId id="2147492742" r:id="rId91"/>
    <p:sldLayoutId id="2147492743" r:id="rId92"/>
    <p:sldLayoutId id="2147492744" r:id="rId93"/>
    <p:sldLayoutId id="2147492745" r:id="rId94"/>
    <p:sldLayoutId id="2147492746" r:id="rId95"/>
    <p:sldLayoutId id="2147492747" r:id="rId96"/>
    <p:sldLayoutId id="2147492748" r:id="rId97"/>
    <p:sldLayoutId id="2147492749" r:id="rId98"/>
    <p:sldLayoutId id="2147492750" r:id="rId99"/>
    <p:sldLayoutId id="2147492751" r:id="rId100"/>
    <p:sldLayoutId id="2147492752" r:id="rId101"/>
    <p:sldLayoutId id="2147492753" r:id="rId102"/>
    <p:sldLayoutId id="2147492754" r:id="rId103"/>
    <p:sldLayoutId id="2147492755" r:id="rId104"/>
    <p:sldLayoutId id="2147492756" r:id="rId105"/>
    <p:sldLayoutId id="2147492757" r:id="rId106"/>
    <p:sldLayoutId id="2147492758" r:id="rId107"/>
    <p:sldLayoutId id="2147492759" r:id="rId108"/>
    <p:sldLayoutId id="2147492760" r:id="rId109"/>
    <p:sldLayoutId id="2147492761" r:id="rId110"/>
    <p:sldLayoutId id="2147492762" r:id="rId111"/>
    <p:sldLayoutId id="2147492763" r:id="rId112"/>
    <p:sldLayoutId id="2147492764" r:id="rId113"/>
    <p:sldLayoutId id="2147492765" r:id="rId114"/>
    <p:sldLayoutId id="2147492766" r:id="rId115"/>
    <p:sldLayoutId id="2147492767" r:id="rId116"/>
    <p:sldLayoutId id="2147492768" r:id="rId117"/>
    <p:sldLayoutId id="2147492769" r:id="rId118"/>
    <p:sldLayoutId id="2147492770" r:id="rId119"/>
    <p:sldLayoutId id="2147492771" r:id="rId120"/>
    <p:sldLayoutId id="2147492772" r:id="rId121"/>
    <p:sldLayoutId id="2147492774" r:id="rId122"/>
    <p:sldLayoutId id="2147492775" r:id="rId123"/>
  </p:sldLayoutIdLst>
  <p:transition spd="med"/>
  <p:hf hdr="0" ftr="0" dt="0"/>
  <p:txStyles>
    <p:title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Think 2019 / © 2019 IBM Corporation
</a:t>
            </a:r>
          </a:p>
        </p:txBody>
      </p:sp>
    </p:spTree>
    <p:extLst>
      <p:ext uri="{BB962C8B-B14F-4D97-AF65-F5344CB8AC3E}">
        <p14:creationId xmlns:p14="http://schemas.microsoft.com/office/powerpoint/2010/main" val="1340107393"/>
      </p:ext>
    </p:extLst>
  </p:cSld>
  <p:clrMap bg1="lt1" tx1="dk1" bg2="lt2" tx2="dk2" accent1="accent1" accent2="accent2" accent3="accent3" accent4="accent4" accent5="accent5" accent6="accent6" hlink="hlink" folHlink="folHlink"/>
  <p:sldLayoutIdLst>
    <p:sldLayoutId id="2147492897" r:id="rId1"/>
    <p:sldLayoutId id="2147492898" r:id="rId2"/>
    <p:sldLayoutId id="2147492899" r:id="rId3"/>
    <p:sldLayoutId id="2147492900" r:id="rId4"/>
    <p:sldLayoutId id="2147492901" r:id="rId5"/>
    <p:sldLayoutId id="2147492902" r:id="rId6"/>
    <p:sldLayoutId id="2147492903" r:id="rId7"/>
    <p:sldLayoutId id="2147492904" r:id="rId8"/>
    <p:sldLayoutId id="2147492905" r:id="rId9"/>
    <p:sldLayoutId id="2147492906" r:id="rId10"/>
    <p:sldLayoutId id="2147492907" r:id="rId11"/>
    <p:sldLayoutId id="2147492908" r:id="rId12"/>
    <p:sldLayoutId id="2147492909" r:id="rId13"/>
    <p:sldLayoutId id="2147492910" r:id="rId14"/>
    <p:sldLayoutId id="2147492911" r:id="rId15"/>
    <p:sldLayoutId id="2147492912" r:id="rId16"/>
    <p:sldLayoutId id="2147492913" r:id="rId17"/>
    <p:sldLayoutId id="2147492914" r:id="rId18"/>
    <p:sldLayoutId id="2147492915" r:id="rId19"/>
    <p:sldLayoutId id="2147492916" r:id="rId20"/>
    <p:sldLayoutId id="2147492917" r:id="rId21"/>
    <p:sldLayoutId id="2147492918" r:id="rId22"/>
    <p:sldLayoutId id="2147492919" r:id="rId23"/>
    <p:sldLayoutId id="2147492920" r:id="rId24"/>
    <p:sldLayoutId id="2147492921" r:id="rId25"/>
    <p:sldLayoutId id="2147492922" r:id="rId26"/>
    <p:sldLayoutId id="2147492923" r:id="rId27"/>
    <p:sldLayoutId id="2147492924" r:id="rId28"/>
    <p:sldLayoutId id="2147492925" r:id="rId29"/>
    <p:sldLayoutId id="2147492926" r:id="rId30"/>
    <p:sldLayoutId id="2147492927" r:id="rId31"/>
    <p:sldLayoutId id="2147492928" r:id="rId32"/>
    <p:sldLayoutId id="2147492929" r:id="rId33"/>
    <p:sldLayoutId id="2147492930" r:id="rId34"/>
    <p:sldLayoutId id="2147492931" r:id="rId35"/>
    <p:sldLayoutId id="2147492932" r:id="rId36"/>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82563" y="446088"/>
            <a:ext cx="8686800" cy="2968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93" tIns="45596" rIns="91193" bIns="45596" numCol="1" anchor="t"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182563" y="1144588"/>
            <a:ext cx="8686800" cy="28495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93" tIns="45596" rIns="91193" bIns="4559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 name="Rectangle 10"/>
          <p:cNvSpPr>
            <a:spLocks noChangeArrowheads="1"/>
          </p:cNvSpPr>
          <p:nvPr/>
        </p:nvSpPr>
        <p:spPr bwMode="auto">
          <a:xfrm>
            <a:off x="76202" y="4903788"/>
            <a:ext cx="379413" cy="138112"/>
          </a:xfrm>
          <a:prstGeom prst="rect">
            <a:avLst/>
          </a:prstGeom>
          <a:noFill/>
          <a:ln>
            <a:noFill/>
          </a:ln>
          <a:effectLst>
            <a:prstShdw prst="shdw17" dist="17961" dir="2700000">
              <a:schemeClr val="accent1">
                <a:gamma/>
                <a:shade val="60000"/>
                <a:invGamma/>
                <a:alpha val="74998"/>
              </a:schemeClr>
            </a:prstShdw>
          </a:effectLst>
        </p:spPr>
        <p:txBody>
          <a:bodyPr lIns="91193" tIns="45596" rIns="91193" bIns="45596"/>
          <a:lstStyle/>
          <a:p>
            <a:pPr algn="r" defTabSz="912218" fontAlgn="base">
              <a:spcBef>
                <a:spcPct val="0"/>
              </a:spcBef>
              <a:spcAft>
                <a:spcPct val="0"/>
              </a:spcAft>
            </a:pPr>
            <a:fld id="{22B9EA66-E0A4-4E48-B229-D61956883495}" type="slidenum">
              <a:rPr lang="en-US" sz="800" smtClean="0">
                <a:solidFill>
                  <a:srgbClr val="000000"/>
                </a:solidFill>
                <a:ea typeface="ＭＳ Ｐゴシック" charset="0"/>
                <a:cs typeface="ＭＳ Ｐゴシック" charset="0"/>
              </a:rPr>
              <a:pPr algn="r" defTabSz="912218" fontAlgn="base">
                <a:spcBef>
                  <a:spcPct val="0"/>
                </a:spcBef>
                <a:spcAft>
                  <a:spcPct val="0"/>
                </a:spcAft>
              </a:pPr>
              <a:t>‹#›</a:t>
            </a:fld>
            <a:r>
              <a:rPr lang="en-US" sz="800">
                <a:solidFill>
                  <a:srgbClr val="000000"/>
                </a:solidFill>
                <a:ea typeface="ＭＳ Ｐゴシック" charset="0"/>
                <a:cs typeface="ＭＳ Ｐゴシック" charset="0"/>
              </a:rPr>
              <a:t> </a:t>
            </a:r>
          </a:p>
        </p:txBody>
      </p:sp>
    </p:spTree>
    <p:extLst>
      <p:ext uri="{BB962C8B-B14F-4D97-AF65-F5344CB8AC3E}">
        <p14:creationId xmlns:p14="http://schemas.microsoft.com/office/powerpoint/2010/main" val="623162979"/>
      </p:ext>
    </p:extLst>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8" r:id="rId6"/>
    <p:sldLayoutId id="2147484759" r:id="rId7"/>
    <p:sldLayoutId id="2147484760" r:id="rId8"/>
    <p:sldLayoutId id="2147484761" r:id="rId9"/>
    <p:sldLayoutId id="2147484762" r:id="rId10"/>
    <p:sldLayoutId id="2147484763" r:id="rId11"/>
    <p:sldLayoutId id="2147484764" r:id="rId12"/>
  </p:sldLayoutIdLst>
  <p:hf hdr="0" ftr="0" dt="0"/>
  <p:txStyles>
    <p:titleStyle>
      <a:lvl1pPr algn="l" rtl="0" eaLnBrk="0" fontAlgn="base" hangingPunct="0">
        <a:lnSpc>
          <a:spcPct val="90000"/>
        </a:lnSpc>
        <a:spcBef>
          <a:spcPct val="0"/>
        </a:spcBef>
        <a:spcAft>
          <a:spcPct val="0"/>
        </a:spcAft>
        <a:defRPr sz="2200">
          <a:solidFill>
            <a:srgbClr val="7889FB"/>
          </a:solidFill>
          <a:latin typeface="+mj-lt"/>
          <a:ea typeface="ＭＳ Ｐゴシック" pitchFamily="34" charset="-128"/>
          <a:cs typeface="+mj-cs"/>
        </a:defRPr>
      </a:lvl1pPr>
      <a:lvl2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2pPr>
      <a:lvl3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3pPr>
      <a:lvl4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4pPr>
      <a:lvl5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5pPr>
      <a:lvl6pPr marL="456038"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6pPr>
      <a:lvl7pPr marL="912218"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7pPr>
      <a:lvl8pPr marL="1368302"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8pPr>
      <a:lvl9pPr marL="1824434"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9pPr>
    </p:titleStyle>
    <p:bodyStyle>
      <a:lvl1pPr marL="235956" indent="-235956" algn="l" rtl="0" eaLnBrk="0" fontAlgn="base" hangingPunct="0">
        <a:spcBef>
          <a:spcPts val="1200"/>
        </a:spcBef>
        <a:spcAft>
          <a:spcPct val="0"/>
        </a:spcAft>
        <a:buClr>
          <a:schemeClr val="tx1"/>
        </a:buClr>
        <a:buFont typeface="Wingdings" charset="0"/>
        <a:buChar char="§"/>
        <a:defRPr sz="1600">
          <a:solidFill>
            <a:schemeClr val="tx1"/>
          </a:solidFill>
          <a:latin typeface="+mn-lt"/>
          <a:ea typeface="ＭＳ Ｐゴシック" pitchFamily="34" charset="-128"/>
          <a:cs typeface="+mn-cs"/>
        </a:defRPr>
      </a:lvl1pPr>
      <a:lvl2pPr marL="492549" indent="-216908" algn="l" rtl="0" eaLnBrk="0" fontAlgn="base" hangingPunct="0">
        <a:spcBef>
          <a:spcPts val="600"/>
        </a:spcBef>
        <a:spcAft>
          <a:spcPct val="0"/>
        </a:spcAft>
        <a:buClr>
          <a:schemeClr val="tx1"/>
        </a:buClr>
        <a:buFont typeface="Arial" charset="0"/>
        <a:buChar char="–"/>
        <a:defRPr sz="1400">
          <a:solidFill>
            <a:schemeClr val="tx1"/>
          </a:solidFill>
          <a:latin typeface="+mn-lt"/>
          <a:ea typeface="ＭＳ Ｐゴシック" pitchFamily="34" charset="-128"/>
          <a:cs typeface="+mn-cs"/>
        </a:defRPr>
      </a:lvl2pPr>
      <a:lvl3pPr marL="661975" indent="-171062" algn="l" rtl="0" eaLnBrk="0" fontAlgn="base" hangingPunct="0">
        <a:spcBef>
          <a:spcPts val="600"/>
        </a:spcBef>
        <a:spcAft>
          <a:spcPct val="0"/>
        </a:spcAft>
        <a:buClr>
          <a:schemeClr val="tx1"/>
        </a:buClr>
        <a:buChar char="•"/>
        <a:defRPr sz="1400">
          <a:solidFill>
            <a:schemeClr val="tx1"/>
          </a:solidFill>
          <a:latin typeface="+mn-lt"/>
          <a:ea typeface="ＭＳ Ｐゴシック" pitchFamily="34" charset="-128"/>
          <a:cs typeface="+mn-cs"/>
        </a:defRPr>
      </a:lvl3pPr>
      <a:lvl4pPr marL="1198828" indent="-171062" algn="l" rtl="0" eaLnBrk="0" fontAlgn="base" hangingPunct="0">
        <a:spcBef>
          <a:spcPct val="20000"/>
        </a:spcBef>
        <a:spcAft>
          <a:spcPct val="0"/>
        </a:spcAft>
        <a:buClr>
          <a:schemeClr val="bg1"/>
        </a:buClr>
        <a:buChar char="–"/>
        <a:defRPr sz="1600">
          <a:solidFill>
            <a:schemeClr val="bg1"/>
          </a:solidFill>
          <a:latin typeface="+mn-lt"/>
          <a:ea typeface="ＭＳ Ｐゴシック" pitchFamily="34" charset="-128"/>
          <a:cs typeface="+mn-cs"/>
        </a:defRPr>
      </a:lvl4pPr>
      <a:lvl5pPr marL="1534517" indent="-161537" algn="l" rtl="0" eaLnBrk="0" fontAlgn="base" hangingPunct="0">
        <a:spcBef>
          <a:spcPct val="20000"/>
        </a:spcBef>
        <a:spcAft>
          <a:spcPct val="0"/>
        </a:spcAft>
        <a:buClr>
          <a:schemeClr val="bg1"/>
        </a:buClr>
        <a:buChar char="»"/>
        <a:defRPr sz="1600">
          <a:solidFill>
            <a:schemeClr val="bg1"/>
          </a:solidFill>
          <a:latin typeface="+mn-lt"/>
          <a:ea typeface="ＭＳ Ｐゴシック" pitchFamily="34" charset="-128"/>
          <a:cs typeface="+mn-cs"/>
        </a:defRPr>
      </a:lvl5pPr>
      <a:lvl6pPr marL="1990682"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6pPr>
      <a:lvl7pPr marL="2446771"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7pPr>
      <a:lvl8pPr marL="2902904"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8pPr>
      <a:lvl9pPr marL="3358940"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9pPr>
    </p:bodyStyle>
    <p:otherStyle>
      <a:defPPr>
        <a:defRPr lang="en-US"/>
      </a:defPPr>
      <a:lvl1pPr marL="0" algn="l" defTabSz="912218" rtl="0" eaLnBrk="1" latinLnBrk="0" hangingPunct="1">
        <a:defRPr sz="1800" kern="1200">
          <a:solidFill>
            <a:schemeClr val="tx1"/>
          </a:solidFill>
          <a:latin typeface="+mn-lt"/>
          <a:ea typeface="+mn-ea"/>
          <a:cs typeface="+mn-cs"/>
        </a:defRPr>
      </a:lvl1pPr>
      <a:lvl2pPr marL="456038" algn="l" defTabSz="912218" rtl="0" eaLnBrk="1" latinLnBrk="0" hangingPunct="1">
        <a:defRPr sz="1800" kern="1200">
          <a:solidFill>
            <a:schemeClr val="tx1"/>
          </a:solidFill>
          <a:latin typeface="+mn-lt"/>
          <a:ea typeface="+mn-ea"/>
          <a:cs typeface="+mn-cs"/>
        </a:defRPr>
      </a:lvl2pPr>
      <a:lvl3pPr marL="912218" algn="l" defTabSz="912218" rtl="0" eaLnBrk="1" latinLnBrk="0" hangingPunct="1">
        <a:defRPr sz="1800" kern="1200">
          <a:solidFill>
            <a:schemeClr val="tx1"/>
          </a:solidFill>
          <a:latin typeface="+mn-lt"/>
          <a:ea typeface="+mn-ea"/>
          <a:cs typeface="+mn-cs"/>
        </a:defRPr>
      </a:lvl3pPr>
      <a:lvl4pPr marL="1368302" algn="l" defTabSz="912218" rtl="0" eaLnBrk="1" latinLnBrk="0" hangingPunct="1">
        <a:defRPr sz="1800" kern="1200">
          <a:solidFill>
            <a:schemeClr val="tx1"/>
          </a:solidFill>
          <a:latin typeface="+mn-lt"/>
          <a:ea typeface="+mn-ea"/>
          <a:cs typeface="+mn-cs"/>
        </a:defRPr>
      </a:lvl4pPr>
      <a:lvl5pPr marL="1824434" algn="l" defTabSz="912218" rtl="0" eaLnBrk="1" latinLnBrk="0" hangingPunct="1">
        <a:defRPr sz="1800" kern="1200">
          <a:solidFill>
            <a:schemeClr val="tx1"/>
          </a:solidFill>
          <a:latin typeface="+mn-lt"/>
          <a:ea typeface="+mn-ea"/>
          <a:cs typeface="+mn-cs"/>
        </a:defRPr>
      </a:lvl5pPr>
      <a:lvl6pPr marL="2280471" algn="l" defTabSz="912218" rtl="0" eaLnBrk="1" latinLnBrk="0" hangingPunct="1">
        <a:defRPr sz="1800" kern="1200">
          <a:solidFill>
            <a:schemeClr val="tx1"/>
          </a:solidFill>
          <a:latin typeface="+mn-lt"/>
          <a:ea typeface="+mn-ea"/>
          <a:cs typeface="+mn-cs"/>
        </a:defRPr>
      </a:lvl6pPr>
      <a:lvl7pPr marL="2736509" algn="l" defTabSz="912218" rtl="0" eaLnBrk="1" latinLnBrk="0" hangingPunct="1">
        <a:defRPr sz="1800" kern="1200">
          <a:solidFill>
            <a:schemeClr val="tx1"/>
          </a:solidFill>
          <a:latin typeface="+mn-lt"/>
          <a:ea typeface="+mn-ea"/>
          <a:cs typeface="+mn-cs"/>
        </a:defRPr>
      </a:lvl7pPr>
      <a:lvl8pPr marL="3192654" algn="l" defTabSz="912218" rtl="0" eaLnBrk="1" latinLnBrk="0" hangingPunct="1">
        <a:defRPr sz="1800" kern="1200">
          <a:solidFill>
            <a:schemeClr val="tx1"/>
          </a:solidFill>
          <a:latin typeface="+mn-lt"/>
          <a:ea typeface="+mn-ea"/>
          <a:cs typeface="+mn-cs"/>
        </a:defRPr>
      </a:lvl8pPr>
      <a:lvl9pPr marL="3648759" algn="l" defTabSz="912218"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39650215"/>
      </p:ext>
    </p:extLst>
  </p:cSld>
  <p:clrMap bg1="lt1" tx1="dk1" bg2="lt2" tx2="dk2" accent1="accent1" accent2="accent2" accent3="accent3" accent4="accent4" accent5="accent5" accent6="accent6" hlink="hlink" folHlink="folHlink"/>
  <p:sldLayoutIdLst>
    <p:sldLayoutId id="2147492934" r:id="rId1"/>
    <p:sldLayoutId id="2147492935" r:id="rId2"/>
    <p:sldLayoutId id="2147492936" r:id="rId3"/>
    <p:sldLayoutId id="2147492937" r:id="rId4"/>
    <p:sldLayoutId id="2147492938" r:id="rId5"/>
    <p:sldLayoutId id="2147492939" r:id="rId6"/>
    <p:sldLayoutId id="2147492940" r:id="rId7"/>
    <p:sldLayoutId id="2147492941" r:id="rId8"/>
    <p:sldLayoutId id="2147492942" r:id="rId9"/>
    <p:sldLayoutId id="2147492943" r:id="rId10"/>
    <p:sldLayoutId id="2147492944" r:id="rId11"/>
    <p:sldLayoutId id="2147492945" r:id="rId12"/>
    <p:sldLayoutId id="2147492946" r:id="rId13"/>
    <p:sldLayoutId id="2147492947" r:id="rId14"/>
    <p:sldLayoutId id="2147492948" r:id="rId15"/>
    <p:sldLayoutId id="2147492949" r:id="rId16"/>
    <p:sldLayoutId id="2147492950" r:id="rId17"/>
    <p:sldLayoutId id="2147492951" r:id="rId18"/>
    <p:sldLayoutId id="2147492952" r:id="rId19"/>
    <p:sldLayoutId id="2147492953" r:id="rId20"/>
    <p:sldLayoutId id="2147492954" r:id="rId21"/>
    <p:sldLayoutId id="2147492955" r:id="rId22"/>
    <p:sldLayoutId id="2147492956" r:id="rId23"/>
    <p:sldLayoutId id="2147492957" r:id="rId24"/>
    <p:sldLayoutId id="2147492958" r:id="rId25"/>
    <p:sldLayoutId id="2147492959" r:id="rId26"/>
    <p:sldLayoutId id="2147492960" r:id="rId27"/>
    <p:sldLayoutId id="2147492961" r:id="rId28"/>
    <p:sldLayoutId id="2147492962" r:id="rId29"/>
    <p:sldLayoutId id="2147492963" r:id="rId30"/>
    <p:sldLayoutId id="2147492964" r:id="rId31"/>
    <p:sldLayoutId id="2147492965" r:id="rId32"/>
    <p:sldLayoutId id="2147492966" r:id="rId33"/>
    <p:sldLayoutId id="2147492967" r:id="rId34"/>
    <p:sldLayoutId id="2147492968" r:id="rId35"/>
    <p:sldLayoutId id="2147492969" r:id="rId36"/>
    <p:sldLayoutId id="2147492970" r:id="rId37"/>
    <p:sldLayoutId id="2147492971" r:id="rId38"/>
    <p:sldLayoutId id="2147492972" r:id="rId39"/>
    <p:sldLayoutId id="2147492973" r:id="rId40"/>
  </p:sldLayoutIdLst>
  <p:hf hdr="0" dt="0"/>
  <p:txStyles>
    <p:titleStyle>
      <a:lvl1pPr algn="l" defTabSz="457178" rtl="0" eaLnBrk="1" latinLnBrk="0" hangingPunct="1">
        <a:lnSpc>
          <a:spcPct val="90000"/>
        </a:lnSpc>
        <a:spcBef>
          <a:spcPct val="0"/>
        </a:spcBef>
        <a:buNone/>
        <a:defRPr sz="2400" kern="1200">
          <a:solidFill>
            <a:schemeClr val="bg2"/>
          </a:solidFill>
          <a:latin typeface="+mj-lt"/>
          <a:ea typeface="IBM Plex Sans" panose="020B0503050203000203" pitchFamily="34" charset="0"/>
          <a:cs typeface="Arial" charset="0"/>
        </a:defRPr>
      </a:lvl1pPr>
    </p:titleStyle>
    <p:body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IBM Plex Sans" panose="020B0503050203000203" pitchFamily="34"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r>
              <a:rPr lang="en-US"/>
              <a:t>IBM Watson / Beth Smith Comms / September 2018 / © 2018 IBM Corporation</a:t>
            </a:r>
            <a:endParaRPr lang="en-US" dirty="0"/>
          </a:p>
        </p:txBody>
      </p:sp>
    </p:spTree>
    <p:extLst>
      <p:ext uri="{BB962C8B-B14F-4D97-AF65-F5344CB8AC3E}">
        <p14:creationId xmlns:p14="http://schemas.microsoft.com/office/powerpoint/2010/main" val="2443398122"/>
      </p:ext>
    </p:extLst>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 id="2147493479" r:id="rId6"/>
    <p:sldLayoutId id="2147493480" r:id="rId7"/>
    <p:sldLayoutId id="2147493481" r:id="rId8"/>
    <p:sldLayoutId id="2147493482" r:id="rId9"/>
    <p:sldLayoutId id="2147493483" r:id="rId10"/>
    <p:sldLayoutId id="2147493484" r:id="rId11"/>
    <p:sldLayoutId id="2147493485" r:id="rId12"/>
    <p:sldLayoutId id="2147493486" r:id="rId13"/>
    <p:sldLayoutId id="2147493487" r:id="rId14"/>
    <p:sldLayoutId id="2147493488" r:id="rId15"/>
    <p:sldLayoutId id="2147493489" r:id="rId16"/>
    <p:sldLayoutId id="2147493490" r:id="rId17"/>
    <p:sldLayoutId id="2147493491" r:id="rId18"/>
    <p:sldLayoutId id="2147493492" r:id="rId19"/>
    <p:sldLayoutId id="2147493493" r:id="rId20"/>
    <p:sldLayoutId id="2147493494" r:id="rId21"/>
    <p:sldLayoutId id="2147493495" r:id="rId22"/>
    <p:sldLayoutId id="2147493496" r:id="rId23"/>
    <p:sldLayoutId id="2147493497" r:id="rId24"/>
    <p:sldLayoutId id="2147493498" r:id="rId25"/>
    <p:sldLayoutId id="2147493499" r:id="rId26"/>
    <p:sldLayoutId id="2147493500" r:id="rId27"/>
    <p:sldLayoutId id="2147493501" r:id="rId28"/>
    <p:sldLayoutId id="2147493502" r:id="rId29"/>
    <p:sldLayoutId id="2147493503" r:id="rId30"/>
    <p:sldLayoutId id="2147493504" r:id="rId31"/>
    <p:sldLayoutId id="2147493505" r:id="rId32"/>
    <p:sldLayoutId id="2147493506" r:id="rId33"/>
    <p:sldLayoutId id="2147493507" r:id="rId34"/>
    <p:sldLayoutId id="2147493508" r:id="rId35"/>
    <p:sldLayoutId id="2147493509" r:id="rId36"/>
    <p:sldLayoutId id="2147493510" r:id="rId37"/>
    <p:sldLayoutId id="2147493511" r:id="rId38"/>
    <p:sldLayoutId id="2147493512" r:id="rId39"/>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705198303"/>
      </p:ext>
    </p:extLst>
  </p:cSld>
  <p:clrMap bg1="lt1" tx1="dk1" bg2="lt2" tx2="dk2" accent1="accent1" accent2="accent2" accent3="accent3" accent4="accent4" accent5="accent5" accent6="accent6" hlink="hlink" folHlink="folHlink"/>
  <p:sldLayoutIdLst>
    <p:sldLayoutId id="2147493636" r:id="rId1"/>
    <p:sldLayoutId id="2147493637" r:id="rId2"/>
    <p:sldLayoutId id="2147493638" r:id="rId3"/>
    <p:sldLayoutId id="2147493639" r:id="rId4"/>
    <p:sldLayoutId id="2147493640" r:id="rId5"/>
    <p:sldLayoutId id="2147493641" r:id="rId6"/>
    <p:sldLayoutId id="2147493642" r:id="rId7"/>
    <p:sldLayoutId id="2147493643" r:id="rId8"/>
    <p:sldLayoutId id="2147493644" r:id="rId9"/>
    <p:sldLayoutId id="2147493645" r:id="rId10"/>
    <p:sldLayoutId id="2147493646" r:id="rId11"/>
    <p:sldLayoutId id="2147493647" r:id="rId12"/>
    <p:sldLayoutId id="2147493648" r:id="rId13"/>
    <p:sldLayoutId id="2147493649" r:id="rId14"/>
    <p:sldLayoutId id="2147493650" r:id="rId15"/>
    <p:sldLayoutId id="2147493651" r:id="rId16"/>
    <p:sldLayoutId id="2147493652" r:id="rId17"/>
    <p:sldLayoutId id="2147493653" r:id="rId18"/>
    <p:sldLayoutId id="2147493654" r:id="rId19"/>
    <p:sldLayoutId id="2147493655" r:id="rId20"/>
    <p:sldLayoutId id="2147493656" r:id="rId21"/>
    <p:sldLayoutId id="2147493657" r:id="rId22"/>
    <p:sldLayoutId id="2147493658" r:id="rId23"/>
    <p:sldLayoutId id="2147493659" r:id="rId24"/>
    <p:sldLayoutId id="2147493660" r:id="rId25"/>
    <p:sldLayoutId id="2147493661" r:id="rId26"/>
    <p:sldLayoutId id="2147493662" r:id="rId27"/>
    <p:sldLayoutId id="2147493663" r:id="rId28"/>
    <p:sldLayoutId id="2147493664" r:id="rId29"/>
    <p:sldLayoutId id="2147493665" r:id="rId30"/>
    <p:sldLayoutId id="2147493666" r:id="rId31"/>
    <p:sldLayoutId id="2147493667" r:id="rId32"/>
    <p:sldLayoutId id="2147493668" r:id="rId33"/>
    <p:sldLayoutId id="2147493669" r:id="rId34"/>
    <p:sldLayoutId id="2147493670" r:id="rId35"/>
    <p:sldLayoutId id="2147493671" r:id="rId36"/>
    <p:sldLayoutId id="2147493672" r:id="rId37"/>
    <p:sldLayoutId id="2147493673" r:id="rId38"/>
    <p:sldLayoutId id="2147493674"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3"/>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3436484691"/>
      </p:ext>
    </p:extLst>
  </p:cSld>
  <p:clrMap bg1="lt1" tx1="dk1" bg2="lt2" tx2="dk2" accent1="accent1" accent2="accent2" accent3="accent3" accent4="accent4" accent5="accent5" accent6="accent6" hlink="hlink" folHlink="folHlink"/>
  <p:sldLayoutIdLst>
    <p:sldLayoutId id="2147493677" r:id="rId1"/>
    <p:sldLayoutId id="2147493678" r:id="rId2"/>
    <p:sldLayoutId id="2147493679" r:id="rId3"/>
    <p:sldLayoutId id="2147493680" r:id="rId4"/>
    <p:sldLayoutId id="2147493681" r:id="rId5"/>
    <p:sldLayoutId id="2147493682" r:id="rId6"/>
    <p:sldLayoutId id="2147493683" r:id="rId7"/>
    <p:sldLayoutId id="2147493684" r:id="rId8"/>
    <p:sldLayoutId id="2147493685" r:id="rId9"/>
    <p:sldLayoutId id="2147493686" r:id="rId10"/>
    <p:sldLayoutId id="2147493687" r:id="rId11"/>
    <p:sldLayoutId id="2147493688" r:id="rId12"/>
    <p:sldLayoutId id="2147493689" r:id="rId13"/>
    <p:sldLayoutId id="2147493690" r:id="rId14"/>
    <p:sldLayoutId id="2147493691" r:id="rId15"/>
    <p:sldLayoutId id="2147493692" r:id="rId16"/>
    <p:sldLayoutId id="2147493693" r:id="rId17"/>
    <p:sldLayoutId id="2147493694" r:id="rId18"/>
    <p:sldLayoutId id="2147493695" r:id="rId19"/>
    <p:sldLayoutId id="2147493696" r:id="rId20"/>
    <p:sldLayoutId id="2147493697" r:id="rId21"/>
    <p:sldLayoutId id="2147493698" r:id="rId22"/>
    <p:sldLayoutId id="2147493699" r:id="rId23"/>
    <p:sldLayoutId id="2147493700" r:id="rId24"/>
    <p:sldLayoutId id="2147493701" r:id="rId25"/>
    <p:sldLayoutId id="2147493702" r:id="rId26"/>
    <p:sldLayoutId id="2147493703" r:id="rId27"/>
    <p:sldLayoutId id="2147493704" r:id="rId28"/>
    <p:sldLayoutId id="2147493705" r:id="rId29"/>
    <p:sldLayoutId id="2147493706" r:id="rId30"/>
    <p:sldLayoutId id="2147493707" r:id="rId31"/>
    <p:sldLayoutId id="2147493708" r:id="rId32"/>
    <p:sldLayoutId id="2147493709" r:id="rId33"/>
    <p:sldLayoutId id="2147493710" r:id="rId34"/>
    <p:sldLayoutId id="2147493711" r:id="rId35"/>
    <p:sldLayoutId id="2147493712" r:id="rId36"/>
    <p:sldLayoutId id="2147493713" r:id="rId37"/>
    <p:sldLayoutId id="2147493714" r:id="rId38"/>
    <p:sldLayoutId id="2147493715" r:id="rId39"/>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A83C1F-4C5D-0E43-991F-C8FBB7BFA0E9}"/>
              </a:ext>
            </a:extLst>
          </p:cNvPr>
          <p:cNvSpPr>
            <a:spLocks noGrp="1"/>
          </p:cNvSpPr>
          <p:nvPr>
            <p:ph type="title"/>
          </p:nvPr>
        </p:nvSpPr>
        <p:spPr>
          <a:xfrm>
            <a:off x="0" y="1"/>
            <a:ext cx="9144000" cy="657997"/>
          </a:xfrm>
          <a:prstGeom prst="rect">
            <a:avLst/>
          </a:prstGeom>
          <a:solidFill>
            <a:schemeClr val="accent1">
              <a:lumMod val="75000"/>
            </a:schemeClr>
          </a:solidFill>
          <a:ln w="3175">
            <a:miter lim="400000"/>
          </a:ln>
        </p:spPr>
        <p:txBody>
          <a:bodyPr lIns="243840" tIns="243840" rIns="25400" bIns="25400" anchor="t" anchorCtr="0"/>
          <a:lstStyle/>
          <a:p>
            <a:pPr marL="0" lvl="0" defTabSz="685783"/>
            <a:r>
              <a:rPr lang="en-US" dirty="0"/>
              <a:t>Click to edit Master title style</a:t>
            </a:r>
          </a:p>
        </p:txBody>
      </p:sp>
      <p:sp>
        <p:nvSpPr>
          <p:cNvPr id="3" name="Text Placeholder 2">
            <a:extLst>
              <a:ext uri="{FF2B5EF4-FFF2-40B4-BE49-F238E27FC236}">
                <a16:creationId xmlns:a16="http://schemas.microsoft.com/office/drawing/2014/main" id="{96FBA0E7-76D0-FC4A-AA02-B8A08B9E555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254DF-7364-B24D-AF5E-9A483B734B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062730-4640-9E43-A487-CF0E6A97C79F}" type="datetimeFigureOut">
              <a:rPr lang="en-US" smtClean="0"/>
              <a:t>10/14/19</a:t>
            </a:fld>
            <a:endParaRPr lang="en-US"/>
          </a:p>
        </p:txBody>
      </p:sp>
      <p:sp>
        <p:nvSpPr>
          <p:cNvPr id="5" name="Footer Placeholder 4">
            <a:extLst>
              <a:ext uri="{FF2B5EF4-FFF2-40B4-BE49-F238E27FC236}">
                <a16:creationId xmlns:a16="http://schemas.microsoft.com/office/drawing/2014/main" id="{4753369D-134C-8B48-A5A5-84589D3F64C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C9868F-E39C-3F47-8C49-4995B8AFE8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0C83A4F-801A-764D-BF9D-89D2FD481754}" type="slidenum">
              <a:rPr lang="en-US" smtClean="0"/>
              <a:t>‹#›</a:t>
            </a:fld>
            <a:endParaRPr lang="en-US"/>
          </a:p>
        </p:txBody>
      </p:sp>
    </p:spTree>
    <p:extLst>
      <p:ext uri="{BB962C8B-B14F-4D97-AF65-F5344CB8AC3E}">
        <p14:creationId xmlns:p14="http://schemas.microsoft.com/office/powerpoint/2010/main" val="851303530"/>
      </p:ext>
    </p:extLst>
  </p:cSld>
  <p:clrMap bg1="lt1" tx1="dk1" bg2="lt2" tx2="dk2" accent1="accent1" accent2="accent2" accent3="accent3" accent4="accent4" accent5="accent5" accent6="accent6" hlink="hlink" folHlink="folHlink"/>
  <p:sldLayoutIdLst>
    <p:sldLayoutId id="2147493719" r:id="rId1"/>
    <p:sldLayoutId id="2147493720" r:id="rId2"/>
    <p:sldLayoutId id="2147493721" r:id="rId3"/>
    <p:sldLayoutId id="2147493722" r:id="rId4"/>
    <p:sldLayoutId id="2147493723" r:id="rId5"/>
    <p:sldLayoutId id="2147493724" r:id="rId6"/>
    <p:sldLayoutId id="2147493725" r:id="rId7"/>
    <p:sldLayoutId id="2147493726" r:id="rId8"/>
    <p:sldLayoutId id="2147493727" r:id="rId9"/>
    <p:sldLayoutId id="2147493728" r:id="rId10"/>
    <p:sldLayoutId id="2147493729" r:id="rId11"/>
    <p:sldLayoutId id="2147493730" r:id="rId12"/>
    <p:sldLayoutId id="2147493854" r:id="rId13"/>
  </p:sldLayoutIdLst>
  <p:txStyles>
    <p:titleStyle>
      <a:lvl1pPr algn="l" defTabSz="685800" rtl="0" eaLnBrk="1" latinLnBrk="0" hangingPunct="1">
        <a:lnSpc>
          <a:spcPct val="90000"/>
        </a:lnSpc>
        <a:spcBef>
          <a:spcPct val="0"/>
        </a:spcBef>
        <a:buNone/>
        <a:defRPr lang="en-US" sz="2400" b="1" i="0" kern="12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Helvetica Neue Light" panose="02000403000000020004" pitchFamily="2" charset="0"/>
          <a:ea typeface="Helvetica Neue Light" panose="02000403000000020004" pitchFamily="2"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Helvetica Neue Light" panose="02000403000000020004" pitchFamily="2" charset="0"/>
          <a:ea typeface="Helvetica Neue Light" panose="02000403000000020004" pitchFamily="2"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Light" panose="02000403000000020004" pitchFamily="2" charset="0"/>
          <a:ea typeface="Helvetica Neue Light" panose="02000403000000020004" pitchFamily="2"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Light" panose="02000403000000020004" pitchFamily="2" charset="0"/>
          <a:ea typeface="Helvetica Neue Light" panose="02000403000000020004"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8600" y="124970"/>
            <a:ext cx="4114800" cy="44937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3" name="Body Level One…"/>
          <p:cNvSpPr txBox="1">
            <a:spLocks noGrp="1"/>
          </p:cNvSpPr>
          <p:nvPr>
            <p:ph type="body" idx="1"/>
          </p:nvPr>
        </p:nvSpPr>
        <p:spPr>
          <a:xfrm>
            <a:off x="5103814" y="1828800"/>
            <a:ext cx="3581401" cy="3314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812808" y="4848895"/>
            <a:ext cx="102592" cy="92333"/>
          </a:xfrm>
          <a:prstGeom prst="rect">
            <a:avLst/>
          </a:prstGeom>
          <a:ln w="12700">
            <a:miter lim="400000"/>
          </a:ln>
        </p:spPr>
        <p:txBody>
          <a:bodyPr wrap="none" lIns="0" tIns="0" rIns="0" bIns="0" anchor="ctr">
            <a:spAutoFit/>
          </a:bodyPr>
          <a:lstStyle>
            <a:lvl1pPr algn="r">
              <a:defRPr sz="600">
                <a:solidFill>
                  <a:srgbClr val="FFFFFF"/>
                </a:solidFill>
                <a:latin typeface="IBM Plex Sans"/>
                <a:ea typeface="IBM Plex Sans"/>
                <a:cs typeface="IBM Plex Sans"/>
                <a:sym typeface="IBM Plex Sans"/>
              </a:defRPr>
            </a:lvl1pPr>
          </a:lstStyle>
          <a:p>
            <a:pPr defTabSz="685766" hangingPunct="0"/>
            <a:fld id="{86CB4B4D-7CA3-9044-876B-883B54F8677D}" type="slidenum">
              <a:rPr lang="uk-UA" kern="0" smtClean="0"/>
              <a:pPr defTabSz="685766" hangingPunct="0"/>
              <a:t>‹#›</a:t>
            </a:fld>
            <a:endParaRPr lang="uk-UA" kern="0"/>
          </a:p>
        </p:txBody>
      </p:sp>
    </p:spTree>
    <p:extLst>
      <p:ext uri="{BB962C8B-B14F-4D97-AF65-F5344CB8AC3E}">
        <p14:creationId xmlns:p14="http://schemas.microsoft.com/office/powerpoint/2010/main" val="1291197639"/>
      </p:ext>
    </p:extLst>
  </p:cSld>
  <p:clrMap bg1="lt1" tx1="dk1" bg2="lt2" tx2="dk2" accent1="accent1" accent2="accent2" accent3="accent3" accent4="accent4" accent5="accent5" accent6="accent6" hlink="hlink" folHlink="folHlink"/>
  <p:sldLayoutIdLst>
    <p:sldLayoutId id="2147493732" r:id="rId1"/>
    <p:sldLayoutId id="2147493733" r:id="rId2"/>
    <p:sldLayoutId id="2147493734" r:id="rId3"/>
    <p:sldLayoutId id="2147493735" r:id="rId4"/>
    <p:sldLayoutId id="2147493736" r:id="rId5"/>
    <p:sldLayoutId id="2147493737" r:id="rId6"/>
    <p:sldLayoutId id="2147493738" r:id="rId7"/>
    <p:sldLayoutId id="2147493739" r:id="rId8"/>
    <p:sldLayoutId id="2147493740" r:id="rId9"/>
    <p:sldLayoutId id="2147493741" r:id="rId10"/>
    <p:sldLayoutId id="2147493742" r:id="rId11"/>
    <p:sldLayoutId id="2147493743" r:id="rId12"/>
    <p:sldLayoutId id="2147493744" r:id="rId13"/>
    <p:sldLayoutId id="2147493745" r:id="rId14"/>
    <p:sldLayoutId id="2147493746" r:id="rId15"/>
    <p:sldLayoutId id="2147493747" r:id="rId16"/>
    <p:sldLayoutId id="2147493748" r:id="rId17"/>
    <p:sldLayoutId id="2147493749" r:id="rId18"/>
    <p:sldLayoutId id="2147493750" r:id="rId19"/>
    <p:sldLayoutId id="2147493751" r:id="rId20"/>
    <p:sldLayoutId id="2147493752" r:id="rId21"/>
    <p:sldLayoutId id="2147493753" r:id="rId22"/>
    <p:sldLayoutId id="2147493754" r:id="rId23"/>
    <p:sldLayoutId id="2147493755" r:id="rId24"/>
    <p:sldLayoutId id="2147493756" r:id="rId25"/>
    <p:sldLayoutId id="2147493757" r:id="rId26"/>
    <p:sldLayoutId id="2147493758" r:id="rId27"/>
    <p:sldLayoutId id="2147493759" r:id="rId28"/>
    <p:sldLayoutId id="2147493760" r:id="rId29"/>
    <p:sldLayoutId id="2147493761" r:id="rId30"/>
    <p:sldLayoutId id="2147493762" r:id="rId31"/>
    <p:sldLayoutId id="2147493763" r:id="rId32"/>
    <p:sldLayoutId id="2147493764" r:id="rId33"/>
    <p:sldLayoutId id="2147493765" r:id="rId34"/>
    <p:sldLayoutId id="2147493766" r:id="rId35"/>
    <p:sldLayoutId id="2147493767" r:id="rId36"/>
    <p:sldLayoutId id="2147493768" r:id="rId37"/>
    <p:sldLayoutId id="2147493769" r:id="rId38"/>
    <p:sldLayoutId id="2147493770" r:id="rId39"/>
    <p:sldLayoutId id="2147493771" r:id="rId40"/>
    <p:sldLayoutId id="2147493772" r:id="rId41"/>
    <p:sldLayoutId id="2147493773" r:id="rId42"/>
    <p:sldLayoutId id="2147493774" r:id="rId43"/>
    <p:sldLayoutId id="2147493775" r:id="rId44"/>
    <p:sldLayoutId id="2147493776" r:id="rId45"/>
    <p:sldLayoutId id="2147493777" r:id="rId46"/>
    <p:sldLayoutId id="2147493778" r:id="rId47"/>
    <p:sldLayoutId id="2147493779" r:id="rId48"/>
    <p:sldLayoutId id="2147493780" r:id="rId49"/>
    <p:sldLayoutId id="2147493781" r:id="rId50"/>
    <p:sldLayoutId id="2147493782" r:id="rId51"/>
    <p:sldLayoutId id="2147493783" r:id="rId52"/>
    <p:sldLayoutId id="2147493784" r:id="rId53"/>
    <p:sldLayoutId id="2147493785" r:id="rId54"/>
    <p:sldLayoutId id="2147493786" r:id="rId55"/>
    <p:sldLayoutId id="2147493787" r:id="rId56"/>
    <p:sldLayoutId id="2147493788" r:id="rId57"/>
    <p:sldLayoutId id="2147493789" r:id="rId58"/>
    <p:sldLayoutId id="2147493790" r:id="rId59"/>
    <p:sldLayoutId id="2147493791" r:id="rId60"/>
    <p:sldLayoutId id="2147493792" r:id="rId61"/>
    <p:sldLayoutId id="2147493793" r:id="rId62"/>
    <p:sldLayoutId id="2147493794" r:id="rId63"/>
    <p:sldLayoutId id="2147493795" r:id="rId64"/>
    <p:sldLayoutId id="2147493796" r:id="rId65"/>
    <p:sldLayoutId id="2147493797" r:id="rId66"/>
    <p:sldLayoutId id="2147493798" r:id="rId67"/>
    <p:sldLayoutId id="2147493799" r:id="rId68"/>
    <p:sldLayoutId id="2147493800" r:id="rId69"/>
    <p:sldLayoutId id="2147493801" r:id="rId70"/>
    <p:sldLayoutId id="2147493802" r:id="rId71"/>
    <p:sldLayoutId id="2147493803" r:id="rId72"/>
    <p:sldLayoutId id="2147493804" r:id="rId73"/>
    <p:sldLayoutId id="2147493805" r:id="rId74"/>
    <p:sldLayoutId id="2147493806" r:id="rId75"/>
    <p:sldLayoutId id="2147493807" r:id="rId76"/>
    <p:sldLayoutId id="2147493808" r:id="rId77"/>
    <p:sldLayoutId id="2147493809" r:id="rId78"/>
    <p:sldLayoutId id="2147493810" r:id="rId79"/>
    <p:sldLayoutId id="2147493811" r:id="rId80"/>
    <p:sldLayoutId id="2147493812" r:id="rId81"/>
    <p:sldLayoutId id="2147493813" r:id="rId82"/>
    <p:sldLayoutId id="2147493814" r:id="rId83"/>
    <p:sldLayoutId id="2147493815" r:id="rId84"/>
    <p:sldLayoutId id="2147493816" r:id="rId85"/>
    <p:sldLayoutId id="2147493817" r:id="rId86"/>
    <p:sldLayoutId id="2147493818" r:id="rId87"/>
    <p:sldLayoutId id="2147493819" r:id="rId88"/>
    <p:sldLayoutId id="2147493820" r:id="rId89"/>
    <p:sldLayoutId id="2147493821" r:id="rId90"/>
    <p:sldLayoutId id="2147493822" r:id="rId91"/>
    <p:sldLayoutId id="2147493823" r:id="rId92"/>
    <p:sldLayoutId id="2147493824" r:id="rId93"/>
    <p:sldLayoutId id="2147493825" r:id="rId94"/>
    <p:sldLayoutId id="2147493826" r:id="rId95"/>
    <p:sldLayoutId id="2147493827" r:id="rId96"/>
    <p:sldLayoutId id="2147493828" r:id="rId97"/>
    <p:sldLayoutId id="2147493829" r:id="rId98"/>
    <p:sldLayoutId id="2147493830" r:id="rId99"/>
    <p:sldLayoutId id="2147493831" r:id="rId100"/>
    <p:sldLayoutId id="2147493832" r:id="rId101"/>
    <p:sldLayoutId id="2147493833" r:id="rId102"/>
    <p:sldLayoutId id="2147493834" r:id="rId103"/>
    <p:sldLayoutId id="2147493835" r:id="rId104"/>
    <p:sldLayoutId id="2147493836" r:id="rId105"/>
    <p:sldLayoutId id="2147493837" r:id="rId106"/>
    <p:sldLayoutId id="2147493838" r:id="rId107"/>
    <p:sldLayoutId id="2147493839" r:id="rId108"/>
    <p:sldLayoutId id="2147493840" r:id="rId109"/>
    <p:sldLayoutId id="2147493841" r:id="rId110"/>
    <p:sldLayoutId id="2147493842" r:id="rId111"/>
    <p:sldLayoutId id="2147493843" r:id="rId112"/>
    <p:sldLayoutId id="2147493844" r:id="rId113"/>
    <p:sldLayoutId id="2147493845" r:id="rId114"/>
    <p:sldLayoutId id="2147493846" r:id="rId115"/>
    <p:sldLayoutId id="2147493847" r:id="rId116"/>
    <p:sldLayoutId id="2147493848" r:id="rId117"/>
    <p:sldLayoutId id="2147493849" r:id="rId118"/>
    <p:sldLayoutId id="2147493850" r:id="rId119"/>
    <p:sldLayoutId id="2147493851" r:id="rId120"/>
    <p:sldLayoutId id="2147493852" r:id="rId121"/>
    <p:sldLayoutId id="2147493853" r:id="rId122"/>
    <p:sldLayoutId id="2147493894" r:id="rId123"/>
    <p:sldLayoutId id="2147493895" r:id="rId124"/>
    <p:sldLayoutId id="2147493896" r:id="rId125"/>
  </p:sldLayoutIdLst>
  <p:transition spd="med"/>
  <p:hf hdr="0" ftr="0" dt="0"/>
  <p:txStyles>
    <p:titleStyle>
      <a:lvl1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178"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29"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5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45" marR="0" indent="-168267"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3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898"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075"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252"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430"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D0BE6F14-FF48-0F4F-A8AA-2E3F25371E4A}" type="slidenum">
              <a:rPr lang="en-US" smtClean="0">
                <a:solidFill>
                  <a:srgbClr val="FFFFFF"/>
                </a:solidFill>
              </a:rPr>
              <a:pPr defTabSz="685783"/>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FFFFFF"/>
                </a:solidFill>
              </a:rPr>
              <a:t>Think 2019 / 6525 / February 13, 2019 / © 2019 IBM Corporation</a:t>
            </a:r>
          </a:p>
        </p:txBody>
      </p:sp>
    </p:spTree>
    <p:extLst>
      <p:ext uri="{BB962C8B-B14F-4D97-AF65-F5344CB8AC3E}">
        <p14:creationId xmlns:p14="http://schemas.microsoft.com/office/powerpoint/2010/main" val="2281640486"/>
      </p:ext>
    </p:extLst>
  </p:cSld>
  <p:clrMap bg1="lt1" tx1="dk1" bg2="lt2" tx2="dk2" accent1="accent1" accent2="accent2" accent3="accent3" accent4="accent4" accent5="accent5" accent6="accent6" hlink="hlink" folHlink="folHlink"/>
  <p:sldLayoutIdLst>
    <p:sldLayoutId id="2147493856" r:id="rId1"/>
    <p:sldLayoutId id="2147493857" r:id="rId2"/>
    <p:sldLayoutId id="2147493858" r:id="rId3"/>
    <p:sldLayoutId id="2147493859" r:id="rId4"/>
    <p:sldLayoutId id="2147493860" r:id="rId5"/>
    <p:sldLayoutId id="2147493861" r:id="rId6"/>
    <p:sldLayoutId id="2147493862" r:id="rId7"/>
    <p:sldLayoutId id="2147493863" r:id="rId8"/>
    <p:sldLayoutId id="2147493864" r:id="rId9"/>
    <p:sldLayoutId id="2147493865" r:id="rId10"/>
    <p:sldLayoutId id="2147493866" r:id="rId11"/>
    <p:sldLayoutId id="2147493867" r:id="rId12"/>
    <p:sldLayoutId id="2147493868" r:id="rId13"/>
    <p:sldLayoutId id="2147493869" r:id="rId14"/>
    <p:sldLayoutId id="2147493870" r:id="rId15"/>
    <p:sldLayoutId id="2147493871" r:id="rId16"/>
    <p:sldLayoutId id="2147493872" r:id="rId17"/>
    <p:sldLayoutId id="2147493873" r:id="rId18"/>
    <p:sldLayoutId id="2147493874" r:id="rId19"/>
    <p:sldLayoutId id="2147493875" r:id="rId20"/>
    <p:sldLayoutId id="2147493876" r:id="rId21"/>
    <p:sldLayoutId id="2147493877" r:id="rId22"/>
    <p:sldLayoutId id="2147493878" r:id="rId23"/>
    <p:sldLayoutId id="2147493879" r:id="rId24"/>
    <p:sldLayoutId id="2147493880" r:id="rId25"/>
    <p:sldLayoutId id="2147493881" r:id="rId26"/>
    <p:sldLayoutId id="2147493882" r:id="rId27"/>
    <p:sldLayoutId id="2147493883" r:id="rId28"/>
    <p:sldLayoutId id="2147493884" r:id="rId29"/>
    <p:sldLayoutId id="2147493885" r:id="rId30"/>
    <p:sldLayoutId id="2147493886" r:id="rId31"/>
    <p:sldLayoutId id="2147493887" r:id="rId32"/>
    <p:sldLayoutId id="2147493888" r:id="rId33"/>
    <p:sldLayoutId id="2147493889" r:id="rId34"/>
    <p:sldLayoutId id="2147493890" r:id="rId35"/>
    <p:sldLayoutId id="2147493891" r:id="rId36"/>
  </p:sldLayoutIdLst>
  <p:hf sldNum="0"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72251"/>
            <a:ext cx="2103120" cy="43434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408195" y="172251"/>
            <a:ext cx="2105840" cy="43434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969264" y="4718304"/>
            <a:ext cx="846836" cy="201168"/>
          </a:xfrm>
          <a:prstGeom prst="rect">
            <a:avLst/>
          </a:prstGeom>
        </p:spPr>
        <p:txBody>
          <a:bodyPr vert="horz" lIns="0" tIns="0" rIns="0" bIns="0" rtlCol="0" anchor="b" anchorCtr="0"/>
          <a:lstStyle>
            <a:lvl1pPr algn="l">
              <a:defRPr sz="500">
                <a:solidFill>
                  <a:schemeClr val="bg1"/>
                </a:solidFill>
                <a:latin typeface="Arial"/>
                <a:cs typeface="Arial"/>
              </a:defRPr>
            </a:lvl1pPr>
          </a:lstStyle>
          <a:p>
            <a:pPr defTabSz="457200"/>
            <a:endParaRPr lang="en-US" dirty="0">
              <a:solidFill>
                <a:srgbClr val="464646"/>
              </a:solidFill>
            </a:endParaRPr>
          </a:p>
        </p:txBody>
      </p:sp>
      <p:sp>
        <p:nvSpPr>
          <p:cNvPr id="6" name="Slide Number Placeholder 5"/>
          <p:cNvSpPr>
            <a:spLocks noGrp="1"/>
          </p:cNvSpPr>
          <p:nvPr>
            <p:ph type="sldNum" sz="quarter" idx="4"/>
          </p:nvPr>
        </p:nvSpPr>
        <p:spPr>
          <a:xfrm>
            <a:off x="230188" y="4718304"/>
            <a:ext cx="457200" cy="201168"/>
          </a:xfrm>
          <a:prstGeom prst="rect">
            <a:avLst/>
          </a:prstGeom>
        </p:spPr>
        <p:txBody>
          <a:bodyPr vert="horz" lIns="0" tIns="0" rIns="0" bIns="0" rtlCol="0" anchor="b" anchorCtr="0"/>
          <a:lstStyle>
            <a:lvl1pPr algn="l">
              <a:defRPr sz="500">
                <a:solidFill>
                  <a:schemeClr val="bg1"/>
                </a:solidFill>
                <a:latin typeface="Arial"/>
                <a:cs typeface="Arial"/>
              </a:defRPr>
            </a:lvl1pPr>
          </a:lstStyle>
          <a:p>
            <a:pPr defTabSz="457200"/>
            <a:r>
              <a:rPr lang="en-US" dirty="0">
                <a:solidFill>
                  <a:srgbClr val="464646"/>
                </a:solidFill>
              </a:rPr>
              <a:t>Page </a:t>
            </a:r>
            <a:fld id="{E4DBDE34-E9B5-E04F-B662-69720E4BCB53}" type="slidenum">
              <a:rPr lang="en-US" smtClean="0">
                <a:solidFill>
                  <a:srgbClr val="464646"/>
                </a:solidFill>
              </a:rPr>
              <a:pPr defTabSz="457200"/>
              <a:t>‹#›</a:t>
            </a:fld>
            <a:endParaRPr lang="en-US" dirty="0">
              <a:solidFill>
                <a:srgbClr val="464646"/>
              </a:solidFill>
            </a:endParaRPr>
          </a:p>
        </p:txBody>
      </p:sp>
    </p:spTree>
    <p:extLst>
      <p:ext uri="{BB962C8B-B14F-4D97-AF65-F5344CB8AC3E}">
        <p14:creationId xmlns:p14="http://schemas.microsoft.com/office/powerpoint/2010/main" val="920058324"/>
      </p:ext>
    </p:extLst>
  </p:cSld>
  <p:clrMap bg1="lt1" tx1="dk1" bg2="lt2" tx2="dk2" accent1="accent1" accent2="accent2" accent3="accent3" accent4="accent4" accent5="accent5" accent6="accent6" hlink="hlink" folHlink="folHlink"/>
  <p:sldLayoutIdLst>
    <p:sldLayoutId id="2147484853" r:id="rId1"/>
    <p:sldLayoutId id="2147484854" r:id="rId2"/>
    <p:sldLayoutId id="2147484855" r:id="rId3"/>
    <p:sldLayoutId id="2147484856" r:id="rId4"/>
    <p:sldLayoutId id="2147484857" r:id="rId5"/>
    <p:sldLayoutId id="2147484858" r:id="rId6"/>
    <p:sldLayoutId id="2147484859" r:id="rId7"/>
    <p:sldLayoutId id="2147484860" r:id="rId8"/>
    <p:sldLayoutId id="2147484861" r:id="rId9"/>
    <p:sldLayoutId id="2147484862" r:id="rId10"/>
    <p:sldLayoutId id="2147484863" r:id="rId11"/>
    <p:sldLayoutId id="2147484864" r:id="rId12"/>
    <p:sldLayoutId id="2147484865" r:id="rId13"/>
    <p:sldLayoutId id="2147484866" r:id="rId14"/>
    <p:sldLayoutId id="2147484867" r:id="rId15"/>
    <p:sldLayoutId id="2147484868" r:id="rId16"/>
    <p:sldLayoutId id="2147484869" r:id="rId17"/>
    <p:sldLayoutId id="2147484870" r:id="rId18"/>
    <p:sldLayoutId id="2147484871" r:id="rId19"/>
    <p:sldLayoutId id="2147484872" r:id="rId20"/>
    <p:sldLayoutId id="2147484873" r:id="rId21"/>
    <p:sldLayoutId id="2147484874" r:id="rId22"/>
    <p:sldLayoutId id="2147484875" r:id="rId23"/>
    <p:sldLayoutId id="2147484876" r:id="rId24"/>
  </p:sldLayoutIdLst>
  <p:hf hdr="0" ftr="0" dt="0"/>
  <p:txStyles>
    <p:titleStyle>
      <a:lvl1pPr algn="l" defTabSz="457200" rtl="0" eaLnBrk="1" latinLnBrk="0" hangingPunct="1">
        <a:lnSpc>
          <a:spcPct val="100000"/>
        </a:lnSpc>
        <a:spcBef>
          <a:spcPct val="0"/>
        </a:spcBef>
        <a:buNone/>
        <a:defRPr sz="2000" kern="1200">
          <a:solidFill>
            <a:schemeClr val="bg1"/>
          </a:solidFill>
          <a:latin typeface="Arial"/>
          <a:ea typeface="+mj-ea"/>
          <a:cs typeface="Arial"/>
        </a:defRPr>
      </a:lvl1pPr>
    </p:titleStyle>
    <p:bodyStyle>
      <a:lvl1pPr marL="0" indent="0" algn="l" defTabSz="457200" rtl="0" eaLnBrk="1" latinLnBrk="0" hangingPunct="1">
        <a:spcBef>
          <a:spcPts val="1500"/>
        </a:spcBef>
        <a:buFont typeface="Arial"/>
        <a:buNone/>
        <a:defRPr sz="2000" kern="1200">
          <a:solidFill>
            <a:schemeClr val="bg1"/>
          </a:solidFill>
          <a:latin typeface="Arial"/>
          <a:ea typeface="+mn-ea"/>
          <a:cs typeface="Arial"/>
        </a:defRPr>
      </a:lvl1pPr>
      <a:lvl2pPr marL="173038" indent="-173038" algn="l" defTabSz="457200" rtl="0" eaLnBrk="1" latinLnBrk="0" hangingPunct="1">
        <a:spcBef>
          <a:spcPct val="20000"/>
        </a:spcBef>
        <a:buFont typeface="Arial"/>
        <a:buChar char="–"/>
        <a:defRPr sz="2000" kern="1200">
          <a:solidFill>
            <a:schemeClr val="bg1"/>
          </a:solidFill>
          <a:latin typeface="Arial"/>
          <a:ea typeface="+mn-ea"/>
          <a:cs typeface="Arial"/>
        </a:defRPr>
      </a:lvl2pPr>
      <a:lvl3pPr marL="396875" indent="-173038" algn="l" defTabSz="457200" rtl="0" eaLnBrk="1" latinLnBrk="0" hangingPunct="1">
        <a:spcBef>
          <a:spcPct val="20000"/>
        </a:spcBef>
        <a:buFont typeface="Arial"/>
        <a:buChar char="•"/>
        <a:defRPr sz="2000" kern="1200">
          <a:solidFill>
            <a:schemeClr val="bg1"/>
          </a:solidFill>
          <a:latin typeface="Arial"/>
          <a:ea typeface="+mn-ea"/>
          <a:cs typeface="Arial"/>
        </a:defRPr>
      </a:lvl3pPr>
      <a:lvl4pPr marL="625475" indent="-168275" algn="l" defTabSz="457200" rtl="0" eaLnBrk="1" latinLnBrk="0" hangingPunct="1">
        <a:spcBef>
          <a:spcPct val="20000"/>
        </a:spcBef>
        <a:buFont typeface="Arial"/>
        <a:buChar char="–"/>
        <a:defRPr sz="2000" kern="1200">
          <a:solidFill>
            <a:schemeClr val="bg1"/>
          </a:solidFill>
          <a:latin typeface="Arial"/>
          <a:ea typeface="+mn-ea"/>
          <a:cs typeface="Arial"/>
        </a:defRPr>
      </a:lvl4pPr>
      <a:lvl5pPr marL="803275" indent="-173038" algn="l" defTabSz="457200" rtl="0" eaLnBrk="1" latinLnBrk="0" hangingPunct="1">
        <a:spcBef>
          <a:spcPct val="20000"/>
        </a:spcBef>
        <a:buFont typeface="Arial"/>
        <a:buChar char="»"/>
        <a:defRPr sz="20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5602" name="Title Placeholder 1"/>
          <p:cNvSpPr>
            <a:spLocks noGrp="1"/>
          </p:cNvSpPr>
          <p:nvPr>
            <p:ph type="title"/>
          </p:nvPr>
        </p:nvSpPr>
        <p:spPr bwMode="auto">
          <a:xfrm>
            <a:off x="228600" y="173038"/>
            <a:ext cx="2103438" cy="4343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5603" name="Text Placeholder 2"/>
          <p:cNvSpPr>
            <a:spLocks noGrp="1"/>
          </p:cNvSpPr>
          <p:nvPr>
            <p:ph type="body" idx="1"/>
          </p:nvPr>
        </p:nvSpPr>
        <p:spPr bwMode="auto">
          <a:xfrm>
            <a:off x="2408238" y="173038"/>
            <a:ext cx="2105025" cy="4343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700213" y="4718050"/>
            <a:ext cx="914400" cy="201613"/>
          </a:xfrm>
          <a:prstGeom prst="rect">
            <a:avLst/>
          </a:prstGeom>
        </p:spPr>
        <p:txBody>
          <a:bodyPr vert="horz" wrap="square" lIns="0" tIns="0" rIns="0" bIns="0" numCol="1" anchor="b" anchorCtr="0" compatLnSpc="1">
            <a:prstTxWarp prst="textNoShape">
              <a:avLst/>
            </a:prstTxWarp>
          </a:bodyPr>
          <a:lstStyle>
            <a:lvl1pPr eaLnBrk="1" hangingPunct="1">
              <a:defRPr sz="500">
                <a:solidFill>
                  <a:schemeClr val="bg1"/>
                </a:solidFill>
              </a:defRPr>
            </a:lvl1pPr>
          </a:lstStyle>
          <a:p>
            <a:pPr defTabSz="457200" fontAlgn="base">
              <a:spcBef>
                <a:spcPct val="0"/>
              </a:spcBef>
              <a:spcAft>
                <a:spcPct val="0"/>
              </a:spcAft>
              <a:defRPr/>
            </a:pPr>
            <a:endParaRPr lang="en-US" altLang="en-US">
              <a:solidFill>
                <a:srgbClr val="464646"/>
              </a:solidFill>
              <a:ea typeface="ＭＳ Ｐゴシック" charset="-128"/>
            </a:endParaRPr>
          </a:p>
        </p:txBody>
      </p:sp>
      <p:sp>
        <p:nvSpPr>
          <p:cNvPr id="5" name="Footer Placeholder 4"/>
          <p:cNvSpPr>
            <a:spLocks noGrp="1"/>
          </p:cNvSpPr>
          <p:nvPr>
            <p:ph type="ftr" sz="quarter" idx="3"/>
          </p:nvPr>
        </p:nvSpPr>
        <p:spPr>
          <a:xfrm>
            <a:off x="969963" y="4718050"/>
            <a:ext cx="685800" cy="201613"/>
          </a:xfrm>
          <a:prstGeom prst="rect">
            <a:avLst/>
          </a:prstGeom>
        </p:spPr>
        <p:txBody>
          <a:bodyPr vert="horz" lIns="0" tIns="0" rIns="0" bIns="0" rtlCol="0" anchor="b" anchorCtr="0"/>
          <a:lstStyle>
            <a:lvl1pPr algn="l" eaLnBrk="1" fontAlgn="auto" hangingPunct="1">
              <a:spcBef>
                <a:spcPts val="0"/>
              </a:spcBef>
              <a:spcAft>
                <a:spcPts val="0"/>
              </a:spcAft>
              <a:defRPr sz="500">
                <a:solidFill>
                  <a:schemeClr val="bg1"/>
                </a:solidFill>
                <a:latin typeface="Arial"/>
                <a:ea typeface="+mn-ea"/>
                <a:cs typeface="Arial"/>
              </a:defRPr>
            </a:lvl1pPr>
          </a:lstStyle>
          <a:p>
            <a:pPr defTabSz="457200">
              <a:defRPr/>
            </a:pPr>
            <a:endParaRPr lang="en-US" dirty="0">
              <a:solidFill>
                <a:srgbClr val="464646"/>
              </a:solidFill>
            </a:endParaRPr>
          </a:p>
        </p:txBody>
      </p:sp>
      <p:sp>
        <p:nvSpPr>
          <p:cNvPr id="6" name="Slide Number Placeholder 5"/>
          <p:cNvSpPr>
            <a:spLocks noGrp="1"/>
          </p:cNvSpPr>
          <p:nvPr>
            <p:ph type="sldNum" sz="quarter" idx="4"/>
          </p:nvPr>
        </p:nvSpPr>
        <p:spPr>
          <a:xfrm>
            <a:off x="230188" y="4718050"/>
            <a:ext cx="457200" cy="201613"/>
          </a:xfrm>
          <a:prstGeom prst="rect">
            <a:avLst/>
          </a:prstGeom>
        </p:spPr>
        <p:txBody>
          <a:bodyPr vert="horz" wrap="square" lIns="0" tIns="0" rIns="0" bIns="0" numCol="1" anchor="b" anchorCtr="0" compatLnSpc="1">
            <a:prstTxWarp prst="textNoShape">
              <a:avLst/>
            </a:prstTxWarp>
          </a:bodyPr>
          <a:lstStyle>
            <a:lvl1pPr eaLnBrk="1" hangingPunct="1">
              <a:defRPr sz="500">
                <a:solidFill>
                  <a:schemeClr val="bg1"/>
                </a:solidFill>
              </a:defRPr>
            </a:lvl1pPr>
          </a:lstStyle>
          <a:p>
            <a:pPr defTabSz="457200" fontAlgn="base">
              <a:spcBef>
                <a:spcPct val="0"/>
              </a:spcBef>
              <a:spcAft>
                <a:spcPct val="0"/>
              </a:spcAft>
              <a:defRPr/>
            </a:pPr>
            <a:r>
              <a:rPr lang="en-US" altLang="en-US">
                <a:solidFill>
                  <a:srgbClr val="464646"/>
                </a:solidFill>
                <a:ea typeface="ＭＳ Ｐゴシック" charset="-128"/>
              </a:rPr>
              <a:t>Page </a:t>
            </a:r>
            <a:fld id="{BCC33CC3-B0ED-C240-BD07-333C048253B1}" type="slidenum">
              <a:rPr lang="en-US" altLang="en-US">
                <a:solidFill>
                  <a:srgbClr val="464646"/>
                </a:solidFill>
                <a:ea typeface="ＭＳ Ｐゴシック" charset="-128"/>
              </a:rPr>
              <a:pPr defTabSz="457200" fontAlgn="base">
                <a:spcBef>
                  <a:spcPct val="0"/>
                </a:spcBef>
                <a:spcAft>
                  <a:spcPct val="0"/>
                </a:spcAft>
                <a:defRPr/>
              </a:pPr>
              <a:t>‹#›</a:t>
            </a:fld>
            <a:endParaRPr lang="en-US" altLang="en-US">
              <a:solidFill>
                <a:srgbClr val="464646"/>
              </a:solidFill>
              <a:ea typeface="ＭＳ Ｐゴシック" charset="-128"/>
            </a:endParaRPr>
          </a:p>
        </p:txBody>
      </p:sp>
    </p:spTree>
    <p:extLst>
      <p:ext uri="{BB962C8B-B14F-4D97-AF65-F5344CB8AC3E}">
        <p14:creationId xmlns:p14="http://schemas.microsoft.com/office/powerpoint/2010/main" val="1601346934"/>
      </p:ext>
    </p:extLst>
  </p:cSld>
  <p:clrMap bg1="lt1" tx1="dk1" bg2="lt2" tx2="dk2" accent1="accent1" accent2="accent2" accent3="accent3" accent4="accent4" accent5="accent5" accent6="accent6" hlink="hlink" folHlink="folHlink"/>
  <p:sldLayoutIdLst>
    <p:sldLayoutId id="2147484881" r:id="rId1"/>
    <p:sldLayoutId id="2147484882" r:id="rId2"/>
    <p:sldLayoutId id="2147484883" r:id="rId3"/>
    <p:sldLayoutId id="2147484884" r:id="rId4"/>
    <p:sldLayoutId id="2147484885" r:id="rId5"/>
    <p:sldLayoutId id="2147484886" r:id="rId6"/>
    <p:sldLayoutId id="2147484887" r:id="rId7"/>
    <p:sldLayoutId id="2147484888" r:id="rId8"/>
    <p:sldLayoutId id="2147484889" r:id="rId9"/>
    <p:sldLayoutId id="2147484890" r:id="rId10"/>
    <p:sldLayoutId id="2147484891" r:id="rId11"/>
    <p:sldLayoutId id="2147484892" r:id="rId12"/>
    <p:sldLayoutId id="2147484893" r:id="rId13"/>
    <p:sldLayoutId id="2147484894" r:id="rId14"/>
    <p:sldLayoutId id="2147484895" r:id="rId15"/>
    <p:sldLayoutId id="2147484896" r:id="rId16"/>
    <p:sldLayoutId id="2147484897" r:id="rId17"/>
    <p:sldLayoutId id="2147484898" r:id="rId18"/>
    <p:sldLayoutId id="2147484899" r:id="rId19"/>
    <p:sldLayoutId id="2147484900" r:id="rId20"/>
    <p:sldLayoutId id="2147484901" r:id="rId21"/>
    <p:sldLayoutId id="2147484902" r:id="rId22"/>
    <p:sldLayoutId id="2147484903" r:id="rId23"/>
    <p:sldLayoutId id="2147484904" r:id="rId24"/>
    <p:sldLayoutId id="2147484905" r:id="rId25"/>
    <p:sldLayoutId id="2147484906" r:id="rId26"/>
  </p:sldLayoutIdLst>
  <p:hf hdr="0" ftr="0" dt="0"/>
  <p:txStyles>
    <p:titleStyle>
      <a:lvl1pPr algn="l" defTabSz="457200" rtl="0" eaLnBrk="0" fontAlgn="base" hangingPunct="0">
        <a:spcBef>
          <a:spcPct val="0"/>
        </a:spcBef>
        <a:spcAft>
          <a:spcPct val="0"/>
        </a:spcAft>
        <a:defRPr sz="2000" kern="1200">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000">
          <a:solidFill>
            <a:schemeClr val="bg1"/>
          </a:solidFill>
          <a:latin typeface="Arial" charset="0"/>
          <a:ea typeface="ＭＳ Ｐゴシック" charset="0"/>
          <a:cs typeface="Arial" charset="0"/>
        </a:defRPr>
      </a:lvl2pPr>
      <a:lvl3pPr algn="l" defTabSz="457200" rtl="0" eaLnBrk="0" fontAlgn="base" hangingPunct="0">
        <a:spcBef>
          <a:spcPct val="0"/>
        </a:spcBef>
        <a:spcAft>
          <a:spcPct val="0"/>
        </a:spcAft>
        <a:defRPr sz="2000">
          <a:solidFill>
            <a:schemeClr val="bg1"/>
          </a:solidFill>
          <a:latin typeface="Arial" charset="0"/>
          <a:ea typeface="ＭＳ Ｐゴシック" charset="0"/>
          <a:cs typeface="Arial" charset="0"/>
        </a:defRPr>
      </a:lvl3pPr>
      <a:lvl4pPr algn="l" defTabSz="457200" rtl="0" eaLnBrk="0" fontAlgn="base" hangingPunct="0">
        <a:spcBef>
          <a:spcPct val="0"/>
        </a:spcBef>
        <a:spcAft>
          <a:spcPct val="0"/>
        </a:spcAft>
        <a:defRPr sz="2000">
          <a:solidFill>
            <a:schemeClr val="bg1"/>
          </a:solidFill>
          <a:latin typeface="Arial" charset="0"/>
          <a:ea typeface="ＭＳ Ｐゴシック" charset="0"/>
          <a:cs typeface="Arial" charset="0"/>
        </a:defRPr>
      </a:lvl4pPr>
      <a:lvl5pPr algn="l" defTabSz="457200" rtl="0" eaLnBrk="0" fontAlgn="base" hangingPunct="0">
        <a:spcBef>
          <a:spcPct val="0"/>
        </a:spcBef>
        <a:spcAft>
          <a:spcPct val="0"/>
        </a:spcAft>
        <a:defRPr sz="2000">
          <a:solidFill>
            <a:schemeClr val="bg1"/>
          </a:solidFill>
          <a:latin typeface="Arial" charset="0"/>
          <a:ea typeface="ＭＳ Ｐゴシック" charset="0"/>
          <a:cs typeface="Arial" charset="0"/>
        </a:defRPr>
      </a:lvl5pPr>
      <a:lvl6pPr marL="457200" algn="l" defTabSz="457200" rtl="0" fontAlgn="base">
        <a:spcBef>
          <a:spcPct val="0"/>
        </a:spcBef>
        <a:spcAft>
          <a:spcPct val="0"/>
        </a:spcAft>
        <a:defRPr sz="2000">
          <a:solidFill>
            <a:schemeClr val="bg1"/>
          </a:solidFill>
          <a:latin typeface="Arial" charset="0"/>
          <a:ea typeface="ＭＳ Ｐゴシック" charset="0"/>
          <a:cs typeface="Arial" charset="0"/>
        </a:defRPr>
      </a:lvl6pPr>
      <a:lvl7pPr marL="914400" algn="l" defTabSz="457200" rtl="0" fontAlgn="base">
        <a:spcBef>
          <a:spcPct val="0"/>
        </a:spcBef>
        <a:spcAft>
          <a:spcPct val="0"/>
        </a:spcAft>
        <a:defRPr sz="2000">
          <a:solidFill>
            <a:schemeClr val="bg1"/>
          </a:solidFill>
          <a:latin typeface="Arial" charset="0"/>
          <a:ea typeface="ＭＳ Ｐゴシック" charset="0"/>
          <a:cs typeface="Arial" charset="0"/>
        </a:defRPr>
      </a:lvl7pPr>
      <a:lvl8pPr marL="1371600" algn="l" defTabSz="457200" rtl="0" fontAlgn="base">
        <a:spcBef>
          <a:spcPct val="0"/>
        </a:spcBef>
        <a:spcAft>
          <a:spcPct val="0"/>
        </a:spcAft>
        <a:defRPr sz="2000">
          <a:solidFill>
            <a:schemeClr val="bg1"/>
          </a:solidFill>
          <a:latin typeface="Arial" charset="0"/>
          <a:ea typeface="ＭＳ Ｐゴシック" charset="0"/>
          <a:cs typeface="Arial" charset="0"/>
        </a:defRPr>
      </a:lvl8pPr>
      <a:lvl9pPr marL="1828800" algn="l" defTabSz="457200" rtl="0" fontAlgn="base">
        <a:spcBef>
          <a:spcPct val="0"/>
        </a:spcBef>
        <a:spcAft>
          <a:spcPct val="0"/>
        </a:spcAft>
        <a:defRPr sz="2000">
          <a:solidFill>
            <a:schemeClr val="bg1"/>
          </a:solidFill>
          <a:latin typeface="Arial" charset="0"/>
          <a:ea typeface="ＭＳ Ｐゴシック" charset="0"/>
          <a:cs typeface="Arial" charset="0"/>
        </a:defRPr>
      </a:lvl9pPr>
    </p:titleStyle>
    <p:bodyStyle>
      <a:lvl1pPr marL="342900" indent="-342900" algn="l" defTabSz="457200" rtl="0" eaLnBrk="0" fontAlgn="base" hangingPunct="0">
        <a:spcBef>
          <a:spcPts val="1500"/>
        </a:spcBef>
        <a:spcAft>
          <a:spcPct val="0"/>
        </a:spcAft>
        <a:buFont typeface="Arial" charset="0"/>
        <a:defRPr sz="2000" kern="1200">
          <a:solidFill>
            <a:schemeClr val="bg1"/>
          </a:solidFill>
          <a:latin typeface="Arial"/>
          <a:ea typeface="ＭＳ Ｐゴシック" charset="0"/>
          <a:cs typeface="Arial"/>
        </a:defRPr>
      </a:lvl1pPr>
      <a:lvl2pPr marL="173038" indent="-173038" algn="l" defTabSz="457200" rtl="0" eaLnBrk="0" fontAlgn="base" hangingPunct="0">
        <a:spcBef>
          <a:spcPct val="20000"/>
        </a:spcBef>
        <a:spcAft>
          <a:spcPct val="0"/>
        </a:spcAft>
        <a:buFont typeface="Arial" charset="0"/>
        <a:buChar char="–"/>
        <a:defRPr sz="2000" kern="1200">
          <a:solidFill>
            <a:schemeClr val="bg1"/>
          </a:solidFill>
          <a:latin typeface="Arial"/>
          <a:ea typeface="Arial" charset="0"/>
          <a:cs typeface="Arial"/>
        </a:defRPr>
      </a:lvl2pPr>
      <a:lvl3pPr marL="396875" indent="-173038" algn="l" defTabSz="457200" rtl="0" eaLnBrk="0" fontAlgn="base" hangingPunct="0">
        <a:spcBef>
          <a:spcPct val="20000"/>
        </a:spcBef>
        <a:spcAft>
          <a:spcPct val="0"/>
        </a:spcAft>
        <a:buFont typeface="Arial" charset="0"/>
        <a:buChar char="•"/>
        <a:defRPr sz="2000" kern="1200">
          <a:solidFill>
            <a:schemeClr val="bg1"/>
          </a:solidFill>
          <a:latin typeface="Arial"/>
          <a:ea typeface="Arial" charset="0"/>
          <a:cs typeface="Arial"/>
        </a:defRPr>
      </a:lvl3pPr>
      <a:lvl4pPr marL="625475" indent="-168275" algn="l" defTabSz="457200" rtl="0" eaLnBrk="0" fontAlgn="base" hangingPunct="0">
        <a:spcBef>
          <a:spcPct val="20000"/>
        </a:spcBef>
        <a:spcAft>
          <a:spcPct val="0"/>
        </a:spcAft>
        <a:buFont typeface="Arial" charset="0"/>
        <a:buChar char="–"/>
        <a:defRPr sz="2000" kern="1200">
          <a:solidFill>
            <a:schemeClr val="bg1"/>
          </a:solidFill>
          <a:latin typeface="Arial"/>
          <a:ea typeface="Arial" charset="0"/>
          <a:cs typeface="Arial"/>
        </a:defRPr>
      </a:lvl4pPr>
      <a:lvl5pPr marL="803275" indent="-173038" algn="l" defTabSz="457200" rtl="0" eaLnBrk="0" fontAlgn="base" hangingPunct="0">
        <a:spcBef>
          <a:spcPct val="20000"/>
        </a:spcBef>
        <a:spcAft>
          <a:spcPct val="0"/>
        </a:spcAft>
        <a:buFont typeface="Arial" charset="0"/>
        <a:buChar char="»"/>
        <a:defRPr sz="2000" kern="1200">
          <a:solidFill>
            <a:schemeClr val="bg1"/>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115177" y="4835769"/>
            <a:ext cx="267668" cy="2105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p>
            <a:pPr defTabSz="685800">
              <a:defRPr/>
            </a:pPr>
            <a:fld id="{9B2B92AB-E3F2-434E-9552-AB1642384D3D}" type="slidenum">
              <a:rPr lang="en-US" sz="875" kern="0">
                <a:solidFill>
                  <a:srgbClr val="000000"/>
                </a:solidFill>
                <a:latin typeface="Arial"/>
                <a:cs typeface="Arial"/>
              </a:rPr>
              <a:pPr defTabSz="685800">
                <a:defRPr/>
              </a:pPr>
              <a:t>‹#›</a:t>
            </a:fld>
            <a:endParaRPr lang="en-US" sz="875" kern="0" dirty="0">
              <a:solidFill>
                <a:srgbClr val="000000"/>
              </a:solidFill>
              <a:latin typeface="Arial"/>
              <a:cs typeface="Arial"/>
            </a:endParaRPr>
          </a:p>
        </p:txBody>
      </p:sp>
      <p:sp>
        <p:nvSpPr>
          <p:cNvPr id="5" name="Rectangle 23"/>
          <p:cNvSpPr/>
          <p:nvPr userDrawn="1"/>
        </p:nvSpPr>
        <p:spPr>
          <a:xfrm>
            <a:off x="-1" y="-5981"/>
            <a:ext cx="7668492" cy="498351"/>
          </a:xfrm>
          <a:custGeom>
            <a:avLst/>
            <a:gdLst>
              <a:gd name="connsiteX0" fmla="*/ 0 w 8020050"/>
              <a:gd name="connsiteY0" fmla="*/ 0 h 450037"/>
              <a:gd name="connsiteX1" fmla="*/ 80200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 name="connsiteX0" fmla="*/ 0 w 8020050"/>
              <a:gd name="connsiteY0" fmla="*/ 0 h 450037"/>
              <a:gd name="connsiteX1" fmla="*/ 76009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050" h="450037">
                <a:moveTo>
                  <a:pt x="0" y="0"/>
                </a:moveTo>
                <a:lnTo>
                  <a:pt x="7600950" y="0"/>
                </a:lnTo>
                <a:lnTo>
                  <a:pt x="8020050" y="450037"/>
                </a:lnTo>
                <a:lnTo>
                  <a:pt x="0" y="450037"/>
                </a:lnTo>
                <a:lnTo>
                  <a:pt x="0" y="0"/>
                </a:lnTo>
                <a:close/>
              </a:path>
            </a:pathLst>
          </a:custGeom>
          <a:solidFill>
            <a:srgbClr val="5AAA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308062" hangingPunct="0"/>
            <a:endParaRPr lang="en-US" sz="1875" kern="0" dirty="0">
              <a:solidFill>
                <a:srgbClr val="FFFFFF"/>
              </a:solidFill>
              <a:sym typeface="Helvetica Light"/>
            </a:endParaRPr>
          </a:p>
        </p:txBody>
      </p:sp>
    </p:spTree>
    <p:extLst>
      <p:ext uri="{BB962C8B-B14F-4D97-AF65-F5344CB8AC3E}">
        <p14:creationId xmlns:p14="http://schemas.microsoft.com/office/powerpoint/2010/main" val="1761404535"/>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285739" rtl="0" eaLnBrk="1" latinLnBrk="0" hangingPunct="1">
        <a:spcBef>
          <a:spcPct val="0"/>
        </a:spcBef>
        <a:buNone/>
        <a:defRPr sz="2750" kern="1200">
          <a:solidFill>
            <a:schemeClr val="tx1"/>
          </a:solidFill>
          <a:latin typeface="+mj-lt"/>
          <a:ea typeface="+mj-ea"/>
          <a:cs typeface="+mj-cs"/>
        </a:defRPr>
      </a:lvl1pPr>
    </p:titleStyle>
    <p:bodyStyle>
      <a:lvl1pPr marL="214304" indent="-214304" algn="l" defTabSz="285739" rtl="0" eaLnBrk="1" latinLnBrk="0" hangingPunct="1">
        <a:spcBef>
          <a:spcPct val="20000"/>
        </a:spcBef>
        <a:buFont typeface="Arial"/>
        <a:buChar char="•"/>
        <a:defRPr sz="2000" kern="1200">
          <a:solidFill>
            <a:schemeClr val="tx1"/>
          </a:solidFill>
          <a:latin typeface="+mn-lt"/>
          <a:ea typeface="+mn-ea"/>
          <a:cs typeface="+mn-cs"/>
        </a:defRPr>
      </a:lvl1pPr>
      <a:lvl2pPr marL="464325" indent="-178586" algn="l" defTabSz="285739" rtl="0" eaLnBrk="1" latinLnBrk="0" hangingPunct="1">
        <a:spcBef>
          <a:spcPct val="20000"/>
        </a:spcBef>
        <a:buFont typeface="Arial"/>
        <a:buChar char="–"/>
        <a:defRPr sz="1750" kern="1200">
          <a:solidFill>
            <a:schemeClr val="tx1"/>
          </a:solidFill>
          <a:latin typeface="+mn-lt"/>
          <a:ea typeface="+mn-ea"/>
          <a:cs typeface="+mn-cs"/>
        </a:defRPr>
      </a:lvl2pPr>
      <a:lvl3pPr marL="714347" indent="-142869" algn="l" defTabSz="285739" rtl="0" eaLnBrk="1" latinLnBrk="0" hangingPunct="1">
        <a:spcBef>
          <a:spcPct val="20000"/>
        </a:spcBef>
        <a:buFont typeface="Arial"/>
        <a:buChar char="•"/>
        <a:defRPr sz="1500" kern="1200">
          <a:solidFill>
            <a:schemeClr val="tx1"/>
          </a:solidFill>
          <a:latin typeface="+mn-lt"/>
          <a:ea typeface="+mn-ea"/>
          <a:cs typeface="+mn-cs"/>
        </a:defRPr>
      </a:lvl3pPr>
      <a:lvl4pPr marL="1000085" indent="-142869" algn="l" defTabSz="285739" rtl="0" eaLnBrk="1" latinLnBrk="0" hangingPunct="1">
        <a:spcBef>
          <a:spcPct val="20000"/>
        </a:spcBef>
        <a:buFont typeface="Arial"/>
        <a:buChar char="–"/>
        <a:defRPr sz="1250" kern="1200">
          <a:solidFill>
            <a:schemeClr val="tx1"/>
          </a:solidFill>
          <a:latin typeface="+mn-lt"/>
          <a:ea typeface="+mn-ea"/>
          <a:cs typeface="+mn-cs"/>
        </a:defRPr>
      </a:lvl4pPr>
      <a:lvl5pPr marL="1285823" indent="-142869" algn="l" defTabSz="285739" rtl="0" eaLnBrk="1" latinLnBrk="0" hangingPunct="1">
        <a:spcBef>
          <a:spcPct val="20000"/>
        </a:spcBef>
        <a:buFont typeface="Arial"/>
        <a:buChar char="»"/>
        <a:defRPr sz="1250" kern="1200">
          <a:solidFill>
            <a:schemeClr val="tx1"/>
          </a:solidFill>
          <a:latin typeface="+mn-lt"/>
          <a:ea typeface="+mn-ea"/>
          <a:cs typeface="+mn-cs"/>
        </a:defRPr>
      </a:lvl5pPr>
      <a:lvl6pPr marL="1571562" indent="-142869" algn="l" defTabSz="285739" rtl="0" eaLnBrk="1" latinLnBrk="0" hangingPunct="1">
        <a:spcBef>
          <a:spcPct val="20000"/>
        </a:spcBef>
        <a:buFont typeface="Arial"/>
        <a:buChar char="•"/>
        <a:defRPr sz="1250" kern="1200">
          <a:solidFill>
            <a:schemeClr val="tx1"/>
          </a:solidFill>
          <a:latin typeface="+mn-lt"/>
          <a:ea typeface="+mn-ea"/>
          <a:cs typeface="+mn-cs"/>
        </a:defRPr>
      </a:lvl6pPr>
      <a:lvl7pPr marL="1857301" indent="-142869" algn="l" defTabSz="285739" rtl="0" eaLnBrk="1" latinLnBrk="0" hangingPunct="1">
        <a:spcBef>
          <a:spcPct val="20000"/>
        </a:spcBef>
        <a:buFont typeface="Arial"/>
        <a:buChar char="•"/>
        <a:defRPr sz="1250" kern="1200">
          <a:solidFill>
            <a:schemeClr val="tx1"/>
          </a:solidFill>
          <a:latin typeface="+mn-lt"/>
          <a:ea typeface="+mn-ea"/>
          <a:cs typeface="+mn-cs"/>
        </a:defRPr>
      </a:lvl7pPr>
      <a:lvl8pPr marL="2143040" indent="-142869" algn="l" defTabSz="285739" rtl="0" eaLnBrk="1" latinLnBrk="0" hangingPunct="1">
        <a:spcBef>
          <a:spcPct val="20000"/>
        </a:spcBef>
        <a:buFont typeface="Arial"/>
        <a:buChar char="•"/>
        <a:defRPr sz="1250" kern="1200">
          <a:solidFill>
            <a:schemeClr val="tx1"/>
          </a:solidFill>
          <a:latin typeface="+mn-lt"/>
          <a:ea typeface="+mn-ea"/>
          <a:cs typeface="+mn-cs"/>
        </a:defRPr>
      </a:lvl8pPr>
      <a:lvl9pPr marL="2428778" indent="-142869" algn="l" defTabSz="285739"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39" rtl="0" eaLnBrk="1" latinLnBrk="0" hangingPunct="1">
        <a:defRPr sz="1125" kern="1200">
          <a:solidFill>
            <a:schemeClr val="tx1"/>
          </a:solidFill>
          <a:latin typeface="+mn-lt"/>
          <a:ea typeface="+mn-ea"/>
          <a:cs typeface="+mn-cs"/>
        </a:defRPr>
      </a:lvl1pPr>
      <a:lvl2pPr marL="285739" algn="l" defTabSz="285739" rtl="0" eaLnBrk="1" latinLnBrk="0" hangingPunct="1">
        <a:defRPr sz="1125" kern="1200">
          <a:solidFill>
            <a:schemeClr val="tx1"/>
          </a:solidFill>
          <a:latin typeface="+mn-lt"/>
          <a:ea typeface="+mn-ea"/>
          <a:cs typeface="+mn-cs"/>
        </a:defRPr>
      </a:lvl2pPr>
      <a:lvl3pPr marL="571478" algn="l" defTabSz="285739" rtl="0" eaLnBrk="1" latinLnBrk="0" hangingPunct="1">
        <a:defRPr sz="1125" kern="1200">
          <a:solidFill>
            <a:schemeClr val="tx1"/>
          </a:solidFill>
          <a:latin typeface="+mn-lt"/>
          <a:ea typeface="+mn-ea"/>
          <a:cs typeface="+mn-cs"/>
        </a:defRPr>
      </a:lvl3pPr>
      <a:lvl4pPr marL="857216" algn="l" defTabSz="285739" rtl="0" eaLnBrk="1" latinLnBrk="0" hangingPunct="1">
        <a:defRPr sz="1125" kern="1200">
          <a:solidFill>
            <a:schemeClr val="tx1"/>
          </a:solidFill>
          <a:latin typeface="+mn-lt"/>
          <a:ea typeface="+mn-ea"/>
          <a:cs typeface="+mn-cs"/>
        </a:defRPr>
      </a:lvl4pPr>
      <a:lvl5pPr marL="1142954" algn="l" defTabSz="285739" rtl="0" eaLnBrk="1" latinLnBrk="0" hangingPunct="1">
        <a:defRPr sz="1125" kern="1200">
          <a:solidFill>
            <a:schemeClr val="tx1"/>
          </a:solidFill>
          <a:latin typeface="+mn-lt"/>
          <a:ea typeface="+mn-ea"/>
          <a:cs typeface="+mn-cs"/>
        </a:defRPr>
      </a:lvl5pPr>
      <a:lvl6pPr marL="1428693" algn="l" defTabSz="285739" rtl="0" eaLnBrk="1" latinLnBrk="0" hangingPunct="1">
        <a:defRPr sz="1125" kern="1200">
          <a:solidFill>
            <a:schemeClr val="tx1"/>
          </a:solidFill>
          <a:latin typeface="+mn-lt"/>
          <a:ea typeface="+mn-ea"/>
          <a:cs typeface="+mn-cs"/>
        </a:defRPr>
      </a:lvl6pPr>
      <a:lvl7pPr marL="1714432" algn="l" defTabSz="285739" rtl="0" eaLnBrk="1" latinLnBrk="0" hangingPunct="1">
        <a:defRPr sz="1125" kern="1200">
          <a:solidFill>
            <a:schemeClr val="tx1"/>
          </a:solidFill>
          <a:latin typeface="+mn-lt"/>
          <a:ea typeface="+mn-ea"/>
          <a:cs typeface="+mn-cs"/>
        </a:defRPr>
      </a:lvl7pPr>
      <a:lvl8pPr marL="2000170" algn="l" defTabSz="285739" rtl="0" eaLnBrk="1" latinLnBrk="0" hangingPunct="1">
        <a:defRPr sz="1125" kern="1200">
          <a:solidFill>
            <a:schemeClr val="tx1"/>
          </a:solidFill>
          <a:latin typeface="+mn-lt"/>
          <a:ea typeface="+mn-ea"/>
          <a:cs typeface="+mn-cs"/>
        </a:defRPr>
      </a:lvl8pPr>
      <a:lvl9pPr marL="2285909" algn="l" defTabSz="285739" rtl="0" eaLnBrk="1" latinLnBrk="0" hangingPunct="1">
        <a:defRPr sz="1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1.xml"/><Relationship Id="rId1" Type="http://schemas.openxmlformats.org/officeDocument/2006/relationships/slideLayout" Target="../slideLayouts/slideLayout1587.xml"/><Relationship Id="rId4" Type="http://schemas.openxmlformats.org/officeDocument/2006/relationships/hyperlink" Target="mailto:genard@fr.ib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xml"/><Relationship Id="rId1" Type="http://schemas.openxmlformats.org/officeDocument/2006/relationships/slideLayout" Target="../slideLayouts/slideLayout2271.xml"/></Relationships>
</file>

<file path=ppt/slides/_rels/slide11.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1.xml"/><Relationship Id="rId1" Type="http://schemas.openxmlformats.org/officeDocument/2006/relationships/slideLayout" Target="../slideLayouts/slideLayout2271.xml"/></Relationships>
</file>

<file path=ppt/slides/_rels/slide12.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image" Target="../media/image135.tiff"/><Relationship Id="rId7" Type="http://schemas.openxmlformats.org/officeDocument/2006/relationships/image" Target="../media/image139.tiff"/><Relationship Id="rId2" Type="http://schemas.openxmlformats.org/officeDocument/2006/relationships/notesSlide" Target="../notesSlides/notesSlide12.xml"/><Relationship Id="rId1" Type="http://schemas.openxmlformats.org/officeDocument/2006/relationships/slideLayout" Target="../slideLayouts/slideLayout2392.xml"/><Relationship Id="rId6" Type="http://schemas.openxmlformats.org/officeDocument/2006/relationships/image" Target="../media/image138.png"/><Relationship Id="rId5" Type="http://schemas.openxmlformats.org/officeDocument/2006/relationships/image" Target="../media/image137.tiff"/><Relationship Id="rId4" Type="http://schemas.openxmlformats.org/officeDocument/2006/relationships/image" Target="../media/image13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94.xml"/></Relationships>
</file>

<file path=ppt/slides/_rels/slide14.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image" Target="../media/image156.tiff"/><Relationship Id="rId26" Type="http://schemas.openxmlformats.org/officeDocument/2006/relationships/image" Target="../media/image164.tiff"/><Relationship Id="rId39" Type="http://schemas.openxmlformats.org/officeDocument/2006/relationships/image" Target="../media/image177.png"/><Relationship Id="rId21" Type="http://schemas.openxmlformats.org/officeDocument/2006/relationships/image" Target="../media/image159.tiff"/><Relationship Id="rId34" Type="http://schemas.openxmlformats.org/officeDocument/2006/relationships/image" Target="../media/image172.png"/><Relationship Id="rId42" Type="http://schemas.openxmlformats.org/officeDocument/2006/relationships/image" Target="../media/image180.png"/><Relationship Id="rId7" Type="http://schemas.openxmlformats.org/officeDocument/2006/relationships/image" Target="../media/image145.png"/><Relationship Id="rId2" Type="http://schemas.openxmlformats.org/officeDocument/2006/relationships/notesSlide" Target="../notesSlides/notesSlide14.xml"/><Relationship Id="rId16" Type="http://schemas.openxmlformats.org/officeDocument/2006/relationships/image" Target="../media/image154.tiff"/><Relationship Id="rId20" Type="http://schemas.openxmlformats.org/officeDocument/2006/relationships/image" Target="../media/image158.tiff"/><Relationship Id="rId29" Type="http://schemas.openxmlformats.org/officeDocument/2006/relationships/image" Target="../media/image167.png"/><Relationship Id="rId41" Type="http://schemas.openxmlformats.org/officeDocument/2006/relationships/image" Target="../media/image179.tiff"/><Relationship Id="rId1" Type="http://schemas.openxmlformats.org/officeDocument/2006/relationships/slideLayout" Target="../slideLayouts/slideLayout2392.xml"/><Relationship Id="rId6" Type="http://schemas.openxmlformats.org/officeDocument/2006/relationships/image" Target="../media/image144.png"/><Relationship Id="rId11" Type="http://schemas.openxmlformats.org/officeDocument/2006/relationships/image" Target="../media/image149.tiff"/><Relationship Id="rId24" Type="http://schemas.openxmlformats.org/officeDocument/2006/relationships/image" Target="../media/image162.tiff"/><Relationship Id="rId32" Type="http://schemas.openxmlformats.org/officeDocument/2006/relationships/image" Target="../media/image170.png"/><Relationship Id="rId37" Type="http://schemas.openxmlformats.org/officeDocument/2006/relationships/image" Target="../media/image175.png"/><Relationship Id="rId40" Type="http://schemas.openxmlformats.org/officeDocument/2006/relationships/image" Target="../media/image178.jpeg"/><Relationship Id="rId5" Type="http://schemas.openxmlformats.org/officeDocument/2006/relationships/image" Target="../media/image143.png"/><Relationship Id="rId15" Type="http://schemas.openxmlformats.org/officeDocument/2006/relationships/image" Target="../media/image153.png"/><Relationship Id="rId23" Type="http://schemas.openxmlformats.org/officeDocument/2006/relationships/image" Target="../media/image161.tiff"/><Relationship Id="rId28" Type="http://schemas.openxmlformats.org/officeDocument/2006/relationships/image" Target="../media/image166.png"/><Relationship Id="rId36" Type="http://schemas.openxmlformats.org/officeDocument/2006/relationships/image" Target="../media/image174.png"/><Relationship Id="rId10" Type="http://schemas.openxmlformats.org/officeDocument/2006/relationships/image" Target="../media/image148.tiff"/><Relationship Id="rId19" Type="http://schemas.openxmlformats.org/officeDocument/2006/relationships/image" Target="../media/image157.tiff"/><Relationship Id="rId31" Type="http://schemas.openxmlformats.org/officeDocument/2006/relationships/image" Target="../media/image169.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tiff"/><Relationship Id="rId22" Type="http://schemas.openxmlformats.org/officeDocument/2006/relationships/image" Target="../media/image160.png"/><Relationship Id="rId27" Type="http://schemas.openxmlformats.org/officeDocument/2006/relationships/image" Target="../media/image165.tiff"/><Relationship Id="rId30" Type="http://schemas.openxmlformats.org/officeDocument/2006/relationships/image" Target="../media/image168.png"/><Relationship Id="rId35" Type="http://schemas.openxmlformats.org/officeDocument/2006/relationships/image" Target="../media/image173.svg"/><Relationship Id="rId8" Type="http://schemas.openxmlformats.org/officeDocument/2006/relationships/image" Target="../media/image146.png"/><Relationship Id="rId3" Type="http://schemas.openxmlformats.org/officeDocument/2006/relationships/image" Target="../media/image141.png"/><Relationship Id="rId12" Type="http://schemas.openxmlformats.org/officeDocument/2006/relationships/image" Target="../media/image150.png"/><Relationship Id="rId17" Type="http://schemas.openxmlformats.org/officeDocument/2006/relationships/image" Target="../media/image155.tiff"/><Relationship Id="rId25" Type="http://schemas.openxmlformats.org/officeDocument/2006/relationships/image" Target="../media/image163.tiff"/><Relationship Id="rId33" Type="http://schemas.openxmlformats.org/officeDocument/2006/relationships/image" Target="../media/image171.svg"/><Relationship Id="rId38" Type="http://schemas.openxmlformats.org/officeDocument/2006/relationships/image" Target="../media/image176.png"/></Relationships>
</file>

<file path=ppt/slides/_rels/slide1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2395.xml"/><Relationship Id="rId4" Type="http://schemas.openxmlformats.org/officeDocument/2006/relationships/image" Target="../media/image182.png"/></Relationships>
</file>

<file path=ppt/slides/_rels/slide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jpeg"/><Relationship Id="rId1" Type="http://schemas.openxmlformats.org/officeDocument/2006/relationships/slideLayout" Target="../slideLayouts/slideLayout2395.xml"/><Relationship Id="rId4" Type="http://schemas.openxmlformats.org/officeDocument/2006/relationships/image" Target="../media/image185.png"/></Relationships>
</file>

<file path=ppt/slides/_rels/slide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6.xml"/><Relationship Id="rId1" Type="http://schemas.openxmlformats.org/officeDocument/2006/relationships/slideLayout" Target="../slideLayouts/slideLayout2395.xml"/></Relationships>
</file>

<file path=ppt/slides/_rels/slide18.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17.xml"/><Relationship Id="rId1" Type="http://schemas.openxmlformats.org/officeDocument/2006/relationships/slideLayout" Target="../slideLayouts/slideLayout2395.xml"/><Relationship Id="rId4" Type="http://schemas.openxmlformats.org/officeDocument/2006/relationships/image" Target="../media/image188.jpeg"/></Relationships>
</file>

<file path=ppt/slides/_rels/slide1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8.xml"/><Relationship Id="rId1" Type="http://schemas.openxmlformats.org/officeDocument/2006/relationships/slideLayout" Target="../slideLayouts/slideLayout2395.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2.xml.rels><?xml version="1.0" encoding="UTF-8" standalone="yes"?>
<Relationships xmlns="http://schemas.openxmlformats.org/package/2006/relationships"><Relationship Id="rId3" Type="http://schemas.openxmlformats.org/officeDocument/2006/relationships/hyperlink" Target="mailto:genard@fr.ibm.com" TargetMode="External"/><Relationship Id="rId7" Type="http://schemas.openxmlformats.org/officeDocument/2006/relationships/image" Target="../media/image107.png"/><Relationship Id="rId2" Type="http://schemas.openxmlformats.org/officeDocument/2006/relationships/notesSlide" Target="../notesSlides/notesSlide2.xml"/><Relationship Id="rId1" Type="http://schemas.openxmlformats.org/officeDocument/2006/relationships/slideLayout" Target="../slideLayouts/slideLayout1609.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fr.linkedin.com/in/egenard"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94.xml"/></Relationships>
</file>

<file path=ppt/slides/_rels/slide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53.png"/><Relationship Id="rId1" Type="http://schemas.openxmlformats.org/officeDocument/2006/relationships/slideLayout" Target="../slideLayouts/slideLayout2396.xml"/></Relationships>
</file>

<file path=ppt/slides/_rels/slide2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53.png"/><Relationship Id="rId1" Type="http://schemas.openxmlformats.org/officeDocument/2006/relationships/slideLayout" Target="../slideLayouts/slideLayout2396.xml"/></Relationships>
</file>

<file path=ppt/slides/_rels/slide2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53.png"/><Relationship Id="rId1" Type="http://schemas.openxmlformats.org/officeDocument/2006/relationships/slideLayout" Target="../slideLayouts/slideLayout2396.xml"/><Relationship Id="rId4" Type="http://schemas.openxmlformats.org/officeDocument/2006/relationships/image" Target="../media/image195.png"/></Relationships>
</file>

<file path=ppt/slides/_rels/slide24.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20.xml"/><Relationship Id="rId1" Type="http://schemas.openxmlformats.org/officeDocument/2006/relationships/slideLayout" Target="../slideLayouts/slideLayout2396.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9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96.xml"/></Relationships>
</file>

<file path=ppt/slides/_rels/slide28.xml.rels><?xml version="1.0" encoding="UTF-8" standalone="yes"?>
<Relationships xmlns="http://schemas.openxmlformats.org/package/2006/relationships"><Relationship Id="rId2" Type="http://schemas.openxmlformats.org/officeDocument/2006/relationships/hyperlink" Target="https://matplotlib.org/gallery/index.html" TargetMode="External"/><Relationship Id="rId1" Type="http://schemas.openxmlformats.org/officeDocument/2006/relationships/slideLayout" Target="../slideLayouts/slideLayout2396.xml"/></Relationships>
</file>

<file path=ppt/slides/_rels/slide2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github.com/ibm-watson-data-lab/pixiedust" TargetMode="External"/><Relationship Id="rId1" Type="http://schemas.openxmlformats.org/officeDocument/2006/relationships/slideLayout" Target="../slideLayouts/slideLayout2396.xml"/></Relationships>
</file>

<file path=ppt/slides/_rels/slide3.xml.rels><?xml version="1.0" encoding="UTF-8" standalone="yes"?>
<Relationships xmlns="http://schemas.openxmlformats.org/package/2006/relationships"><Relationship Id="rId8" Type="http://schemas.openxmlformats.org/officeDocument/2006/relationships/image" Target="../media/image113.tiff"/><Relationship Id="rId3" Type="http://schemas.openxmlformats.org/officeDocument/2006/relationships/image" Target="../media/image108.tiff"/><Relationship Id="rId7" Type="http://schemas.openxmlformats.org/officeDocument/2006/relationships/image" Target="../media/image112.tiff"/><Relationship Id="rId2" Type="http://schemas.openxmlformats.org/officeDocument/2006/relationships/notesSlide" Target="../notesSlides/notesSlide3.xml"/><Relationship Id="rId1" Type="http://schemas.openxmlformats.org/officeDocument/2006/relationships/slideLayout" Target="../slideLayouts/slideLayout2065.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Brunel-Visualization/Brunel" TargetMode="External"/><Relationship Id="rId2" Type="http://schemas.openxmlformats.org/officeDocument/2006/relationships/notesSlide" Target="../notesSlides/notesSlide22.xml"/><Relationship Id="rId1" Type="http://schemas.openxmlformats.org/officeDocument/2006/relationships/slideLayout" Target="../slideLayouts/slideLayout2396.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hyperlink" Target="https://github.com/Brunel-Visualization/Brunel/wiki#sampl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ibm-watson-data-lab.github.io/pixiedust/pixieapps.html" TargetMode="External"/><Relationship Id="rId2" Type="http://schemas.openxmlformats.org/officeDocument/2006/relationships/hyperlink" Target="https://github.com/ibm-watson-data-lab/pixiedust" TargetMode="External"/><Relationship Id="rId1" Type="http://schemas.openxmlformats.org/officeDocument/2006/relationships/slideLayout" Target="../slideLayouts/slideLayout2396.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3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396.xml"/><Relationship Id="rId4" Type="http://schemas.openxmlformats.org/officeDocument/2006/relationships/image" Target="../media/image209.png"/></Relationships>
</file>

<file path=ppt/slides/_rels/slide33.xml.rels><?xml version="1.0" encoding="UTF-8" standalone="yes"?>
<Relationships xmlns="http://schemas.openxmlformats.org/package/2006/relationships"><Relationship Id="rId3" Type="http://schemas.openxmlformats.org/officeDocument/2006/relationships/image" Target="../media/image210.tiff"/><Relationship Id="rId2" Type="http://schemas.openxmlformats.org/officeDocument/2006/relationships/notesSlide" Target="../notesSlides/notesSlide23.xml"/><Relationship Id="rId1" Type="http://schemas.openxmlformats.org/officeDocument/2006/relationships/slideLayout" Target="../slideLayouts/slideLayout410.xml"/></Relationships>
</file>

<file path=ppt/slides/_rels/slide3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hyperlink" Target="https://github.com/Azzoz06/EDHEC_BBA_19_20" TargetMode="External"/><Relationship Id="rId1" Type="http://schemas.openxmlformats.org/officeDocument/2006/relationships/slideLayout" Target="../slideLayouts/slideLayout2396.xml"/></Relationships>
</file>

<file path=ppt/slides/_rels/slide35.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1137.xml"/></Relationships>
</file>

<file path=ppt/slides/_rels/slide4.xml.rels><?xml version="1.0" encoding="UTF-8" standalone="yes"?>
<Relationships xmlns="http://schemas.openxmlformats.org/package/2006/relationships"><Relationship Id="rId8" Type="http://schemas.openxmlformats.org/officeDocument/2006/relationships/image" Target="../media/image119.tiff"/><Relationship Id="rId13" Type="http://schemas.openxmlformats.org/officeDocument/2006/relationships/image" Target="../media/image124.png"/><Relationship Id="rId3" Type="http://schemas.openxmlformats.org/officeDocument/2006/relationships/image" Target="../media/image114.tiff"/><Relationship Id="rId7" Type="http://schemas.openxmlformats.org/officeDocument/2006/relationships/image" Target="../media/image118.tiff"/><Relationship Id="rId12" Type="http://schemas.openxmlformats.org/officeDocument/2006/relationships/image" Target="../media/image123.tiff"/><Relationship Id="rId2" Type="http://schemas.openxmlformats.org/officeDocument/2006/relationships/notesSlide" Target="../notesSlides/notesSlide4.xml"/><Relationship Id="rId1" Type="http://schemas.openxmlformats.org/officeDocument/2006/relationships/slideLayout" Target="../slideLayouts/slideLayout1136.xml"/><Relationship Id="rId6" Type="http://schemas.openxmlformats.org/officeDocument/2006/relationships/image" Target="../media/image117.tiff"/><Relationship Id="rId11" Type="http://schemas.openxmlformats.org/officeDocument/2006/relationships/image" Target="../media/image122.jpg"/><Relationship Id="rId5" Type="http://schemas.openxmlformats.org/officeDocument/2006/relationships/image" Target="../media/image116.tiff"/><Relationship Id="rId10" Type="http://schemas.openxmlformats.org/officeDocument/2006/relationships/image" Target="../media/image121.png"/><Relationship Id="rId4" Type="http://schemas.openxmlformats.org/officeDocument/2006/relationships/image" Target="../media/image115.tiff"/><Relationship Id="rId9" Type="http://schemas.openxmlformats.org/officeDocument/2006/relationships/image" Target="../media/image120.png"/><Relationship Id="rId14" Type="http://schemas.openxmlformats.org/officeDocument/2006/relationships/image" Target="../media/image125.tiff"/></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942.xml"/><Relationship Id="rId5" Type="http://schemas.openxmlformats.org/officeDocument/2006/relationships/image" Target="../media/image127.png"/><Relationship Id="rId4" Type="http://schemas.openxmlformats.org/officeDocument/2006/relationships/image" Target="../media/image123.tiff"/></Relationships>
</file>

<file path=ppt/slides/_rels/slide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1853.xml"/><Relationship Id="rId4" Type="http://schemas.openxmlformats.org/officeDocument/2006/relationships/image" Target="../media/image123.tiff"/></Relationships>
</file>

<file path=ppt/slides/_rels/slide7.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notesSlide" Target="../notesSlides/notesSlide7.xml"/><Relationship Id="rId1" Type="http://schemas.openxmlformats.org/officeDocument/2006/relationships/slideLayout" Target="../slideLayouts/slideLayout1136.xml"/><Relationship Id="rId5" Type="http://schemas.openxmlformats.org/officeDocument/2006/relationships/image" Target="../media/image131.png"/><Relationship Id="rId4" Type="http://schemas.openxmlformats.org/officeDocument/2006/relationships/image" Target="../media/image130.tiff"/></Relationships>
</file>

<file path=ppt/slides/_rels/slide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xml"/><Relationship Id="rId1" Type="http://schemas.openxmlformats.org/officeDocument/2006/relationships/slideLayout" Target="../slideLayouts/slideLayout2271.xml"/><Relationship Id="rId4" Type="http://schemas.openxmlformats.org/officeDocument/2006/relationships/hyperlink" Target="https://ibm.northernlight.com/document.php?trans=view&amp;docid=IB20171121610000024&amp;datasource=IBM&amp;context=BNE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7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1385" y="312516"/>
            <a:ext cx="3834141" cy="4658234"/>
          </a:xfrm>
        </p:spPr>
        <p:txBody>
          <a:bodyPr/>
          <a:lstStyle/>
          <a:p>
            <a:r>
              <a:rPr lang="en-US" sz="4000" b="1" dirty="0">
                <a:solidFill>
                  <a:schemeClr val="bg2"/>
                </a:solidFill>
              </a:rPr>
              <a:t>Watson Studio</a:t>
            </a:r>
            <a:br>
              <a:rPr lang="en-US" sz="4000" b="1" dirty="0">
                <a:solidFill>
                  <a:schemeClr val="bg2"/>
                </a:solidFill>
              </a:rPr>
            </a:br>
            <a:br>
              <a:rPr lang="en-US" sz="3200" b="1" dirty="0">
                <a:solidFill>
                  <a:schemeClr val="bg2"/>
                </a:solidFill>
              </a:rPr>
            </a:br>
            <a:r>
              <a:rPr lang="en-US" sz="2400" b="1" dirty="0">
                <a:solidFill>
                  <a:schemeClr val="bg2"/>
                </a:solidFill>
              </a:rPr>
              <a:t>Data Management and Data Visualization</a:t>
            </a:r>
            <a:br>
              <a:rPr lang="en-US" sz="3200" b="1" dirty="0">
                <a:solidFill>
                  <a:schemeClr val="bg2"/>
                </a:solidFill>
              </a:rPr>
            </a:br>
            <a:br>
              <a:rPr lang="en-US" sz="3200" b="1" dirty="0">
                <a:solidFill>
                  <a:schemeClr val="bg2"/>
                </a:solidFill>
              </a:rPr>
            </a:br>
            <a:br>
              <a:rPr lang="en-US" sz="3200" b="1" dirty="0">
                <a:solidFill>
                  <a:schemeClr val="bg2"/>
                </a:solidFill>
              </a:rPr>
            </a:br>
            <a:br>
              <a:rPr lang="en-US" sz="3600" b="1" dirty="0">
                <a:solidFill>
                  <a:schemeClr val="bg2"/>
                </a:solidFill>
              </a:rPr>
            </a:br>
            <a:br>
              <a:rPr lang="en-US" sz="3600" b="1" dirty="0">
                <a:solidFill>
                  <a:schemeClr val="bg2"/>
                </a:solidFill>
              </a:rPr>
            </a:br>
            <a:r>
              <a:rPr lang="en-US" b="1" dirty="0">
                <a:solidFill>
                  <a:schemeClr val="bg2"/>
                </a:solidFill>
              </a:rPr>
              <a:t>October 2019</a:t>
            </a:r>
            <a:br>
              <a:rPr lang="en-US" sz="3600" b="1" dirty="0">
                <a:solidFill>
                  <a:schemeClr val="bg2"/>
                </a:solidFill>
              </a:rPr>
            </a:br>
            <a:endParaRPr lang="en-US" b="1" dirty="0">
              <a:solidFill>
                <a:schemeClr val="bg2"/>
              </a:solidFill>
            </a:endParaRPr>
          </a:p>
        </p:txBody>
      </p:sp>
      <p:pic>
        <p:nvPicPr>
          <p:cNvPr id="3" name="Picture 2">
            <a:extLst>
              <a:ext uri="{FF2B5EF4-FFF2-40B4-BE49-F238E27FC236}">
                <a16:creationId xmlns:a16="http://schemas.microsoft.com/office/drawing/2014/main" id="{6D64B405-7CAE-9F42-BFF5-04C2578FB03E}"/>
              </a:ext>
            </a:extLst>
          </p:cNvPr>
          <p:cNvPicPr>
            <a:picLocks noChangeAspect="1"/>
          </p:cNvPicPr>
          <p:nvPr/>
        </p:nvPicPr>
        <p:blipFill>
          <a:blip r:embed="rId3"/>
          <a:stretch>
            <a:fillRect/>
          </a:stretch>
        </p:blipFill>
        <p:spPr>
          <a:xfrm>
            <a:off x="7545789" y="4474082"/>
            <a:ext cx="1051088" cy="496668"/>
          </a:xfrm>
          <a:prstGeom prst="rect">
            <a:avLst/>
          </a:prstGeom>
        </p:spPr>
      </p:pic>
      <p:sp>
        <p:nvSpPr>
          <p:cNvPr id="2" name="TextBox 1">
            <a:extLst>
              <a:ext uri="{FF2B5EF4-FFF2-40B4-BE49-F238E27FC236}">
                <a16:creationId xmlns:a16="http://schemas.microsoft.com/office/drawing/2014/main" id="{C3920822-DEA2-2C4C-B0A9-8F20E55E3308}"/>
              </a:ext>
            </a:extLst>
          </p:cNvPr>
          <p:cNvSpPr txBox="1"/>
          <p:nvPr/>
        </p:nvSpPr>
        <p:spPr>
          <a:xfrm>
            <a:off x="152058" y="2482643"/>
            <a:ext cx="5505651" cy="1200329"/>
          </a:xfrm>
          <a:prstGeom prst="rect">
            <a:avLst/>
          </a:prstGeom>
          <a:noFill/>
        </p:spPr>
        <p:txBody>
          <a:bodyPr wrap="square" rtlCol="0">
            <a:spAutoFit/>
          </a:bodyPr>
          <a:lstStyle/>
          <a:p>
            <a:r>
              <a:rPr lang="fr-FR" b="1" dirty="0">
                <a:solidFill>
                  <a:schemeClr val="bg2"/>
                </a:solidFill>
              </a:rPr>
              <a:t>Emmanuel </a:t>
            </a:r>
            <a:r>
              <a:rPr lang="fr-FR" b="1" dirty="0" err="1">
                <a:solidFill>
                  <a:schemeClr val="bg2"/>
                </a:solidFill>
              </a:rPr>
              <a:t>Génard</a:t>
            </a:r>
            <a:r>
              <a:rPr lang="fr-FR" b="1" dirty="0">
                <a:solidFill>
                  <a:schemeClr val="bg2"/>
                </a:solidFill>
              </a:rPr>
              <a:t> </a:t>
            </a:r>
            <a:r>
              <a:rPr lang="fr-FR" dirty="0">
                <a:solidFill>
                  <a:schemeClr val="bg2"/>
                </a:solidFill>
              </a:rPr>
              <a:t>– </a:t>
            </a:r>
            <a:r>
              <a:rPr lang="fr-FR" i="1" u="sng" dirty="0">
                <a:solidFill>
                  <a:schemeClr val="bg2"/>
                </a:solidFill>
                <a:hlinkClick r:id="rId4"/>
              </a:rPr>
              <a:t>genard@fr.ibm.com</a:t>
            </a:r>
            <a:endParaRPr lang="fr-FR" i="1" u="sng" dirty="0">
              <a:solidFill>
                <a:schemeClr val="bg2"/>
              </a:solidFill>
            </a:endParaRPr>
          </a:p>
          <a:p>
            <a:r>
              <a:rPr lang="fr-FR" dirty="0">
                <a:solidFill>
                  <a:schemeClr val="bg2"/>
                </a:solidFill>
              </a:rPr>
              <a:t>Cloud </a:t>
            </a:r>
            <a:r>
              <a:rPr lang="fr-FR" dirty="0" err="1">
                <a:solidFill>
                  <a:schemeClr val="bg2"/>
                </a:solidFill>
              </a:rPr>
              <a:t>Developer</a:t>
            </a:r>
            <a:r>
              <a:rPr lang="fr-FR" dirty="0">
                <a:solidFill>
                  <a:schemeClr val="bg2"/>
                </a:solidFill>
              </a:rPr>
              <a:t> </a:t>
            </a:r>
            <a:r>
              <a:rPr lang="fr-FR" dirty="0" err="1">
                <a:solidFill>
                  <a:schemeClr val="bg2"/>
                </a:solidFill>
              </a:rPr>
              <a:t>Advocate</a:t>
            </a:r>
            <a:r>
              <a:rPr lang="fr-FR" dirty="0">
                <a:solidFill>
                  <a:schemeClr val="bg2"/>
                </a:solidFill>
              </a:rPr>
              <a:t> Europe &amp; </a:t>
            </a:r>
          </a:p>
          <a:p>
            <a:r>
              <a:rPr lang="fr-FR" dirty="0">
                <a:solidFill>
                  <a:schemeClr val="bg2"/>
                </a:solidFill>
              </a:rPr>
              <a:t>Data </a:t>
            </a:r>
            <a:r>
              <a:rPr lang="fr-FR" dirty="0" err="1">
                <a:solidFill>
                  <a:schemeClr val="bg2"/>
                </a:solidFill>
              </a:rPr>
              <a:t>Scientist</a:t>
            </a:r>
            <a:endParaRPr lang="fr-FR" dirty="0">
              <a:solidFill>
                <a:schemeClr val="bg2"/>
              </a:solidFill>
            </a:endParaRPr>
          </a:p>
          <a:p>
            <a:endParaRPr lang="fr-FR" dirty="0">
              <a:solidFill>
                <a:schemeClr val="bg2"/>
              </a:solidFill>
            </a:endParaRPr>
          </a:p>
        </p:txBody>
      </p:sp>
    </p:spTree>
    <p:extLst>
      <p:ext uri="{BB962C8B-B14F-4D97-AF65-F5344CB8AC3E}">
        <p14:creationId xmlns:p14="http://schemas.microsoft.com/office/powerpoint/2010/main" val="1718000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8277F-6618-6F42-AD85-48468E6FDF57}"/>
              </a:ext>
            </a:extLst>
          </p:cNvPr>
          <p:cNvSpPr>
            <a:spLocks noGrp="1"/>
          </p:cNvSpPr>
          <p:nvPr>
            <p:ph type="title"/>
          </p:nvPr>
        </p:nvSpPr>
        <p:spPr/>
        <p:txBody>
          <a:bodyPr/>
          <a:lstStyle/>
          <a:p>
            <a:r>
              <a:rPr lang="fr-FR" dirty="0" err="1"/>
              <a:t>What</a:t>
            </a:r>
            <a:r>
              <a:rPr lang="fr-FR" dirty="0"/>
              <a:t> </a:t>
            </a:r>
            <a:r>
              <a:rPr lang="fr-FR" dirty="0" err="1"/>
              <a:t>is</a:t>
            </a:r>
            <a:r>
              <a:rPr lang="fr-FR" dirty="0"/>
              <a:t> a Data </a:t>
            </a:r>
            <a:r>
              <a:rPr lang="fr-FR" dirty="0" err="1"/>
              <a:t>Scientist</a:t>
            </a:r>
            <a:r>
              <a:rPr lang="fr-FR" dirty="0"/>
              <a:t>?</a:t>
            </a:r>
          </a:p>
        </p:txBody>
      </p:sp>
      <p:pic>
        <p:nvPicPr>
          <p:cNvPr id="1026" name="Picture 2">
            <a:extLst>
              <a:ext uri="{FF2B5EF4-FFF2-40B4-BE49-F238E27FC236}">
                <a16:creationId xmlns:a16="http://schemas.microsoft.com/office/drawing/2014/main" id="{9906BFC5-C7DC-674C-8282-3D79E07C1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619" y="0"/>
            <a:ext cx="4821382" cy="54888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345ABB-C4C0-C747-B797-B32C4495B831}"/>
              </a:ext>
            </a:extLst>
          </p:cNvPr>
          <p:cNvSpPr txBox="1"/>
          <p:nvPr/>
        </p:nvSpPr>
        <p:spPr>
          <a:xfrm>
            <a:off x="213757" y="1448788"/>
            <a:ext cx="3895105" cy="2585323"/>
          </a:xfrm>
          <a:prstGeom prst="rect">
            <a:avLst/>
          </a:prstGeom>
          <a:noFill/>
        </p:spPr>
        <p:txBody>
          <a:bodyPr wrap="square" rtlCol="0">
            <a:spAutoFit/>
          </a:bodyPr>
          <a:lstStyle/>
          <a:p>
            <a:r>
              <a:rPr lang="fr-FR" dirty="0"/>
              <a:t>A </a:t>
            </a:r>
            <a:r>
              <a:rPr lang="fr-FR" b="1" dirty="0"/>
              <a:t>data </a:t>
            </a:r>
            <a:r>
              <a:rPr lang="fr-FR" b="1" dirty="0" err="1"/>
              <a:t>scientist</a:t>
            </a:r>
            <a:r>
              <a:rPr lang="fr-FR" b="1" dirty="0"/>
              <a:t> </a:t>
            </a:r>
            <a:r>
              <a:rPr lang="fr-FR" dirty="0" err="1"/>
              <a:t>is</a:t>
            </a:r>
            <a:r>
              <a:rPr lang="fr-FR" dirty="0"/>
              <a:t> a </a:t>
            </a:r>
            <a:r>
              <a:rPr lang="fr-FR" dirty="0" err="1"/>
              <a:t>professional</a:t>
            </a:r>
            <a:r>
              <a:rPr lang="fr-FR" dirty="0"/>
              <a:t> </a:t>
            </a:r>
            <a:r>
              <a:rPr lang="fr-FR" dirty="0" err="1"/>
              <a:t>responsible</a:t>
            </a:r>
            <a:r>
              <a:rPr lang="fr-FR" dirty="0"/>
              <a:t> for </a:t>
            </a:r>
            <a:r>
              <a:rPr lang="fr-FR" dirty="0" err="1"/>
              <a:t>collecting</a:t>
            </a:r>
            <a:r>
              <a:rPr lang="fr-FR" dirty="0"/>
              <a:t>, </a:t>
            </a:r>
            <a:r>
              <a:rPr lang="fr-FR" dirty="0" err="1"/>
              <a:t>analyzing</a:t>
            </a:r>
            <a:r>
              <a:rPr lang="fr-FR" dirty="0"/>
              <a:t> and </a:t>
            </a:r>
            <a:r>
              <a:rPr lang="fr-FR" dirty="0" err="1"/>
              <a:t>interpreting</a:t>
            </a:r>
            <a:r>
              <a:rPr lang="fr-FR" dirty="0"/>
              <a:t> large </a:t>
            </a:r>
            <a:r>
              <a:rPr lang="fr-FR" dirty="0" err="1"/>
              <a:t>amounts</a:t>
            </a:r>
            <a:r>
              <a:rPr lang="fr-FR" dirty="0"/>
              <a:t> of data to </a:t>
            </a:r>
            <a:r>
              <a:rPr lang="fr-FR" dirty="0" err="1"/>
              <a:t>identify</a:t>
            </a:r>
            <a:r>
              <a:rPr lang="fr-FR" dirty="0"/>
              <a:t> </a:t>
            </a:r>
            <a:r>
              <a:rPr lang="fr-FR" dirty="0" err="1"/>
              <a:t>ways</a:t>
            </a:r>
            <a:r>
              <a:rPr lang="fr-FR" dirty="0"/>
              <a:t> to help a business </a:t>
            </a:r>
            <a:r>
              <a:rPr lang="fr-FR" dirty="0" err="1"/>
              <a:t>improve</a:t>
            </a:r>
            <a:r>
              <a:rPr lang="fr-FR" dirty="0"/>
              <a:t> </a:t>
            </a:r>
            <a:r>
              <a:rPr lang="fr-FR" dirty="0" err="1"/>
              <a:t>operations</a:t>
            </a:r>
            <a:r>
              <a:rPr lang="fr-FR" dirty="0"/>
              <a:t> and gain a </a:t>
            </a:r>
            <a:r>
              <a:rPr lang="fr-FR" dirty="0" err="1"/>
              <a:t>competitive</a:t>
            </a:r>
            <a:r>
              <a:rPr lang="fr-FR" dirty="0"/>
              <a:t> </a:t>
            </a:r>
            <a:r>
              <a:rPr lang="fr-FR" dirty="0" err="1"/>
              <a:t>edge</a:t>
            </a:r>
            <a:r>
              <a:rPr lang="fr-FR" dirty="0"/>
              <a:t> over </a:t>
            </a:r>
            <a:r>
              <a:rPr lang="fr-FR" dirty="0" err="1"/>
              <a:t>rivals</a:t>
            </a:r>
            <a:r>
              <a:rPr lang="fr-FR" dirty="0"/>
              <a:t>.</a:t>
            </a:r>
          </a:p>
          <a:p>
            <a:endParaRPr lang="fr-FR" dirty="0"/>
          </a:p>
          <a:p>
            <a:r>
              <a:rPr lang="fr-FR" b="1" dirty="0"/>
              <a:t>Data </a:t>
            </a:r>
            <a:r>
              <a:rPr lang="fr-FR" b="1" dirty="0" err="1"/>
              <a:t>Scientist</a:t>
            </a:r>
            <a:r>
              <a:rPr lang="fr-FR" b="1" dirty="0"/>
              <a:t> </a:t>
            </a:r>
            <a:r>
              <a:rPr lang="fr-FR" dirty="0" err="1"/>
              <a:t>is</a:t>
            </a:r>
            <a:r>
              <a:rPr lang="fr-FR" dirty="0"/>
              <a:t> the </a:t>
            </a:r>
            <a:r>
              <a:rPr lang="fr-FR" dirty="0" err="1"/>
              <a:t>sexiest</a:t>
            </a:r>
            <a:r>
              <a:rPr lang="fr-FR" dirty="0"/>
              <a:t> job of the 21th </a:t>
            </a:r>
            <a:r>
              <a:rPr lang="fr-FR" dirty="0" err="1"/>
              <a:t>century</a:t>
            </a:r>
            <a:r>
              <a:rPr lang="fr-FR" dirty="0"/>
              <a:t>.</a:t>
            </a:r>
            <a:endParaRPr lang="fr-FR" b="1" dirty="0"/>
          </a:p>
        </p:txBody>
      </p:sp>
    </p:spTree>
    <p:extLst>
      <p:ext uri="{BB962C8B-B14F-4D97-AF65-F5344CB8AC3E}">
        <p14:creationId xmlns:p14="http://schemas.microsoft.com/office/powerpoint/2010/main" val="2513939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5593-FEC4-2844-B02F-C35F7DAFFD0D}"/>
              </a:ext>
            </a:extLst>
          </p:cNvPr>
          <p:cNvSpPr>
            <a:spLocks noGrp="1"/>
          </p:cNvSpPr>
          <p:nvPr>
            <p:ph type="title"/>
          </p:nvPr>
        </p:nvSpPr>
        <p:spPr/>
        <p:txBody>
          <a:bodyPr/>
          <a:lstStyle/>
          <a:p>
            <a:r>
              <a:rPr lang="fr-FR" dirty="0" err="1"/>
              <a:t>Flavors</a:t>
            </a:r>
            <a:r>
              <a:rPr lang="fr-FR" dirty="0"/>
              <a:t> of Data Science – </a:t>
            </a:r>
            <a:r>
              <a:rPr lang="fr-FR" dirty="0" err="1"/>
              <a:t>Turning</a:t>
            </a:r>
            <a:r>
              <a:rPr lang="fr-FR" dirty="0"/>
              <a:t> data </a:t>
            </a:r>
            <a:r>
              <a:rPr lang="fr-FR" dirty="0" err="1"/>
              <a:t>into</a:t>
            </a:r>
            <a:r>
              <a:rPr lang="fr-FR" dirty="0"/>
              <a:t> Information, Insights and Actions </a:t>
            </a:r>
          </a:p>
        </p:txBody>
      </p:sp>
      <p:pic>
        <p:nvPicPr>
          <p:cNvPr id="3" name="Picture 2">
            <a:extLst>
              <a:ext uri="{FF2B5EF4-FFF2-40B4-BE49-F238E27FC236}">
                <a16:creationId xmlns:a16="http://schemas.microsoft.com/office/drawing/2014/main" id="{D6BB4278-9F85-9C49-ACF1-BAA1441BE5D0}"/>
              </a:ext>
            </a:extLst>
          </p:cNvPr>
          <p:cNvPicPr/>
          <p:nvPr/>
        </p:nvPicPr>
        <p:blipFill rotWithShape="1">
          <a:blip r:embed="rId3">
            <a:extLst>
              <a:ext uri="{28A0092B-C50C-407E-A947-70E740481C1C}">
                <a14:useLocalDpi xmlns:a14="http://schemas.microsoft.com/office/drawing/2010/main" val="0"/>
              </a:ext>
            </a:extLst>
          </a:blip>
          <a:srcRect r="15871"/>
          <a:stretch/>
        </p:blipFill>
        <p:spPr>
          <a:xfrm>
            <a:off x="4655844" y="1849348"/>
            <a:ext cx="4378410" cy="2992636"/>
          </a:xfrm>
          <a:prstGeom prst="rect">
            <a:avLst/>
          </a:prstGeom>
        </p:spPr>
      </p:pic>
      <p:sp>
        <p:nvSpPr>
          <p:cNvPr id="4" name="TextBox 3">
            <a:extLst>
              <a:ext uri="{FF2B5EF4-FFF2-40B4-BE49-F238E27FC236}">
                <a16:creationId xmlns:a16="http://schemas.microsoft.com/office/drawing/2014/main" id="{B2A69E53-3B55-CA4F-ABED-4D148D7F78FC}"/>
              </a:ext>
            </a:extLst>
          </p:cNvPr>
          <p:cNvSpPr txBox="1"/>
          <p:nvPr/>
        </p:nvSpPr>
        <p:spPr>
          <a:xfrm>
            <a:off x="246580" y="1360507"/>
            <a:ext cx="5506948" cy="3970318"/>
          </a:xfrm>
          <a:prstGeom prst="rect">
            <a:avLst/>
          </a:prstGeom>
          <a:noFill/>
        </p:spPr>
        <p:txBody>
          <a:bodyPr wrap="square" rtlCol="0">
            <a:spAutoFit/>
          </a:bodyPr>
          <a:lstStyle/>
          <a:p>
            <a:r>
              <a:rPr lang="fr-FR" b="1" dirty="0"/>
              <a:t>Descriptive and Diagnostics:</a:t>
            </a:r>
          </a:p>
          <a:p>
            <a:pPr lvl="1"/>
            <a:r>
              <a:rPr lang="fr-FR" b="1" dirty="0"/>
              <a:t>WHAT </a:t>
            </a:r>
            <a:r>
              <a:rPr lang="fr-FR" dirty="0" err="1"/>
              <a:t>happened</a:t>
            </a:r>
            <a:r>
              <a:rPr lang="fr-FR" b="1" dirty="0"/>
              <a:t>?</a:t>
            </a:r>
          </a:p>
          <a:p>
            <a:pPr lvl="2"/>
            <a:r>
              <a:rPr lang="fr-FR" dirty="0" err="1"/>
              <a:t>Visualization</a:t>
            </a:r>
            <a:r>
              <a:rPr lang="fr-FR" dirty="0"/>
              <a:t>, </a:t>
            </a:r>
            <a:r>
              <a:rPr lang="fr-FR" dirty="0" err="1"/>
              <a:t>Reporting</a:t>
            </a:r>
            <a:r>
              <a:rPr lang="fr-FR" dirty="0"/>
              <a:t>, </a:t>
            </a:r>
            <a:r>
              <a:rPr lang="fr-FR" dirty="0" err="1"/>
              <a:t>Dashboards</a:t>
            </a:r>
            <a:endParaRPr lang="fr-FR" dirty="0"/>
          </a:p>
          <a:p>
            <a:pPr lvl="1"/>
            <a:r>
              <a:rPr lang="fr-FR" b="1" dirty="0"/>
              <a:t>WHY</a:t>
            </a:r>
            <a:r>
              <a:rPr lang="fr-FR" dirty="0"/>
              <a:t> </a:t>
            </a:r>
            <a:r>
              <a:rPr lang="fr-FR" dirty="0" err="1"/>
              <a:t>did</a:t>
            </a:r>
            <a:r>
              <a:rPr lang="fr-FR" dirty="0"/>
              <a:t> </a:t>
            </a:r>
            <a:r>
              <a:rPr lang="fr-FR" dirty="0" err="1"/>
              <a:t>it</a:t>
            </a:r>
            <a:r>
              <a:rPr lang="fr-FR" dirty="0"/>
              <a:t> </a:t>
            </a:r>
            <a:r>
              <a:rPr lang="fr-FR" dirty="0" err="1"/>
              <a:t>happen</a:t>
            </a:r>
            <a:r>
              <a:rPr lang="fr-FR" dirty="0"/>
              <a:t> </a:t>
            </a:r>
            <a:r>
              <a:rPr lang="fr-FR" b="1" dirty="0"/>
              <a:t>?</a:t>
            </a:r>
          </a:p>
          <a:p>
            <a:pPr lvl="2"/>
            <a:r>
              <a:rPr lang="fr-FR" dirty="0"/>
              <a:t>Data Exploration, </a:t>
            </a:r>
            <a:r>
              <a:rPr lang="fr-FR" dirty="0" err="1"/>
              <a:t>Analysis</a:t>
            </a:r>
            <a:endParaRPr lang="fr-FR" dirty="0"/>
          </a:p>
          <a:p>
            <a:r>
              <a:rPr lang="fr-FR" b="1" dirty="0" err="1"/>
              <a:t>Predictive</a:t>
            </a:r>
            <a:r>
              <a:rPr lang="fr-FR" b="1" dirty="0"/>
              <a:t>: </a:t>
            </a:r>
          </a:p>
          <a:p>
            <a:pPr lvl="1"/>
            <a:r>
              <a:rPr lang="fr-FR" dirty="0" err="1"/>
              <a:t>What</a:t>
            </a:r>
            <a:r>
              <a:rPr lang="fr-FR" dirty="0"/>
              <a:t> </a:t>
            </a:r>
            <a:r>
              <a:rPr lang="fr-FR" b="1" i="1" dirty="0"/>
              <a:t>WILL</a:t>
            </a:r>
            <a:r>
              <a:rPr lang="fr-FR" dirty="0"/>
              <a:t> </a:t>
            </a:r>
            <a:r>
              <a:rPr lang="fr-FR" dirty="0" err="1"/>
              <a:t>happen</a:t>
            </a:r>
            <a:r>
              <a:rPr lang="fr-FR" dirty="0"/>
              <a:t> </a:t>
            </a:r>
            <a:r>
              <a:rPr lang="fr-FR" dirty="0" err="1"/>
              <a:t>next</a:t>
            </a:r>
            <a:r>
              <a:rPr lang="fr-FR" b="1" dirty="0"/>
              <a:t>?</a:t>
            </a:r>
          </a:p>
          <a:p>
            <a:pPr lvl="2"/>
            <a:r>
              <a:rPr lang="fr-FR" dirty="0" err="1"/>
              <a:t>Forecasts</a:t>
            </a:r>
            <a:r>
              <a:rPr lang="fr-FR" dirty="0"/>
              <a:t> and </a:t>
            </a:r>
            <a:r>
              <a:rPr lang="fr-FR" dirty="0" err="1"/>
              <a:t>previsions</a:t>
            </a:r>
            <a:endParaRPr lang="fr-FR" dirty="0"/>
          </a:p>
          <a:p>
            <a:pPr lvl="2"/>
            <a:r>
              <a:rPr lang="fr-FR" dirty="0"/>
              <a:t>Machine Learning (incl. </a:t>
            </a:r>
            <a:r>
              <a:rPr lang="fr-FR" dirty="0" err="1"/>
              <a:t>Deep</a:t>
            </a:r>
            <a:r>
              <a:rPr lang="fr-FR" dirty="0"/>
              <a:t> Learning)</a:t>
            </a:r>
          </a:p>
          <a:p>
            <a:r>
              <a:rPr lang="fr-FR" b="1" dirty="0"/>
              <a:t>Prescriptive:</a:t>
            </a:r>
          </a:p>
          <a:p>
            <a:pPr lvl="1"/>
            <a:r>
              <a:rPr lang="fr-FR" dirty="0" err="1"/>
              <a:t>What</a:t>
            </a:r>
            <a:r>
              <a:rPr lang="fr-FR" dirty="0"/>
              <a:t> </a:t>
            </a:r>
            <a:r>
              <a:rPr lang="fr-FR" dirty="0" err="1"/>
              <a:t>should</a:t>
            </a:r>
            <a:r>
              <a:rPr lang="fr-FR" dirty="0"/>
              <a:t> </a:t>
            </a:r>
            <a:r>
              <a:rPr lang="fr-FR" dirty="0" err="1"/>
              <a:t>we</a:t>
            </a:r>
            <a:r>
              <a:rPr lang="fr-FR" dirty="0"/>
              <a:t> do </a:t>
            </a:r>
            <a:r>
              <a:rPr lang="fr-FR" b="1" dirty="0"/>
              <a:t>?</a:t>
            </a:r>
            <a:r>
              <a:rPr lang="fr-FR" dirty="0"/>
              <a:t> </a:t>
            </a:r>
          </a:p>
          <a:p>
            <a:pPr lvl="2"/>
            <a:r>
              <a:rPr lang="fr-FR" dirty="0" err="1"/>
              <a:t>Actionable</a:t>
            </a:r>
            <a:r>
              <a:rPr lang="fr-FR" dirty="0"/>
              <a:t> Insights</a:t>
            </a:r>
          </a:p>
          <a:p>
            <a:pPr lvl="2"/>
            <a:r>
              <a:rPr lang="fr-FR" dirty="0" err="1"/>
              <a:t>Optimization</a:t>
            </a:r>
            <a:r>
              <a:rPr lang="fr-FR" dirty="0"/>
              <a:t> </a:t>
            </a:r>
            <a:r>
              <a:rPr lang="fr-FR" sz="1100" dirty="0"/>
              <a:t>(</a:t>
            </a:r>
            <a:r>
              <a:rPr lang="fr-FR" sz="1100" dirty="0" err="1"/>
              <a:t>Operational</a:t>
            </a:r>
            <a:r>
              <a:rPr lang="fr-FR" sz="1100" dirty="0"/>
              <a:t> </a:t>
            </a:r>
            <a:r>
              <a:rPr lang="fr-FR" sz="1100" dirty="0" err="1"/>
              <a:t>Research</a:t>
            </a:r>
            <a:r>
              <a:rPr lang="fr-FR" sz="1100" dirty="0"/>
              <a:t>, </a:t>
            </a:r>
            <a:r>
              <a:rPr lang="fr-FR" sz="1100" dirty="0" err="1"/>
              <a:t>Constraint</a:t>
            </a:r>
            <a:r>
              <a:rPr lang="fr-FR" sz="1100" dirty="0"/>
              <a:t> </a:t>
            </a:r>
            <a:r>
              <a:rPr lang="fr-FR" sz="1100" dirty="0" err="1"/>
              <a:t>Programming</a:t>
            </a:r>
            <a:r>
              <a:rPr lang="fr-FR" sz="1100" dirty="0"/>
              <a:t>)</a:t>
            </a:r>
            <a:endParaRPr lang="fr-FR" dirty="0"/>
          </a:p>
          <a:p>
            <a:endParaRPr lang="fr-FR" dirty="0"/>
          </a:p>
        </p:txBody>
      </p:sp>
    </p:spTree>
    <p:extLst>
      <p:ext uri="{BB962C8B-B14F-4D97-AF65-F5344CB8AC3E}">
        <p14:creationId xmlns:p14="http://schemas.microsoft.com/office/powerpoint/2010/main" val="363025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6A3115F2-B310-5846-B0CD-15F15828AE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28704" y="4340401"/>
            <a:ext cx="915296" cy="803099"/>
          </a:xfrm>
          <a:prstGeom prst="rect">
            <a:avLst/>
          </a:prstGeom>
        </p:spPr>
      </p:pic>
      <p:sp>
        <p:nvSpPr>
          <p:cNvPr id="59" name="Rectangle 58">
            <a:extLst>
              <a:ext uri="{FF2B5EF4-FFF2-40B4-BE49-F238E27FC236}">
                <a16:creationId xmlns:a16="http://schemas.microsoft.com/office/drawing/2014/main" id="{E3FD06E2-1FBD-694F-908E-CC21303DAE09}"/>
              </a:ext>
            </a:extLst>
          </p:cNvPr>
          <p:cNvSpPr/>
          <p:nvPr/>
        </p:nvSpPr>
        <p:spPr>
          <a:xfrm>
            <a:off x="2941230" y="3499751"/>
            <a:ext cx="5497758" cy="498220"/>
          </a:xfrm>
          <a:prstGeom prst="rect">
            <a:avLst/>
          </a:prstGeom>
          <a:solidFill>
            <a:schemeClr val="accent3">
              <a:lumMod val="50000"/>
            </a:schemeClr>
          </a:solidFill>
        </p:spPr>
        <p:txBody>
          <a:bodyPr wrap="square" lIns="0" tIns="0" rIns="0" bIns="0" rtlCol="0" anchor="ctr">
            <a:noAutofit/>
          </a:bodyPr>
          <a:lstStyle/>
          <a:p>
            <a:pPr algn="ctr" defTabSz="685783">
              <a:defRPr/>
            </a:pPr>
            <a:endParaRPr lang="en-US" sz="900" dirty="0" err="1">
              <a:solidFill>
                <a:srgbClr val="000000"/>
              </a:solidFill>
              <a:latin typeface="Arial"/>
              <a:cs typeface="Arial"/>
            </a:endParaRPr>
          </a:p>
        </p:txBody>
      </p:sp>
      <p:sp>
        <p:nvSpPr>
          <p:cNvPr id="36" name="Trapezoid 35">
            <a:extLst>
              <a:ext uri="{FF2B5EF4-FFF2-40B4-BE49-F238E27FC236}">
                <a16:creationId xmlns:a16="http://schemas.microsoft.com/office/drawing/2014/main" id="{849DBF50-E8BF-A94C-B95E-067118EA4E29}"/>
              </a:ext>
            </a:extLst>
          </p:cNvPr>
          <p:cNvSpPr/>
          <p:nvPr/>
        </p:nvSpPr>
        <p:spPr>
          <a:xfrm rot="16200000">
            <a:off x="1194425" y="2668467"/>
            <a:ext cx="2449275" cy="209729"/>
          </a:xfrm>
          <a:prstGeom prst="trapezoid">
            <a:avLst>
              <a:gd name="adj" fmla="val 86786"/>
            </a:avLst>
          </a:prstGeom>
          <a:gradFill>
            <a:gsLst>
              <a:gs pos="0">
                <a:schemeClr val="bg1"/>
              </a:gs>
              <a:gs pos="10000">
                <a:schemeClr val="bg1"/>
              </a:gs>
              <a:gs pos="91000">
                <a:schemeClr val="accent3">
                  <a:lumMod val="50000"/>
                </a:schemeClr>
              </a:gs>
              <a:gs pos="100000">
                <a:schemeClr val="accent3">
                  <a:lumMod val="50000"/>
                </a:schemeClr>
              </a:gs>
            </a:gsLst>
            <a:lin ang="5400000" scaled="1"/>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85783" hangingPunct="0">
              <a:defRPr/>
            </a:pPr>
            <a:endParaRPr lang="en-US" sz="1300">
              <a:solidFill>
                <a:srgbClr val="000000"/>
              </a:solidFill>
              <a:latin typeface="Calibri"/>
              <a:cs typeface="Calibri"/>
              <a:sym typeface="Calibri"/>
            </a:endParaRPr>
          </a:p>
        </p:txBody>
      </p:sp>
      <p:sp>
        <p:nvSpPr>
          <p:cNvPr id="27" name="Slide Number Placeholder 1">
            <a:extLst>
              <a:ext uri="{FF2B5EF4-FFF2-40B4-BE49-F238E27FC236}">
                <a16:creationId xmlns:a16="http://schemas.microsoft.com/office/drawing/2014/main" id="{4470F717-2E86-487C-B3E2-BC0851E51E07}"/>
              </a:ext>
            </a:extLst>
          </p:cNvPr>
          <p:cNvSpPr txBox="1">
            <a:spLocks/>
          </p:cNvSpPr>
          <p:nvPr/>
        </p:nvSpPr>
        <p:spPr>
          <a:xfrm>
            <a:off x="8612779" y="4903296"/>
            <a:ext cx="337457" cy="198366"/>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a:defRPr/>
            </a:pPr>
            <a:fld id="{D0BE6F14-FF48-0F4F-A8AA-2E3F25371E4A}" type="slidenum">
              <a:rPr lang="en-US" sz="500">
                <a:solidFill>
                  <a:srgbClr val="FFFFFF"/>
                </a:solidFill>
                <a:latin typeface="IBM Plex Sans"/>
              </a:rPr>
              <a:pPr algn="r" defTabSz="685766">
                <a:defRPr/>
              </a:pPr>
              <a:t>12</a:t>
            </a:fld>
            <a:endParaRPr lang="en-US" sz="500" dirty="0">
              <a:solidFill>
                <a:srgbClr val="FFFFFF"/>
              </a:solidFill>
              <a:latin typeface="IBM Plex Sans"/>
            </a:endParaRPr>
          </a:p>
        </p:txBody>
      </p:sp>
      <p:grpSp>
        <p:nvGrpSpPr>
          <p:cNvPr id="24" name="Group 23">
            <a:extLst>
              <a:ext uri="{FF2B5EF4-FFF2-40B4-BE49-F238E27FC236}">
                <a16:creationId xmlns:a16="http://schemas.microsoft.com/office/drawing/2014/main" id="{4572E4AD-22F7-5F4E-B55A-B4B46901EB97}"/>
              </a:ext>
            </a:extLst>
          </p:cNvPr>
          <p:cNvGrpSpPr/>
          <p:nvPr/>
        </p:nvGrpSpPr>
        <p:grpSpPr>
          <a:xfrm>
            <a:off x="408138" y="2222670"/>
            <a:ext cx="1982411" cy="918684"/>
            <a:chOff x="2971649" y="1284474"/>
            <a:chExt cx="5725440" cy="2734419"/>
          </a:xfrm>
        </p:grpSpPr>
        <p:grpSp>
          <p:nvGrpSpPr>
            <p:cNvPr id="25" name="Group 24">
              <a:extLst>
                <a:ext uri="{FF2B5EF4-FFF2-40B4-BE49-F238E27FC236}">
                  <a16:creationId xmlns:a16="http://schemas.microsoft.com/office/drawing/2014/main" id="{4CCB7A50-2A7F-3F47-82C3-ACA7C32DFA7B}"/>
                </a:ext>
              </a:extLst>
            </p:cNvPr>
            <p:cNvGrpSpPr/>
            <p:nvPr/>
          </p:nvGrpSpPr>
          <p:grpSpPr>
            <a:xfrm>
              <a:off x="2971649" y="1556246"/>
              <a:ext cx="4610169" cy="2230580"/>
              <a:chOff x="315215" y="2022351"/>
              <a:chExt cx="6594276" cy="1858434"/>
            </a:xfrm>
          </p:grpSpPr>
          <p:sp>
            <p:nvSpPr>
              <p:cNvPr id="31" name="Rectangle 30">
                <a:extLst>
                  <a:ext uri="{FF2B5EF4-FFF2-40B4-BE49-F238E27FC236}">
                    <a16:creationId xmlns:a16="http://schemas.microsoft.com/office/drawing/2014/main" id="{2EFE6D89-6F50-2040-98B9-532A64982D06}"/>
                  </a:ext>
                </a:extLst>
              </p:cNvPr>
              <p:cNvSpPr/>
              <p:nvPr/>
            </p:nvSpPr>
            <p:spPr>
              <a:xfrm flipH="1">
                <a:off x="1797622" y="2022351"/>
                <a:ext cx="4998673" cy="2789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hangingPunct="0">
                  <a:defRPr/>
                </a:pPr>
                <a:endParaRPr lang="en-US" sz="731" kern="0">
                  <a:solidFill>
                    <a:srgbClr val="000000"/>
                  </a:solidFill>
                  <a:latin typeface="IBM Plex Sans"/>
                  <a:ea typeface="IBM Plex Sans"/>
                  <a:cs typeface="IBM Plex Sans"/>
                  <a:sym typeface="IBM Plex Sans"/>
                </a:endParaRPr>
              </a:p>
            </p:txBody>
          </p:sp>
          <p:sp>
            <p:nvSpPr>
              <p:cNvPr id="32" name="Rectangle 31">
                <a:extLst>
                  <a:ext uri="{FF2B5EF4-FFF2-40B4-BE49-F238E27FC236}">
                    <a16:creationId xmlns:a16="http://schemas.microsoft.com/office/drawing/2014/main" id="{53BFB61A-9EDF-B443-9448-8C32C309385E}"/>
                  </a:ext>
                </a:extLst>
              </p:cNvPr>
              <p:cNvSpPr/>
              <p:nvPr/>
            </p:nvSpPr>
            <p:spPr>
              <a:xfrm flipH="1">
                <a:off x="1229662" y="2552378"/>
                <a:ext cx="4972015" cy="2789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hangingPunct="0">
                  <a:defRPr/>
                </a:pPr>
                <a:endParaRPr lang="en-US" sz="731" kern="0">
                  <a:solidFill>
                    <a:srgbClr val="000000"/>
                  </a:solidFill>
                  <a:latin typeface="IBM Plex Sans"/>
                  <a:ea typeface="IBM Plex Sans"/>
                  <a:cs typeface="IBM Plex Sans"/>
                  <a:sym typeface="IBM Plex Sans"/>
                </a:endParaRPr>
              </a:p>
            </p:txBody>
          </p:sp>
          <p:sp>
            <p:nvSpPr>
              <p:cNvPr id="33" name="Rectangle 32">
                <a:extLst>
                  <a:ext uri="{FF2B5EF4-FFF2-40B4-BE49-F238E27FC236}">
                    <a16:creationId xmlns:a16="http://schemas.microsoft.com/office/drawing/2014/main" id="{3E1CD61A-8A80-9C40-804E-949FA7C3EF60}"/>
                  </a:ext>
                </a:extLst>
              </p:cNvPr>
              <p:cNvSpPr/>
              <p:nvPr/>
            </p:nvSpPr>
            <p:spPr>
              <a:xfrm flipH="1">
                <a:off x="756429" y="3082571"/>
                <a:ext cx="5633147" cy="2789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hangingPunct="0">
                  <a:defRPr/>
                </a:pPr>
                <a:endParaRPr lang="en-US" sz="731" kern="0">
                  <a:solidFill>
                    <a:srgbClr val="000000"/>
                  </a:solidFill>
                  <a:latin typeface="IBM Plex Sans"/>
                  <a:ea typeface="IBM Plex Sans"/>
                  <a:cs typeface="IBM Plex Sans"/>
                  <a:sym typeface="IBM Plex Sans"/>
                </a:endParaRPr>
              </a:p>
            </p:txBody>
          </p:sp>
          <p:sp>
            <p:nvSpPr>
              <p:cNvPr id="34" name="Rectangle 33">
                <a:extLst>
                  <a:ext uri="{FF2B5EF4-FFF2-40B4-BE49-F238E27FC236}">
                    <a16:creationId xmlns:a16="http://schemas.microsoft.com/office/drawing/2014/main" id="{EDA0E874-77F1-CB44-A641-5B71DF66DC51}"/>
                  </a:ext>
                </a:extLst>
              </p:cNvPr>
              <p:cNvSpPr/>
              <p:nvPr/>
            </p:nvSpPr>
            <p:spPr>
              <a:xfrm flipH="1">
                <a:off x="315215" y="3601882"/>
                <a:ext cx="6594276" cy="2789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hangingPunct="0">
                  <a:defRPr/>
                </a:pPr>
                <a:endParaRPr lang="en-US" sz="731" kern="0">
                  <a:solidFill>
                    <a:srgbClr val="000000"/>
                  </a:solidFill>
                  <a:latin typeface="IBM Plex Sans"/>
                  <a:ea typeface="IBM Plex Sans"/>
                  <a:cs typeface="IBM Plex Sans"/>
                  <a:sym typeface="IBM Plex Sans"/>
                </a:endParaRPr>
              </a:p>
            </p:txBody>
          </p:sp>
        </p:grpSp>
        <p:pic>
          <p:nvPicPr>
            <p:cNvPr id="29" name="Picture 28">
              <a:extLst>
                <a:ext uri="{FF2B5EF4-FFF2-40B4-BE49-F238E27FC236}">
                  <a16:creationId xmlns:a16="http://schemas.microsoft.com/office/drawing/2014/main" id="{15CC531D-A15C-FD48-A86D-B6EA97C22A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38444" y="1284474"/>
              <a:ext cx="3358645" cy="2734419"/>
            </a:xfrm>
            <a:prstGeom prst="rect">
              <a:avLst/>
            </a:prstGeom>
          </p:spPr>
        </p:pic>
      </p:grpSp>
      <p:sp>
        <p:nvSpPr>
          <p:cNvPr id="35" name="Text Placeholder 1">
            <a:extLst>
              <a:ext uri="{FF2B5EF4-FFF2-40B4-BE49-F238E27FC236}">
                <a16:creationId xmlns:a16="http://schemas.microsoft.com/office/drawing/2014/main" id="{C13632EF-761F-DC4E-BA07-A6109F282F54}"/>
              </a:ext>
            </a:extLst>
          </p:cNvPr>
          <p:cNvSpPr txBox="1">
            <a:spLocks/>
          </p:cNvSpPr>
          <p:nvPr/>
        </p:nvSpPr>
        <p:spPr>
          <a:xfrm>
            <a:off x="948430" y="1988444"/>
            <a:ext cx="1373712" cy="3179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defRPr/>
            </a:pPr>
            <a:r>
              <a:rPr lang="en-US" sz="1000" b="1" kern="0" dirty="0">
                <a:solidFill>
                  <a:srgbClr val="69A6FF"/>
                </a:solidFill>
              </a:rPr>
              <a:t>The Ladder to AI</a:t>
            </a:r>
          </a:p>
        </p:txBody>
      </p:sp>
      <p:sp>
        <p:nvSpPr>
          <p:cNvPr id="52" name="Rectangle 51">
            <a:extLst>
              <a:ext uri="{FF2B5EF4-FFF2-40B4-BE49-F238E27FC236}">
                <a16:creationId xmlns:a16="http://schemas.microsoft.com/office/drawing/2014/main" id="{3088DA47-B2E5-F741-94BA-D9CE8FC8F019}"/>
              </a:ext>
            </a:extLst>
          </p:cNvPr>
          <p:cNvSpPr/>
          <p:nvPr/>
        </p:nvSpPr>
        <p:spPr>
          <a:xfrm>
            <a:off x="2944411" y="1556787"/>
            <a:ext cx="5488897" cy="470250"/>
          </a:xfrm>
          <a:prstGeom prst="rect">
            <a:avLst/>
          </a:prstGeom>
          <a:solidFill>
            <a:srgbClr val="0070C0"/>
          </a:solidFill>
        </p:spPr>
        <p:txBody>
          <a:bodyPr wrap="square" lIns="0" tIns="0" rIns="0" bIns="0" rtlCol="0" anchor="ctr">
            <a:noAutofit/>
          </a:bodyPr>
          <a:lstStyle/>
          <a:p>
            <a:pPr algn="ctr" defTabSz="685783">
              <a:defRPr/>
            </a:pPr>
            <a:endParaRPr lang="en-US" sz="900" dirty="0" err="1">
              <a:solidFill>
                <a:srgbClr val="000000"/>
              </a:solidFill>
              <a:latin typeface="Arial"/>
              <a:cs typeface="Arial"/>
            </a:endParaRPr>
          </a:p>
        </p:txBody>
      </p:sp>
      <p:sp>
        <p:nvSpPr>
          <p:cNvPr id="86" name="Title 5">
            <a:extLst>
              <a:ext uri="{FF2B5EF4-FFF2-40B4-BE49-F238E27FC236}">
                <a16:creationId xmlns:a16="http://schemas.microsoft.com/office/drawing/2014/main" id="{6DC6EA75-EC3F-B541-BE76-92BAD905B402}"/>
              </a:ext>
            </a:extLst>
          </p:cNvPr>
          <p:cNvSpPr txBox="1">
            <a:spLocks/>
          </p:cNvSpPr>
          <p:nvPr/>
        </p:nvSpPr>
        <p:spPr>
          <a:xfrm>
            <a:off x="323537" y="178203"/>
            <a:ext cx="4627243" cy="7066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457178">
              <a:defRPr/>
            </a:pPr>
            <a:r>
              <a:rPr lang="en-US" sz="2800" b="1" kern="0" dirty="0"/>
              <a:t>IBM AI Portfolio</a:t>
            </a:r>
          </a:p>
          <a:p>
            <a:pPr defTabSz="457178">
              <a:defRPr/>
            </a:pPr>
            <a:r>
              <a:rPr lang="en-US" sz="1400" kern="0" dirty="0"/>
              <a:t>Everything you need for Enterprise AI, on any cloud</a:t>
            </a:r>
          </a:p>
        </p:txBody>
      </p:sp>
      <p:pic>
        <p:nvPicPr>
          <p:cNvPr id="2" name="Picture 1">
            <a:extLst>
              <a:ext uri="{FF2B5EF4-FFF2-40B4-BE49-F238E27FC236}">
                <a16:creationId xmlns:a16="http://schemas.microsoft.com/office/drawing/2014/main" id="{76B4B3E5-D2BB-CF45-A706-28337F4D094D}"/>
              </a:ext>
            </a:extLst>
          </p:cNvPr>
          <p:cNvPicPr>
            <a:picLocks noChangeAspect="1"/>
          </p:cNvPicPr>
          <p:nvPr/>
        </p:nvPicPr>
        <p:blipFill>
          <a:blip r:embed="rId5"/>
          <a:stretch>
            <a:fillRect/>
          </a:stretch>
        </p:blipFill>
        <p:spPr>
          <a:xfrm>
            <a:off x="2932598" y="2191043"/>
            <a:ext cx="5500709" cy="949541"/>
          </a:xfrm>
          <a:prstGeom prst="rect">
            <a:avLst/>
          </a:prstGeom>
        </p:spPr>
      </p:pic>
      <p:sp>
        <p:nvSpPr>
          <p:cNvPr id="39" name="TextBox 38">
            <a:extLst>
              <a:ext uri="{FF2B5EF4-FFF2-40B4-BE49-F238E27FC236}">
                <a16:creationId xmlns:a16="http://schemas.microsoft.com/office/drawing/2014/main" id="{39C47FAA-3B45-D343-A989-3D50AEA192EF}"/>
              </a:ext>
            </a:extLst>
          </p:cNvPr>
          <p:cNvSpPr txBox="1"/>
          <p:nvPr/>
        </p:nvSpPr>
        <p:spPr>
          <a:xfrm>
            <a:off x="5791238" y="2438983"/>
            <a:ext cx="1349472" cy="5693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endParaRPr lang="en-US" sz="100" dirty="0">
              <a:solidFill>
                <a:srgbClr val="FFFFFF"/>
              </a:solidFill>
              <a:latin typeface="IBM Plex Sans" panose="020B0503050203000203" pitchFamily="34" charset="77"/>
              <a:cs typeface="Calibri"/>
              <a:sym typeface="Calibri"/>
            </a:endParaRPr>
          </a:p>
          <a:p>
            <a:pPr algn="ctr" defTabSz="685783" hangingPunct="0">
              <a:defRPr/>
            </a:pPr>
            <a:r>
              <a:rPr lang="en-US" sz="1000" b="1" dirty="0">
                <a:solidFill>
                  <a:srgbClr val="FFFFFF"/>
                </a:solidFill>
                <a:latin typeface="IBM Plex Sans" panose="020B0503050203000203" pitchFamily="34" charset="77"/>
                <a:cs typeface="Calibri"/>
                <a:sym typeface="Calibri"/>
              </a:rPr>
              <a:t>Watson</a:t>
            </a:r>
          </a:p>
          <a:p>
            <a:pPr algn="ctr" defTabSz="685783" hangingPunct="0">
              <a:defRPr/>
            </a:pPr>
            <a:r>
              <a:rPr lang="en-US" sz="1000" b="1" dirty="0">
                <a:solidFill>
                  <a:srgbClr val="FFFFFF"/>
                </a:solidFill>
                <a:latin typeface="IBM Plex Sans" panose="020B0503050203000203" pitchFamily="34" charset="77"/>
                <a:cs typeface="Calibri"/>
                <a:sym typeface="Calibri"/>
              </a:rPr>
              <a:t>Knowledge</a:t>
            </a:r>
          </a:p>
          <a:p>
            <a:pPr algn="ctr" defTabSz="685783" hangingPunct="0">
              <a:defRPr/>
            </a:pPr>
            <a:r>
              <a:rPr lang="en-US" sz="1000" b="1" dirty="0">
                <a:solidFill>
                  <a:srgbClr val="FFFFFF"/>
                </a:solidFill>
                <a:latin typeface="IBM Plex Sans" panose="020B0503050203000203" pitchFamily="34" charset="77"/>
                <a:cs typeface="Calibri"/>
                <a:sym typeface="Calibri"/>
              </a:rPr>
              <a:t>Catalog</a:t>
            </a:r>
          </a:p>
        </p:txBody>
      </p:sp>
      <p:sp>
        <p:nvSpPr>
          <p:cNvPr id="41" name="TextBox 40">
            <a:extLst>
              <a:ext uri="{FF2B5EF4-FFF2-40B4-BE49-F238E27FC236}">
                <a16:creationId xmlns:a16="http://schemas.microsoft.com/office/drawing/2014/main" id="{4539B06C-F7F4-4F47-B1E7-3668AFA0D7F5}"/>
              </a:ext>
            </a:extLst>
          </p:cNvPr>
          <p:cNvSpPr txBox="1"/>
          <p:nvPr/>
        </p:nvSpPr>
        <p:spPr>
          <a:xfrm>
            <a:off x="2800782" y="2519776"/>
            <a:ext cx="106741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1000" b="1" dirty="0">
                <a:solidFill>
                  <a:srgbClr val="FFFFFF"/>
                </a:solidFill>
                <a:latin typeface="IBM Plex Sans" panose="020B0503050203000203" pitchFamily="34" charset="77"/>
                <a:cs typeface="Calibri"/>
                <a:sym typeface="Calibri"/>
              </a:rPr>
              <a:t>Watson</a:t>
            </a:r>
          </a:p>
          <a:p>
            <a:pPr algn="ctr" defTabSz="685783" hangingPunct="0">
              <a:defRPr/>
            </a:pPr>
            <a:r>
              <a:rPr lang="en-US" sz="1000" b="1" dirty="0">
                <a:solidFill>
                  <a:srgbClr val="FFFFFF"/>
                </a:solidFill>
                <a:latin typeface="IBM Plex Sans" panose="020B0503050203000203" pitchFamily="34" charset="77"/>
                <a:cs typeface="Calibri"/>
                <a:sym typeface="Calibri"/>
              </a:rPr>
              <a:t>Studio</a:t>
            </a:r>
          </a:p>
        </p:txBody>
      </p:sp>
      <p:sp>
        <p:nvSpPr>
          <p:cNvPr id="42" name="TextBox 41">
            <a:extLst>
              <a:ext uri="{FF2B5EF4-FFF2-40B4-BE49-F238E27FC236}">
                <a16:creationId xmlns:a16="http://schemas.microsoft.com/office/drawing/2014/main" id="{2A808AD2-0A9B-F34D-BD33-BBE598025170}"/>
              </a:ext>
            </a:extLst>
          </p:cNvPr>
          <p:cNvSpPr txBox="1"/>
          <p:nvPr/>
        </p:nvSpPr>
        <p:spPr>
          <a:xfrm>
            <a:off x="4396165" y="2446678"/>
            <a:ext cx="1020507"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1000" b="1" dirty="0">
                <a:solidFill>
                  <a:srgbClr val="FFFFFF"/>
                </a:solidFill>
                <a:latin typeface="IBM Plex Sans" panose="020B0503050203000203" pitchFamily="34" charset="77"/>
                <a:cs typeface="Calibri"/>
                <a:sym typeface="Calibri"/>
              </a:rPr>
              <a:t>Watson Machine Learning</a:t>
            </a:r>
          </a:p>
        </p:txBody>
      </p:sp>
      <p:sp>
        <p:nvSpPr>
          <p:cNvPr id="44" name="TextBox 43">
            <a:extLst>
              <a:ext uri="{FF2B5EF4-FFF2-40B4-BE49-F238E27FC236}">
                <a16:creationId xmlns:a16="http://schemas.microsoft.com/office/drawing/2014/main" id="{8D5D18FD-45A5-4247-89C1-7C2B5C628455}"/>
              </a:ext>
            </a:extLst>
          </p:cNvPr>
          <p:cNvSpPr txBox="1"/>
          <p:nvPr/>
        </p:nvSpPr>
        <p:spPr>
          <a:xfrm>
            <a:off x="7525074" y="2519776"/>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1000" b="1" dirty="0">
                <a:solidFill>
                  <a:srgbClr val="FFFFFF"/>
                </a:solidFill>
                <a:latin typeface="IBM Plex Sans" panose="020B0503050203000203" pitchFamily="34" charset="77"/>
                <a:cs typeface="Calibri"/>
                <a:sym typeface="Calibri"/>
              </a:rPr>
              <a:t>Watson </a:t>
            </a:r>
            <a:r>
              <a:rPr lang="en-US" sz="1000" b="1" dirty="0" err="1">
                <a:solidFill>
                  <a:srgbClr val="FFFFFF"/>
                </a:solidFill>
                <a:latin typeface="IBM Plex Sans" panose="020B0503050203000203" pitchFamily="34" charset="77"/>
                <a:cs typeface="Calibri"/>
                <a:sym typeface="Calibri"/>
              </a:rPr>
              <a:t>OpenScale</a:t>
            </a:r>
            <a:endParaRPr lang="en-US" sz="1000" b="1" dirty="0">
              <a:solidFill>
                <a:srgbClr val="FFFFFF"/>
              </a:solidFill>
              <a:latin typeface="IBM Plex Sans" panose="020B0503050203000203" pitchFamily="34" charset="77"/>
              <a:cs typeface="Calibri"/>
              <a:sym typeface="Calibri"/>
            </a:endParaRPr>
          </a:p>
        </p:txBody>
      </p:sp>
      <p:sp>
        <p:nvSpPr>
          <p:cNvPr id="45" name="TextBox 44">
            <a:extLst>
              <a:ext uri="{FF2B5EF4-FFF2-40B4-BE49-F238E27FC236}">
                <a16:creationId xmlns:a16="http://schemas.microsoft.com/office/drawing/2014/main" id="{282D13B1-DC64-7F49-BD89-0840E307185A}"/>
              </a:ext>
            </a:extLst>
          </p:cNvPr>
          <p:cNvSpPr txBox="1"/>
          <p:nvPr/>
        </p:nvSpPr>
        <p:spPr>
          <a:xfrm>
            <a:off x="3104120" y="2244411"/>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800" dirty="0">
                <a:solidFill>
                  <a:srgbClr val="FFFFFF"/>
                </a:solidFill>
                <a:latin typeface="IBM Plex Sans" panose="020B0503050203000203" pitchFamily="34" charset="77"/>
                <a:cs typeface="Calibri"/>
                <a:sym typeface="Calibri"/>
              </a:rPr>
              <a:t>Build</a:t>
            </a:r>
          </a:p>
        </p:txBody>
      </p:sp>
      <p:sp>
        <p:nvSpPr>
          <p:cNvPr id="46" name="TextBox 45">
            <a:extLst>
              <a:ext uri="{FF2B5EF4-FFF2-40B4-BE49-F238E27FC236}">
                <a16:creationId xmlns:a16="http://schemas.microsoft.com/office/drawing/2014/main" id="{8C407114-001C-1C4E-BC54-3946F870F33F}"/>
              </a:ext>
            </a:extLst>
          </p:cNvPr>
          <p:cNvSpPr txBox="1"/>
          <p:nvPr/>
        </p:nvSpPr>
        <p:spPr>
          <a:xfrm>
            <a:off x="4591715" y="2244411"/>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800" dirty="0">
                <a:solidFill>
                  <a:srgbClr val="FFFFFF"/>
                </a:solidFill>
                <a:latin typeface="IBM Plex Sans" panose="020B0503050203000203" pitchFamily="34" charset="77"/>
                <a:cs typeface="Calibri"/>
                <a:sym typeface="Calibri"/>
              </a:rPr>
              <a:t>Deploy</a:t>
            </a:r>
          </a:p>
        </p:txBody>
      </p:sp>
      <p:sp>
        <p:nvSpPr>
          <p:cNvPr id="47" name="TextBox 46">
            <a:extLst>
              <a:ext uri="{FF2B5EF4-FFF2-40B4-BE49-F238E27FC236}">
                <a16:creationId xmlns:a16="http://schemas.microsoft.com/office/drawing/2014/main" id="{4C83CC8A-0C9D-E342-BCC3-1B61086C3318}"/>
              </a:ext>
            </a:extLst>
          </p:cNvPr>
          <p:cNvSpPr txBox="1"/>
          <p:nvPr/>
        </p:nvSpPr>
        <p:spPr>
          <a:xfrm>
            <a:off x="7736052" y="2244411"/>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800" dirty="0">
                <a:solidFill>
                  <a:srgbClr val="FFFFFF"/>
                </a:solidFill>
                <a:latin typeface="IBM Plex Sans" panose="020B0503050203000203" pitchFamily="34" charset="77"/>
                <a:cs typeface="Calibri"/>
                <a:sym typeface="Calibri"/>
              </a:rPr>
              <a:t>Manage</a:t>
            </a:r>
          </a:p>
        </p:txBody>
      </p:sp>
      <p:sp>
        <p:nvSpPr>
          <p:cNvPr id="48" name="TextBox 47">
            <a:extLst>
              <a:ext uri="{FF2B5EF4-FFF2-40B4-BE49-F238E27FC236}">
                <a16:creationId xmlns:a16="http://schemas.microsoft.com/office/drawing/2014/main" id="{D7CA43F3-826A-D846-8EC1-319554A90D57}"/>
              </a:ext>
            </a:extLst>
          </p:cNvPr>
          <p:cNvSpPr txBox="1"/>
          <p:nvPr/>
        </p:nvSpPr>
        <p:spPr>
          <a:xfrm>
            <a:off x="4922699" y="1607931"/>
            <a:ext cx="2259761" cy="377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hangingPunct="0">
              <a:defRPr/>
            </a:pPr>
            <a:r>
              <a:rPr lang="en-US" sz="800" dirty="0">
                <a:solidFill>
                  <a:srgbClr val="FFFFFF"/>
                </a:solidFill>
                <a:latin typeface="IBM Plex Sans" panose="020B0503050203000203" pitchFamily="34" charset="77"/>
                <a:cs typeface="Calibri"/>
                <a:sym typeface="Calibri"/>
              </a:rPr>
              <a:t>Interact with Pre-built AI Services</a:t>
            </a:r>
            <a:endParaRPr lang="en-US" sz="100" dirty="0">
              <a:solidFill>
                <a:srgbClr val="FFFFFF"/>
              </a:solidFill>
              <a:latin typeface="IBM Plex Sans" panose="020B0503050203000203" pitchFamily="34" charset="77"/>
              <a:cs typeface="Calibri"/>
              <a:sym typeface="Calibri"/>
            </a:endParaRPr>
          </a:p>
          <a:p>
            <a:pPr defTabSz="685783" hangingPunct="0">
              <a:defRPr/>
            </a:pPr>
            <a:r>
              <a:rPr lang="en-US" sz="1050" b="1" dirty="0">
                <a:solidFill>
                  <a:srgbClr val="FFFFFF"/>
                </a:solidFill>
                <a:latin typeface="IBM Plex Sans" panose="020B0503050203000203" pitchFamily="34" charset="77"/>
                <a:cs typeface="Calibri"/>
                <a:sym typeface="Calibri"/>
              </a:rPr>
              <a:t>Watson Application Services</a:t>
            </a:r>
          </a:p>
        </p:txBody>
      </p:sp>
      <p:sp>
        <p:nvSpPr>
          <p:cNvPr id="49" name="TextBox 48">
            <a:extLst>
              <a:ext uri="{FF2B5EF4-FFF2-40B4-BE49-F238E27FC236}">
                <a16:creationId xmlns:a16="http://schemas.microsoft.com/office/drawing/2014/main" id="{F21640B1-4E29-AE45-A761-F9C45BA948DC}"/>
              </a:ext>
            </a:extLst>
          </p:cNvPr>
          <p:cNvSpPr txBox="1"/>
          <p:nvPr/>
        </p:nvSpPr>
        <p:spPr>
          <a:xfrm>
            <a:off x="6157592" y="2244411"/>
            <a:ext cx="611547"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800" dirty="0">
                <a:solidFill>
                  <a:srgbClr val="FFFFFF"/>
                </a:solidFill>
                <a:latin typeface="IBM Plex Sans" panose="020B0503050203000203" pitchFamily="34" charset="77"/>
                <a:cs typeface="Calibri"/>
                <a:sym typeface="Calibri"/>
              </a:rPr>
              <a:t>Catalog</a:t>
            </a:r>
          </a:p>
        </p:txBody>
      </p:sp>
      <p:sp>
        <p:nvSpPr>
          <p:cNvPr id="37" name="Rectangle 36">
            <a:extLst>
              <a:ext uri="{FF2B5EF4-FFF2-40B4-BE49-F238E27FC236}">
                <a16:creationId xmlns:a16="http://schemas.microsoft.com/office/drawing/2014/main" id="{563FE2D6-27F9-DE43-9A88-C982161C722A}"/>
              </a:ext>
            </a:extLst>
          </p:cNvPr>
          <p:cNvSpPr/>
          <p:nvPr/>
        </p:nvSpPr>
        <p:spPr>
          <a:xfrm>
            <a:off x="2941231" y="3154216"/>
            <a:ext cx="5492077" cy="201744"/>
          </a:xfrm>
          <a:prstGeom prst="rect">
            <a:avLst/>
          </a:prstGeom>
          <a:solidFill>
            <a:srgbClr val="2A7D99"/>
          </a:solidFill>
        </p:spPr>
        <p:txBody>
          <a:bodyPr wrap="square" lIns="0" tIns="0" rIns="0" bIns="0" rtlCol="0" anchor="ctr">
            <a:noAutofit/>
          </a:bodyPr>
          <a:lstStyle/>
          <a:p>
            <a:pPr algn="ctr" defTabSz="685783">
              <a:defRPr/>
            </a:pPr>
            <a:endParaRPr lang="en-US" sz="900" dirty="0" err="1">
              <a:solidFill>
                <a:srgbClr val="000000"/>
              </a:solidFill>
              <a:latin typeface="Arial"/>
              <a:cs typeface="Arial"/>
            </a:endParaRPr>
          </a:p>
        </p:txBody>
      </p:sp>
      <p:pic>
        <p:nvPicPr>
          <p:cNvPr id="57" name="Picture 56">
            <a:extLst>
              <a:ext uri="{FF2B5EF4-FFF2-40B4-BE49-F238E27FC236}">
                <a16:creationId xmlns:a16="http://schemas.microsoft.com/office/drawing/2014/main" id="{F0455241-B75D-A348-A64D-FD8852F5DAA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39637" y="3573612"/>
            <a:ext cx="382868" cy="308990"/>
          </a:xfrm>
          <a:prstGeom prst="rect">
            <a:avLst/>
          </a:prstGeom>
        </p:spPr>
      </p:pic>
      <p:sp>
        <p:nvSpPr>
          <p:cNvPr id="43" name="TextBox 42">
            <a:extLst>
              <a:ext uri="{FF2B5EF4-FFF2-40B4-BE49-F238E27FC236}">
                <a16:creationId xmlns:a16="http://schemas.microsoft.com/office/drawing/2014/main" id="{59557C1E-3520-A547-B1F0-390DE989BBF3}"/>
              </a:ext>
            </a:extLst>
          </p:cNvPr>
          <p:cNvSpPr txBox="1"/>
          <p:nvPr/>
        </p:nvSpPr>
        <p:spPr>
          <a:xfrm>
            <a:off x="5006437" y="3550405"/>
            <a:ext cx="2259761" cy="39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hangingPunct="0">
              <a:defRPr/>
            </a:pPr>
            <a:r>
              <a:rPr lang="en-US" sz="800" dirty="0">
                <a:solidFill>
                  <a:srgbClr val="FFFFFF"/>
                </a:solidFill>
                <a:latin typeface="IBM Plex Sans" panose="020B0503050203000203" pitchFamily="34" charset="77"/>
                <a:cs typeface="Calibri"/>
                <a:sym typeface="Calibri"/>
              </a:rPr>
              <a:t>Unify on a Multicloud Data Platform</a:t>
            </a:r>
          </a:p>
          <a:p>
            <a:pPr defTabSz="685783" hangingPunct="0">
              <a:defRPr/>
            </a:pPr>
            <a:endParaRPr lang="en-US" sz="100" dirty="0">
              <a:solidFill>
                <a:srgbClr val="FFFFFF"/>
              </a:solidFill>
              <a:latin typeface="IBM Plex Sans" panose="020B0503050203000203" pitchFamily="34" charset="77"/>
              <a:cs typeface="Calibri"/>
              <a:sym typeface="Calibri"/>
            </a:endParaRPr>
          </a:p>
          <a:p>
            <a:pPr defTabSz="685783" hangingPunct="0">
              <a:defRPr/>
            </a:pPr>
            <a:r>
              <a:rPr lang="en-US" sz="1050" b="1" dirty="0">
                <a:solidFill>
                  <a:srgbClr val="FFFFFF"/>
                </a:solidFill>
                <a:latin typeface="IBM Plex Sans" panose="020B0503050203000203" pitchFamily="34" charset="77"/>
                <a:cs typeface="Calibri"/>
                <a:sym typeface="Calibri"/>
              </a:rPr>
              <a:t>IBM Cloud Private for Data</a:t>
            </a:r>
          </a:p>
        </p:txBody>
      </p:sp>
      <p:sp>
        <p:nvSpPr>
          <p:cNvPr id="55" name="TextBox 54">
            <a:extLst>
              <a:ext uri="{FF2B5EF4-FFF2-40B4-BE49-F238E27FC236}">
                <a16:creationId xmlns:a16="http://schemas.microsoft.com/office/drawing/2014/main" id="{39C418CE-AAC8-C845-87E0-3CE3F09335CE}"/>
              </a:ext>
            </a:extLst>
          </p:cNvPr>
          <p:cNvSpPr txBox="1"/>
          <p:nvPr/>
        </p:nvSpPr>
        <p:spPr>
          <a:xfrm>
            <a:off x="5079958" y="3153364"/>
            <a:ext cx="1562667"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800" dirty="0">
                <a:solidFill>
                  <a:srgbClr val="FFFFFF"/>
                </a:solidFill>
                <a:latin typeface="IBM Plex Sans" panose="020B0503050203000203" pitchFamily="34" charset="77"/>
                <a:cs typeface="Calibri"/>
                <a:sym typeface="Calibri"/>
              </a:rPr>
              <a:t>AI Open Source Frameworks</a:t>
            </a:r>
          </a:p>
        </p:txBody>
      </p:sp>
      <p:pic>
        <p:nvPicPr>
          <p:cNvPr id="5" name="Picture 4">
            <a:extLst>
              <a:ext uri="{FF2B5EF4-FFF2-40B4-BE49-F238E27FC236}">
                <a16:creationId xmlns:a16="http://schemas.microsoft.com/office/drawing/2014/main" id="{2128F2C7-E53F-8240-9DC3-C1D084ADBE9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07112" y="3171893"/>
            <a:ext cx="346680" cy="168895"/>
          </a:xfrm>
          <a:prstGeom prst="rect">
            <a:avLst/>
          </a:prstGeom>
        </p:spPr>
      </p:pic>
      <p:pic>
        <p:nvPicPr>
          <p:cNvPr id="60" name="Picture 59">
            <a:extLst>
              <a:ext uri="{FF2B5EF4-FFF2-40B4-BE49-F238E27FC236}">
                <a16:creationId xmlns:a16="http://schemas.microsoft.com/office/drawing/2014/main" id="{A799709E-B822-7349-A386-22DB104046D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62381" y="1618952"/>
            <a:ext cx="385016" cy="320266"/>
          </a:xfrm>
          <a:prstGeom prst="rect">
            <a:avLst/>
          </a:prstGeom>
        </p:spPr>
      </p:pic>
      <p:sp>
        <p:nvSpPr>
          <p:cNvPr id="38" name="TextBox 18">
            <a:extLst>
              <a:ext uri="{FF2B5EF4-FFF2-40B4-BE49-F238E27FC236}">
                <a16:creationId xmlns:a16="http://schemas.microsoft.com/office/drawing/2014/main" id="{5A43AC4B-673E-B146-B8CF-A357A8E3CEBC}"/>
              </a:ext>
            </a:extLst>
          </p:cNvPr>
          <p:cNvSpPr txBox="1"/>
          <p:nvPr/>
        </p:nvSpPr>
        <p:spPr>
          <a:xfrm>
            <a:off x="426816" y="2918824"/>
            <a:ext cx="492443" cy="196208"/>
          </a:xfrm>
          <a:prstGeom prst="rect">
            <a:avLst/>
          </a:prstGeom>
          <a:noFill/>
        </p:spPr>
        <p:txBody>
          <a:bodyPr wrap="none" rtlCol="0">
            <a:spAutoFit/>
          </a:bodyPr>
          <a:lstStyle>
            <a:defPPr>
              <a:defRPr lang="en-US"/>
            </a:defPPr>
            <a:lvl1pPr marL="0" algn="l" defTabSz="455474" rtl="0" eaLnBrk="1" latinLnBrk="0" hangingPunct="1">
              <a:defRPr sz="1800" kern="1200">
                <a:solidFill>
                  <a:schemeClr val="tx1"/>
                </a:solidFill>
                <a:latin typeface="+mn-lt"/>
                <a:ea typeface="+mn-ea"/>
                <a:cs typeface="+mn-cs"/>
              </a:defRPr>
            </a:lvl1pPr>
            <a:lvl2pPr marL="455474" algn="l" defTabSz="455474" rtl="0" eaLnBrk="1" latinLnBrk="0" hangingPunct="1">
              <a:defRPr sz="1800" kern="1200">
                <a:solidFill>
                  <a:schemeClr val="tx1"/>
                </a:solidFill>
                <a:latin typeface="+mn-lt"/>
                <a:ea typeface="+mn-ea"/>
                <a:cs typeface="+mn-cs"/>
              </a:defRPr>
            </a:lvl2pPr>
            <a:lvl3pPr marL="911160" algn="l" defTabSz="455474" rtl="0" eaLnBrk="1" latinLnBrk="0" hangingPunct="1">
              <a:defRPr sz="1800" kern="1200">
                <a:solidFill>
                  <a:schemeClr val="tx1"/>
                </a:solidFill>
                <a:latin typeface="+mn-lt"/>
                <a:ea typeface="+mn-ea"/>
                <a:cs typeface="+mn-cs"/>
              </a:defRPr>
            </a:lvl3pPr>
            <a:lvl4pPr marL="1366704" algn="l" defTabSz="455474" rtl="0" eaLnBrk="1" latinLnBrk="0" hangingPunct="1">
              <a:defRPr sz="1800" kern="1200">
                <a:solidFill>
                  <a:schemeClr val="tx1"/>
                </a:solidFill>
                <a:latin typeface="+mn-lt"/>
                <a:ea typeface="+mn-ea"/>
                <a:cs typeface="+mn-cs"/>
              </a:defRPr>
            </a:lvl4pPr>
            <a:lvl5pPr marL="1822319" algn="l" defTabSz="455474" rtl="0" eaLnBrk="1" latinLnBrk="0" hangingPunct="1">
              <a:defRPr sz="1800" kern="1200">
                <a:solidFill>
                  <a:schemeClr val="tx1"/>
                </a:solidFill>
                <a:latin typeface="+mn-lt"/>
                <a:ea typeface="+mn-ea"/>
                <a:cs typeface="+mn-cs"/>
              </a:defRPr>
            </a:lvl5pPr>
            <a:lvl6pPr marL="2277792" algn="l" defTabSz="455474" rtl="0" eaLnBrk="1" latinLnBrk="0" hangingPunct="1">
              <a:defRPr sz="1800" kern="1200">
                <a:solidFill>
                  <a:schemeClr val="tx1"/>
                </a:solidFill>
                <a:latin typeface="+mn-lt"/>
                <a:ea typeface="+mn-ea"/>
                <a:cs typeface="+mn-cs"/>
              </a:defRPr>
            </a:lvl6pPr>
            <a:lvl7pPr marL="2733291" algn="l" defTabSz="455474" rtl="0" eaLnBrk="1" latinLnBrk="0" hangingPunct="1">
              <a:defRPr sz="1800" kern="1200">
                <a:solidFill>
                  <a:schemeClr val="tx1"/>
                </a:solidFill>
                <a:latin typeface="+mn-lt"/>
                <a:ea typeface="+mn-ea"/>
                <a:cs typeface="+mn-cs"/>
              </a:defRPr>
            </a:lvl7pPr>
            <a:lvl8pPr marL="3188918" algn="l" defTabSz="455474" rtl="0" eaLnBrk="1" latinLnBrk="0" hangingPunct="1">
              <a:defRPr sz="1800" kern="1200">
                <a:solidFill>
                  <a:schemeClr val="tx1"/>
                </a:solidFill>
                <a:latin typeface="+mn-lt"/>
                <a:ea typeface="+mn-ea"/>
                <a:cs typeface="+mn-cs"/>
              </a:defRPr>
            </a:lvl8pPr>
            <a:lvl9pPr marL="3644482" algn="l" defTabSz="455474" rtl="0" eaLnBrk="1" latinLnBrk="0" hangingPunct="1">
              <a:defRPr sz="1800" kern="1200">
                <a:solidFill>
                  <a:schemeClr val="tx1"/>
                </a:solidFill>
                <a:latin typeface="+mn-lt"/>
                <a:ea typeface="+mn-ea"/>
                <a:cs typeface="+mn-cs"/>
              </a:defRPr>
            </a:lvl9pPr>
          </a:lstStyle>
          <a:p>
            <a:pPr defTabSz="514350">
              <a:defRPr/>
            </a:pPr>
            <a:r>
              <a:rPr lang="en-US" sz="675" dirty="0">
                <a:solidFill>
                  <a:srgbClr val="FFFFFF"/>
                </a:solidFill>
                <a:latin typeface="Calibri"/>
                <a:cs typeface="Calibri"/>
              </a:rPr>
              <a:t>COLLECT</a:t>
            </a:r>
          </a:p>
        </p:txBody>
      </p:sp>
      <p:sp>
        <p:nvSpPr>
          <p:cNvPr id="40" name="TextBox 19">
            <a:extLst>
              <a:ext uri="{FF2B5EF4-FFF2-40B4-BE49-F238E27FC236}">
                <a16:creationId xmlns:a16="http://schemas.microsoft.com/office/drawing/2014/main" id="{A13DB583-23B7-7942-8328-F1C670B892DE}"/>
              </a:ext>
            </a:extLst>
          </p:cNvPr>
          <p:cNvSpPr txBox="1"/>
          <p:nvPr/>
        </p:nvSpPr>
        <p:spPr>
          <a:xfrm>
            <a:off x="547707" y="2718900"/>
            <a:ext cx="553357" cy="196208"/>
          </a:xfrm>
          <a:prstGeom prst="rect">
            <a:avLst/>
          </a:prstGeom>
          <a:noFill/>
        </p:spPr>
        <p:txBody>
          <a:bodyPr wrap="none" rtlCol="0">
            <a:spAutoFit/>
          </a:bodyPr>
          <a:lstStyle>
            <a:defPPr>
              <a:defRPr lang="en-US"/>
            </a:defPPr>
            <a:lvl1pPr marL="0" algn="l" defTabSz="455474" rtl="0" eaLnBrk="1" latinLnBrk="0" hangingPunct="1">
              <a:defRPr sz="1800" kern="1200">
                <a:solidFill>
                  <a:schemeClr val="tx1"/>
                </a:solidFill>
                <a:latin typeface="+mn-lt"/>
                <a:ea typeface="+mn-ea"/>
                <a:cs typeface="+mn-cs"/>
              </a:defRPr>
            </a:lvl1pPr>
            <a:lvl2pPr marL="455474" algn="l" defTabSz="455474" rtl="0" eaLnBrk="1" latinLnBrk="0" hangingPunct="1">
              <a:defRPr sz="1800" kern="1200">
                <a:solidFill>
                  <a:schemeClr val="tx1"/>
                </a:solidFill>
                <a:latin typeface="+mn-lt"/>
                <a:ea typeface="+mn-ea"/>
                <a:cs typeface="+mn-cs"/>
              </a:defRPr>
            </a:lvl2pPr>
            <a:lvl3pPr marL="911160" algn="l" defTabSz="455474" rtl="0" eaLnBrk="1" latinLnBrk="0" hangingPunct="1">
              <a:defRPr sz="1800" kern="1200">
                <a:solidFill>
                  <a:schemeClr val="tx1"/>
                </a:solidFill>
                <a:latin typeface="+mn-lt"/>
                <a:ea typeface="+mn-ea"/>
                <a:cs typeface="+mn-cs"/>
              </a:defRPr>
            </a:lvl3pPr>
            <a:lvl4pPr marL="1366704" algn="l" defTabSz="455474" rtl="0" eaLnBrk="1" latinLnBrk="0" hangingPunct="1">
              <a:defRPr sz="1800" kern="1200">
                <a:solidFill>
                  <a:schemeClr val="tx1"/>
                </a:solidFill>
                <a:latin typeface="+mn-lt"/>
                <a:ea typeface="+mn-ea"/>
                <a:cs typeface="+mn-cs"/>
              </a:defRPr>
            </a:lvl4pPr>
            <a:lvl5pPr marL="1822319" algn="l" defTabSz="455474" rtl="0" eaLnBrk="1" latinLnBrk="0" hangingPunct="1">
              <a:defRPr sz="1800" kern="1200">
                <a:solidFill>
                  <a:schemeClr val="tx1"/>
                </a:solidFill>
                <a:latin typeface="+mn-lt"/>
                <a:ea typeface="+mn-ea"/>
                <a:cs typeface="+mn-cs"/>
              </a:defRPr>
            </a:lvl5pPr>
            <a:lvl6pPr marL="2277792" algn="l" defTabSz="455474" rtl="0" eaLnBrk="1" latinLnBrk="0" hangingPunct="1">
              <a:defRPr sz="1800" kern="1200">
                <a:solidFill>
                  <a:schemeClr val="tx1"/>
                </a:solidFill>
                <a:latin typeface="+mn-lt"/>
                <a:ea typeface="+mn-ea"/>
                <a:cs typeface="+mn-cs"/>
              </a:defRPr>
            </a:lvl6pPr>
            <a:lvl7pPr marL="2733291" algn="l" defTabSz="455474" rtl="0" eaLnBrk="1" latinLnBrk="0" hangingPunct="1">
              <a:defRPr sz="1800" kern="1200">
                <a:solidFill>
                  <a:schemeClr val="tx1"/>
                </a:solidFill>
                <a:latin typeface="+mn-lt"/>
                <a:ea typeface="+mn-ea"/>
                <a:cs typeface="+mn-cs"/>
              </a:defRPr>
            </a:lvl7pPr>
            <a:lvl8pPr marL="3188918" algn="l" defTabSz="455474" rtl="0" eaLnBrk="1" latinLnBrk="0" hangingPunct="1">
              <a:defRPr sz="1800" kern="1200">
                <a:solidFill>
                  <a:schemeClr val="tx1"/>
                </a:solidFill>
                <a:latin typeface="+mn-lt"/>
                <a:ea typeface="+mn-ea"/>
                <a:cs typeface="+mn-cs"/>
              </a:defRPr>
            </a:lvl8pPr>
            <a:lvl9pPr marL="3644482" algn="l" defTabSz="455474" rtl="0" eaLnBrk="1" latinLnBrk="0" hangingPunct="1">
              <a:defRPr sz="1800" kern="1200">
                <a:solidFill>
                  <a:schemeClr val="tx1"/>
                </a:solidFill>
                <a:latin typeface="+mn-lt"/>
                <a:ea typeface="+mn-ea"/>
                <a:cs typeface="+mn-cs"/>
              </a:defRPr>
            </a:lvl9pPr>
          </a:lstStyle>
          <a:p>
            <a:pPr defTabSz="514350">
              <a:defRPr/>
            </a:pPr>
            <a:r>
              <a:rPr lang="en-US" sz="675" dirty="0">
                <a:solidFill>
                  <a:srgbClr val="FFFFFF"/>
                </a:solidFill>
                <a:latin typeface="Calibri"/>
                <a:cs typeface="Calibri"/>
              </a:rPr>
              <a:t>ORGANIZE</a:t>
            </a:r>
          </a:p>
        </p:txBody>
      </p:sp>
      <p:sp>
        <p:nvSpPr>
          <p:cNvPr id="50" name="TextBox 20">
            <a:extLst>
              <a:ext uri="{FF2B5EF4-FFF2-40B4-BE49-F238E27FC236}">
                <a16:creationId xmlns:a16="http://schemas.microsoft.com/office/drawing/2014/main" id="{D580676F-3EBA-DD4E-960E-6EDA343BBAE4}"/>
              </a:ext>
            </a:extLst>
          </p:cNvPr>
          <p:cNvSpPr txBox="1"/>
          <p:nvPr/>
        </p:nvSpPr>
        <p:spPr>
          <a:xfrm>
            <a:off x="672525" y="2499500"/>
            <a:ext cx="500458" cy="196208"/>
          </a:xfrm>
          <a:prstGeom prst="rect">
            <a:avLst/>
          </a:prstGeom>
          <a:noFill/>
        </p:spPr>
        <p:txBody>
          <a:bodyPr wrap="none" rtlCol="0">
            <a:spAutoFit/>
          </a:bodyPr>
          <a:lstStyle>
            <a:defPPr>
              <a:defRPr lang="en-US"/>
            </a:defPPr>
            <a:lvl1pPr marL="0" algn="l" defTabSz="455474" rtl="0" eaLnBrk="1" latinLnBrk="0" hangingPunct="1">
              <a:defRPr sz="1800" kern="1200">
                <a:solidFill>
                  <a:schemeClr val="tx1"/>
                </a:solidFill>
                <a:latin typeface="+mn-lt"/>
                <a:ea typeface="+mn-ea"/>
                <a:cs typeface="+mn-cs"/>
              </a:defRPr>
            </a:lvl1pPr>
            <a:lvl2pPr marL="455474" algn="l" defTabSz="455474" rtl="0" eaLnBrk="1" latinLnBrk="0" hangingPunct="1">
              <a:defRPr sz="1800" kern="1200">
                <a:solidFill>
                  <a:schemeClr val="tx1"/>
                </a:solidFill>
                <a:latin typeface="+mn-lt"/>
                <a:ea typeface="+mn-ea"/>
                <a:cs typeface="+mn-cs"/>
              </a:defRPr>
            </a:lvl2pPr>
            <a:lvl3pPr marL="911160" algn="l" defTabSz="455474" rtl="0" eaLnBrk="1" latinLnBrk="0" hangingPunct="1">
              <a:defRPr sz="1800" kern="1200">
                <a:solidFill>
                  <a:schemeClr val="tx1"/>
                </a:solidFill>
                <a:latin typeface="+mn-lt"/>
                <a:ea typeface="+mn-ea"/>
                <a:cs typeface="+mn-cs"/>
              </a:defRPr>
            </a:lvl3pPr>
            <a:lvl4pPr marL="1366704" algn="l" defTabSz="455474" rtl="0" eaLnBrk="1" latinLnBrk="0" hangingPunct="1">
              <a:defRPr sz="1800" kern="1200">
                <a:solidFill>
                  <a:schemeClr val="tx1"/>
                </a:solidFill>
                <a:latin typeface="+mn-lt"/>
                <a:ea typeface="+mn-ea"/>
                <a:cs typeface="+mn-cs"/>
              </a:defRPr>
            </a:lvl4pPr>
            <a:lvl5pPr marL="1822319" algn="l" defTabSz="455474" rtl="0" eaLnBrk="1" latinLnBrk="0" hangingPunct="1">
              <a:defRPr sz="1800" kern="1200">
                <a:solidFill>
                  <a:schemeClr val="tx1"/>
                </a:solidFill>
                <a:latin typeface="+mn-lt"/>
                <a:ea typeface="+mn-ea"/>
                <a:cs typeface="+mn-cs"/>
              </a:defRPr>
            </a:lvl5pPr>
            <a:lvl6pPr marL="2277792" algn="l" defTabSz="455474" rtl="0" eaLnBrk="1" latinLnBrk="0" hangingPunct="1">
              <a:defRPr sz="1800" kern="1200">
                <a:solidFill>
                  <a:schemeClr val="tx1"/>
                </a:solidFill>
                <a:latin typeface="+mn-lt"/>
                <a:ea typeface="+mn-ea"/>
                <a:cs typeface="+mn-cs"/>
              </a:defRPr>
            </a:lvl6pPr>
            <a:lvl7pPr marL="2733291" algn="l" defTabSz="455474" rtl="0" eaLnBrk="1" latinLnBrk="0" hangingPunct="1">
              <a:defRPr sz="1800" kern="1200">
                <a:solidFill>
                  <a:schemeClr val="tx1"/>
                </a:solidFill>
                <a:latin typeface="+mn-lt"/>
                <a:ea typeface="+mn-ea"/>
                <a:cs typeface="+mn-cs"/>
              </a:defRPr>
            </a:lvl7pPr>
            <a:lvl8pPr marL="3188918" algn="l" defTabSz="455474" rtl="0" eaLnBrk="1" latinLnBrk="0" hangingPunct="1">
              <a:defRPr sz="1800" kern="1200">
                <a:solidFill>
                  <a:schemeClr val="tx1"/>
                </a:solidFill>
                <a:latin typeface="+mn-lt"/>
                <a:ea typeface="+mn-ea"/>
                <a:cs typeface="+mn-cs"/>
              </a:defRPr>
            </a:lvl8pPr>
            <a:lvl9pPr marL="3644482" algn="l" defTabSz="455474" rtl="0" eaLnBrk="1" latinLnBrk="0" hangingPunct="1">
              <a:defRPr sz="1800" kern="1200">
                <a:solidFill>
                  <a:schemeClr val="tx1"/>
                </a:solidFill>
                <a:latin typeface="+mn-lt"/>
                <a:ea typeface="+mn-ea"/>
                <a:cs typeface="+mn-cs"/>
              </a:defRPr>
            </a:lvl9pPr>
          </a:lstStyle>
          <a:p>
            <a:pPr defTabSz="514350">
              <a:defRPr/>
            </a:pPr>
            <a:r>
              <a:rPr lang="en-US" sz="675" dirty="0">
                <a:solidFill>
                  <a:srgbClr val="FFFFFF"/>
                </a:solidFill>
                <a:latin typeface="Calibri"/>
                <a:cs typeface="Calibri"/>
              </a:rPr>
              <a:t>ANALYZE</a:t>
            </a:r>
          </a:p>
        </p:txBody>
      </p:sp>
      <p:sp>
        <p:nvSpPr>
          <p:cNvPr id="51" name="TextBox 35">
            <a:extLst>
              <a:ext uri="{FF2B5EF4-FFF2-40B4-BE49-F238E27FC236}">
                <a16:creationId xmlns:a16="http://schemas.microsoft.com/office/drawing/2014/main" id="{1B1F12A5-0E25-9642-B29B-F6927CB62640}"/>
              </a:ext>
            </a:extLst>
          </p:cNvPr>
          <p:cNvSpPr txBox="1"/>
          <p:nvPr/>
        </p:nvSpPr>
        <p:spPr>
          <a:xfrm>
            <a:off x="812479" y="2281849"/>
            <a:ext cx="441146" cy="196208"/>
          </a:xfrm>
          <a:prstGeom prst="rect">
            <a:avLst/>
          </a:prstGeom>
          <a:noFill/>
        </p:spPr>
        <p:txBody>
          <a:bodyPr wrap="none" rtlCol="0">
            <a:spAutoFit/>
          </a:bodyPr>
          <a:lstStyle>
            <a:defPPr>
              <a:defRPr lang="en-US"/>
            </a:defPPr>
            <a:lvl1pPr marL="0" algn="l" defTabSz="455474" rtl="0" eaLnBrk="1" latinLnBrk="0" hangingPunct="1">
              <a:defRPr sz="1800" kern="1200">
                <a:solidFill>
                  <a:schemeClr val="tx1"/>
                </a:solidFill>
                <a:latin typeface="+mn-lt"/>
                <a:ea typeface="+mn-ea"/>
                <a:cs typeface="+mn-cs"/>
              </a:defRPr>
            </a:lvl1pPr>
            <a:lvl2pPr marL="455474" algn="l" defTabSz="455474" rtl="0" eaLnBrk="1" latinLnBrk="0" hangingPunct="1">
              <a:defRPr sz="1800" kern="1200">
                <a:solidFill>
                  <a:schemeClr val="tx1"/>
                </a:solidFill>
                <a:latin typeface="+mn-lt"/>
                <a:ea typeface="+mn-ea"/>
                <a:cs typeface="+mn-cs"/>
              </a:defRPr>
            </a:lvl2pPr>
            <a:lvl3pPr marL="911160" algn="l" defTabSz="455474" rtl="0" eaLnBrk="1" latinLnBrk="0" hangingPunct="1">
              <a:defRPr sz="1800" kern="1200">
                <a:solidFill>
                  <a:schemeClr val="tx1"/>
                </a:solidFill>
                <a:latin typeface="+mn-lt"/>
                <a:ea typeface="+mn-ea"/>
                <a:cs typeface="+mn-cs"/>
              </a:defRPr>
            </a:lvl3pPr>
            <a:lvl4pPr marL="1366704" algn="l" defTabSz="455474" rtl="0" eaLnBrk="1" latinLnBrk="0" hangingPunct="1">
              <a:defRPr sz="1800" kern="1200">
                <a:solidFill>
                  <a:schemeClr val="tx1"/>
                </a:solidFill>
                <a:latin typeface="+mn-lt"/>
                <a:ea typeface="+mn-ea"/>
                <a:cs typeface="+mn-cs"/>
              </a:defRPr>
            </a:lvl4pPr>
            <a:lvl5pPr marL="1822319" algn="l" defTabSz="455474" rtl="0" eaLnBrk="1" latinLnBrk="0" hangingPunct="1">
              <a:defRPr sz="1800" kern="1200">
                <a:solidFill>
                  <a:schemeClr val="tx1"/>
                </a:solidFill>
                <a:latin typeface="+mn-lt"/>
                <a:ea typeface="+mn-ea"/>
                <a:cs typeface="+mn-cs"/>
              </a:defRPr>
            </a:lvl5pPr>
            <a:lvl6pPr marL="2277792" algn="l" defTabSz="455474" rtl="0" eaLnBrk="1" latinLnBrk="0" hangingPunct="1">
              <a:defRPr sz="1800" kern="1200">
                <a:solidFill>
                  <a:schemeClr val="tx1"/>
                </a:solidFill>
                <a:latin typeface="+mn-lt"/>
                <a:ea typeface="+mn-ea"/>
                <a:cs typeface="+mn-cs"/>
              </a:defRPr>
            </a:lvl6pPr>
            <a:lvl7pPr marL="2733291" algn="l" defTabSz="455474" rtl="0" eaLnBrk="1" latinLnBrk="0" hangingPunct="1">
              <a:defRPr sz="1800" kern="1200">
                <a:solidFill>
                  <a:schemeClr val="tx1"/>
                </a:solidFill>
                <a:latin typeface="+mn-lt"/>
                <a:ea typeface="+mn-ea"/>
                <a:cs typeface="+mn-cs"/>
              </a:defRPr>
            </a:lvl7pPr>
            <a:lvl8pPr marL="3188918" algn="l" defTabSz="455474" rtl="0" eaLnBrk="1" latinLnBrk="0" hangingPunct="1">
              <a:defRPr sz="1800" kern="1200">
                <a:solidFill>
                  <a:schemeClr val="tx1"/>
                </a:solidFill>
                <a:latin typeface="+mn-lt"/>
                <a:ea typeface="+mn-ea"/>
                <a:cs typeface="+mn-cs"/>
              </a:defRPr>
            </a:lvl8pPr>
            <a:lvl9pPr marL="3644482" algn="l" defTabSz="455474" rtl="0" eaLnBrk="1" latinLnBrk="0" hangingPunct="1">
              <a:defRPr sz="1800" kern="1200">
                <a:solidFill>
                  <a:schemeClr val="tx1"/>
                </a:solidFill>
                <a:latin typeface="+mn-lt"/>
                <a:ea typeface="+mn-ea"/>
                <a:cs typeface="+mn-cs"/>
              </a:defRPr>
            </a:lvl9pPr>
          </a:lstStyle>
          <a:p>
            <a:pPr defTabSz="514350">
              <a:defRPr/>
            </a:pPr>
            <a:r>
              <a:rPr lang="en-US" sz="675" dirty="0">
                <a:solidFill>
                  <a:srgbClr val="FFFFFF"/>
                </a:solidFill>
                <a:latin typeface="Calibri"/>
                <a:cs typeface="Calibri"/>
              </a:rPr>
              <a:t>INFUSE</a:t>
            </a:r>
          </a:p>
        </p:txBody>
      </p:sp>
      <p:sp>
        <p:nvSpPr>
          <p:cNvPr id="7" name="Rectangle 6">
            <a:extLst>
              <a:ext uri="{FF2B5EF4-FFF2-40B4-BE49-F238E27FC236}">
                <a16:creationId xmlns:a16="http://schemas.microsoft.com/office/drawing/2014/main" id="{53F07251-513D-5E4D-866B-1B0D3F6E279D}"/>
              </a:ext>
            </a:extLst>
          </p:cNvPr>
          <p:cNvSpPr/>
          <p:nvPr/>
        </p:nvSpPr>
        <p:spPr>
          <a:xfrm>
            <a:off x="2941230" y="1548693"/>
            <a:ext cx="5492077" cy="478344"/>
          </a:xfrm>
          <a:prstGeom prst="rect">
            <a:avLst/>
          </a:prstGeom>
          <a:noFill/>
          <a:ln w="34925"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fr-FR" sz="13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121276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4991-E881-F948-81D3-9F393DDCD12D}"/>
              </a:ext>
            </a:extLst>
          </p:cNvPr>
          <p:cNvSpPr>
            <a:spLocks noGrp="1"/>
          </p:cNvSpPr>
          <p:nvPr>
            <p:ph type="title"/>
          </p:nvPr>
        </p:nvSpPr>
        <p:spPr>
          <a:xfrm>
            <a:off x="156409" y="84703"/>
            <a:ext cx="4574744" cy="4473575"/>
          </a:xfrm>
        </p:spPr>
        <p:txBody>
          <a:bodyPr anchor="ctr"/>
          <a:lstStyle/>
          <a:p>
            <a:r>
              <a:rPr lang="en-US" sz="5400" dirty="0">
                <a:latin typeface="IBM Plex Sans" panose="020B0503050203000203" pitchFamily="34" charset="0"/>
              </a:rPr>
              <a:t>Watson Studio</a:t>
            </a:r>
          </a:p>
        </p:txBody>
      </p:sp>
      <p:sp>
        <p:nvSpPr>
          <p:cNvPr id="3" name="Slide Number Placeholder 2">
            <a:extLst>
              <a:ext uri="{FF2B5EF4-FFF2-40B4-BE49-F238E27FC236}">
                <a16:creationId xmlns:a16="http://schemas.microsoft.com/office/drawing/2014/main" id="{6679261F-9756-DB47-B9FB-F8F2E1211BEB}"/>
              </a:ext>
            </a:extLst>
          </p:cNvPr>
          <p:cNvSpPr>
            <a:spLocks noGrp="1"/>
          </p:cNvSpPr>
          <p:nvPr>
            <p:ph type="sldNum" sz="quarter" idx="10"/>
          </p:nvPr>
        </p:nvSpPr>
        <p:spPr>
          <a:xfrm>
            <a:off x="8822426" y="4848894"/>
            <a:ext cx="92974" cy="92333"/>
          </a:xfrm>
        </p:spPr>
        <p:txBody>
          <a:bodyPr/>
          <a:lstStyle/>
          <a:p>
            <a:pPr>
              <a:defRPr/>
            </a:pPr>
            <a:fld id="{3FD999D4-B456-9943-89B7-30D56181CE18}" type="slidenum">
              <a:rPr lang="en-US">
                <a:solidFill>
                  <a:srgbClr val="000000"/>
                </a:solidFill>
                <a:latin typeface="IBM Plex Sans"/>
              </a:rPr>
              <a:pPr>
                <a:defRPr/>
              </a:pPr>
              <a:t>13</a:t>
            </a:fld>
            <a:endParaRPr lang="en-US">
              <a:solidFill>
                <a:srgbClr val="000000"/>
              </a:solidFill>
              <a:latin typeface="IBM Plex Sans"/>
            </a:endParaRPr>
          </a:p>
        </p:txBody>
      </p:sp>
    </p:spTree>
    <p:extLst>
      <p:ext uri="{BB962C8B-B14F-4D97-AF65-F5344CB8AC3E}">
        <p14:creationId xmlns:p14="http://schemas.microsoft.com/office/powerpoint/2010/main" val="2327395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5">
            <a:extLst>
              <a:ext uri="{FF2B5EF4-FFF2-40B4-BE49-F238E27FC236}">
                <a16:creationId xmlns:a16="http://schemas.microsoft.com/office/drawing/2014/main" id="{6DC6EA75-EC3F-B541-BE76-92BAD905B402}"/>
              </a:ext>
            </a:extLst>
          </p:cNvPr>
          <p:cNvSpPr txBox="1">
            <a:spLocks/>
          </p:cNvSpPr>
          <p:nvPr/>
        </p:nvSpPr>
        <p:spPr>
          <a:xfrm>
            <a:off x="323538" y="178203"/>
            <a:ext cx="8462655" cy="7066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457178">
              <a:defRPr/>
            </a:pPr>
            <a:r>
              <a:rPr lang="en-US" sz="2500" kern="0" dirty="0"/>
              <a:t>Watson Studio and Watson Machine Learning inject AI firepower into your business </a:t>
            </a:r>
          </a:p>
        </p:txBody>
      </p:sp>
      <p:sp>
        <p:nvSpPr>
          <p:cNvPr id="38" name="TextBox 37">
            <a:extLst>
              <a:ext uri="{FF2B5EF4-FFF2-40B4-BE49-F238E27FC236}">
                <a16:creationId xmlns:a16="http://schemas.microsoft.com/office/drawing/2014/main" id="{9617FA67-3A78-BA42-91BD-7750B67C15ED}"/>
              </a:ext>
            </a:extLst>
          </p:cNvPr>
          <p:cNvSpPr txBox="1"/>
          <p:nvPr/>
        </p:nvSpPr>
        <p:spPr>
          <a:xfrm>
            <a:off x="999541" y="1440689"/>
            <a:ext cx="4197860" cy="2398691"/>
          </a:xfrm>
          <a:prstGeom prst="rect">
            <a:avLst/>
          </a:prstGeom>
          <a:noFill/>
          <a:ln w="19050">
            <a:solidFill>
              <a:schemeClr val="accent5"/>
            </a:solidFill>
            <a:prstDash val="dash"/>
          </a:ln>
        </p:spPr>
        <p:txBody>
          <a:bodyPr wrap="square" rtlCol="0">
            <a:noAutofit/>
          </a:bodyPr>
          <a:lstStyle/>
          <a:p>
            <a:pPr algn="ctr" defTabSz="685800" fontAlgn="base">
              <a:spcBef>
                <a:spcPct val="0"/>
              </a:spcBef>
              <a:spcAft>
                <a:spcPct val="0"/>
              </a:spcAft>
              <a:defRPr/>
            </a:pPr>
            <a:endParaRPr lang="en-US" sz="844" dirty="0">
              <a:solidFill>
                <a:srgbClr val="1FB3CF">
                  <a:lumMod val="50000"/>
                  <a:lumOff val="50000"/>
                </a:srgbClr>
              </a:solidFill>
              <a:latin typeface="Calibri"/>
              <a:ea typeface="HelvNeue for IBM" charset="0"/>
              <a:cs typeface="HelvNeue for IBM" charset="0"/>
            </a:endParaRPr>
          </a:p>
        </p:txBody>
      </p:sp>
      <p:pic>
        <p:nvPicPr>
          <p:cNvPr id="40" name="Picture 2" descr="mage result for rstudio icon transparent">
            <a:extLst>
              <a:ext uri="{FF2B5EF4-FFF2-40B4-BE49-F238E27FC236}">
                <a16:creationId xmlns:a16="http://schemas.microsoft.com/office/drawing/2014/main" id="{6E4C1075-E06A-1F4F-980A-45DF60B96A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72028" y="1871524"/>
            <a:ext cx="629459" cy="2211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mage result for jupyter notebookes icon transparent">
            <a:extLst>
              <a:ext uri="{FF2B5EF4-FFF2-40B4-BE49-F238E27FC236}">
                <a16:creationId xmlns:a16="http://schemas.microsoft.com/office/drawing/2014/main" id="{A3B1DE84-7449-E84B-BCB2-F381566DBB36}"/>
              </a:ext>
            </a:extLst>
          </p:cNvPr>
          <p:cNvPicPr>
            <a:picLocks noChangeAspect="1" noChangeArrowheads="1"/>
          </p:cNvPicPr>
          <p:nvPr/>
        </p:nvPicPr>
        <p:blipFill>
          <a:blip r:embed="rId4" cstate="screen">
            <a:lum bright="70000" contrast="-70000"/>
            <a:extLst>
              <a:ext uri="{28A0092B-C50C-407E-A947-70E740481C1C}">
                <a14:useLocalDpi xmlns:a14="http://schemas.microsoft.com/office/drawing/2010/main"/>
              </a:ext>
            </a:extLst>
          </a:blip>
          <a:srcRect/>
          <a:stretch>
            <a:fillRect/>
          </a:stretch>
        </p:blipFill>
        <p:spPr bwMode="auto">
          <a:xfrm>
            <a:off x="1205746" y="1809811"/>
            <a:ext cx="345570" cy="345570"/>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5372B47F-F24C-2742-9FF5-3F8822025B30}"/>
              </a:ext>
            </a:extLst>
          </p:cNvPr>
          <p:cNvSpPr/>
          <p:nvPr/>
        </p:nvSpPr>
        <p:spPr>
          <a:xfrm>
            <a:off x="1343523" y="2324055"/>
            <a:ext cx="1566668" cy="17571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defRPr/>
            </a:pPr>
            <a:r>
              <a:rPr lang="en-US" sz="844" dirty="0">
                <a:solidFill>
                  <a:srgbClr val="F8E5D9"/>
                </a:solidFill>
                <a:latin typeface="Calibri"/>
                <a:cs typeface="Calibri"/>
              </a:rPr>
              <a:t>Machine Learning Runtimes</a:t>
            </a:r>
          </a:p>
        </p:txBody>
      </p:sp>
      <p:pic>
        <p:nvPicPr>
          <p:cNvPr id="53" name="Picture 6" descr="mage result for scikit learn icon transparent">
            <a:extLst>
              <a:ext uri="{FF2B5EF4-FFF2-40B4-BE49-F238E27FC236}">
                <a16:creationId xmlns:a16="http://schemas.microsoft.com/office/drawing/2014/main" id="{42DE6D97-417D-4348-9D40-66AAF5BD061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02380" y="2558427"/>
            <a:ext cx="327648" cy="327648"/>
          </a:xfrm>
          <a:prstGeom prst="rect">
            <a:avLst/>
          </a:prstGeom>
          <a:noFill/>
          <a:ln>
            <a:noFill/>
          </a:ln>
        </p:spPr>
      </p:pic>
      <p:pic>
        <p:nvPicPr>
          <p:cNvPr id="54" name="Picture 53" descr="mage result for xg boost icon transparent">
            <a:extLst>
              <a:ext uri="{FF2B5EF4-FFF2-40B4-BE49-F238E27FC236}">
                <a16:creationId xmlns:a16="http://schemas.microsoft.com/office/drawing/2014/main" id="{9A3A1C5A-96E2-C648-9E35-17F2C219905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51883" y="2622130"/>
            <a:ext cx="359617" cy="138382"/>
          </a:xfrm>
          <a:prstGeom prst="rect">
            <a:avLst/>
          </a:prstGeom>
          <a:noFill/>
          <a:ln>
            <a:noFill/>
          </a:ln>
        </p:spPr>
      </p:pic>
      <p:pic>
        <p:nvPicPr>
          <p:cNvPr id="56" name="Picture 10" descr="mage result for Spark MLlib icon transparent">
            <a:extLst>
              <a:ext uri="{FF2B5EF4-FFF2-40B4-BE49-F238E27FC236}">
                <a16:creationId xmlns:a16="http://schemas.microsoft.com/office/drawing/2014/main" id="{75545D67-DB5A-1641-AB25-1F25F881C9B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587990" y="2598769"/>
            <a:ext cx="275545" cy="248663"/>
          </a:xfrm>
          <a:prstGeom prst="rect">
            <a:avLst/>
          </a:prstGeom>
          <a:noFill/>
          <a:ln>
            <a:noFill/>
          </a:ln>
        </p:spPr>
      </p:pic>
      <p:pic>
        <p:nvPicPr>
          <p:cNvPr id="58" name="Picture 57" descr="mage result for Spark MLlib icon transparent">
            <a:extLst>
              <a:ext uri="{FF2B5EF4-FFF2-40B4-BE49-F238E27FC236}">
                <a16:creationId xmlns:a16="http://schemas.microsoft.com/office/drawing/2014/main" id="{B65F9CE1-2540-7349-A388-8453F1D1BB3A}"/>
              </a:ext>
            </a:extLst>
          </p:cNvPr>
          <p:cNvPicPr>
            <a:picLocks noChangeAspect="1" noChangeArrowheads="1"/>
          </p:cNvPicPr>
          <p:nvPr/>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1158514" y="2592913"/>
            <a:ext cx="370018" cy="196818"/>
          </a:xfrm>
          <a:prstGeom prst="rect">
            <a:avLst/>
          </a:prstGeom>
          <a:noFill/>
          <a:ln>
            <a:noFill/>
          </a:ln>
        </p:spPr>
      </p:pic>
      <p:grpSp>
        <p:nvGrpSpPr>
          <p:cNvPr id="61" name="Group 60">
            <a:extLst>
              <a:ext uri="{FF2B5EF4-FFF2-40B4-BE49-F238E27FC236}">
                <a16:creationId xmlns:a16="http://schemas.microsoft.com/office/drawing/2014/main" id="{5FDFDBBD-4E09-6F4C-9D63-C53E7CD7D448}"/>
              </a:ext>
            </a:extLst>
          </p:cNvPr>
          <p:cNvGrpSpPr/>
          <p:nvPr/>
        </p:nvGrpSpPr>
        <p:grpSpPr>
          <a:xfrm>
            <a:off x="3194903" y="2331844"/>
            <a:ext cx="1812973" cy="535013"/>
            <a:chOff x="3292803" y="2539631"/>
            <a:chExt cx="2785188" cy="951134"/>
          </a:xfrm>
          <a:noFill/>
        </p:grpSpPr>
        <p:sp>
          <p:nvSpPr>
            <p:cNvPr id="62" name="Rectangle 61">
              <a:extLst>
                <a:ext uri="{FF2B5EF4-FFF2-40B4-BE49-F238E27FC236}">
                  <a16:creationId xmlns:a16="http://schemas.microsoft.com/office/drawing/2014/main" id="{ED5FCF2F-E2A4-7640-AF07-DEEB2EB71CEE}"/>
                </a:ext>
              </a:extLst>
            </p:cNvPr>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defRPr/>
              </a:pPr>
              <a:r>
                <a:rPr lang="en-US" sz="844" dirty="0">
                  <a:solidFill>
                    <a:srgbClr val="F8E5D9"/>
                  </a:solidFill>
                  <a:latin typeface="Calibri"/>
                  <a:cs typeface="Calibri"/>
                </a:rPr>
                <a:t>Deep Learning Runtimes</a:t>
              </a:r>
            </a:p>
          </p:txBody>
        </p:sp>
        <p:pic>
          <p:nvPicPr>
            <p:cNvPr id="63" name="Picture 12" descr="mage result for Tensorflow icon transparent">
              <a:extLst>
                <a:ext uri="{FF2B5EF4-FFF2-40B4-BE49-F238E27FC236}">
                  <a16:creationId xmlns:a16="http://schemas.microsoft.com/office/drawing/2014/main" id="{DA021C98-52BF-5A47-B45E-EF96B1601F9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446060" y="3036768"/>
              <a:ext cx="468863" cy="382062"/>
            </a:xfrm>
            <a:prstGeom prst="rect">
              <a:avLst/>
            </a:prstGeom>
            <a:grpFill/>
            <a:ln>
              <a:noFill/>
            </a:ln>
          </p:spPr>
        </p:pic>
        <p:pic>
          <p:nvPicPr>
            <p:cNvPr id="65" name="Picture 64">
              <a:extLst>
                <a:ext uri="{FF2B5EF4-FFF2-40B4-BE49-F238E27FC236}">
                  <a16:creationId xmlns:a16="http://schemas.microsoft.com/office/drawing/2014/main" id="{F937FCFE-3A4F-1F48-9E1A-F618FEA9938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51724" y="3327165"/>
              <a:ext cx="517334" cy="163600"/>
            </a:xfrm>
            <a:prstGeom prst="rect">
              <a:avLst/>
            </a:prstGeom>
            <a:grpFill/>
            <a:ln>
              <a:noFill/>
            </a:ln>
          </p:spPr>
        </p:pic>
        <p:pic>
          <p:nvPicPr>
            <p:cNvPr id="66" name="Picture 65">
              <a:extLst>
                <a:ext uri="{FF2B5EF4-FFF2-40B4-BE49-F238E27FC236}">
                  <a16:creationId xmlns:a16="http://schemas.microsoft.com/office/drawing/2014/main" id="{1957A8A4-4532-354B-B7BF-F714907B60B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317846" y="3086537"/>
              <a:ext cx="662310" cy="336251"/>
            </a:xfrm>
            <a:prstGeom prst="rect">
              <a:avLst/>
            </a:prstGeom>
            <a:grpFill/>
            <a:ln>
              <a:noFill/>
            </a:ln>
          </p:spPr>
        </p:pic>
      </p:grpSp>
      <p:pic>
        <p:nvPicPr>
          <p:cNvPr id="67" name="Picture 66" descr="mage result for docker icon transparent">
            <a:extLst>
              <a:ext uri="{FF2B5EF4-FFF2-40B4-BE49-F238E27FC236}">
                <a16:creationId xmlns:a16="http://schemas.microsoft.com/office/drawing/2014/main" id="{40634A08-0641-0841-AA6D-CB38FFE6DD96}"/>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85846" y="3141511"/>
            <a:ext cx="333327" cy="29721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2" descr="mage result for kubernetes icon transparent">
            <a:extLst>
              <a:ext uri="{FF2B5EF4-FFF2-40B4-BE49-F238E27FC236}">
                <a16:creationId xmlns:a16="http://schemas.microsoft.com/office/drawing/2014/main" id="{A7080E8D-5DDD-7A4B-A109-45B0D5E1F93B}"/>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161967" y="3473834"/>
            <a:ext cx="381083" cy="326641"/>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C6D121DC-CD15-504E-83C3-34C337146D20}"/>
              </a:ext>
            </a:extLst>
          </p:cNvPr>
          <p:cNvSpPr txBox="1"/>
          <p:nvPr/>
        </p:nvSpPr>
        <p:spPr>
          <a:xfrm>
            <a:off x="1532430" y="1446802"/>
            <a:ext cx="3173753" cy="222240"/>
          </a:xfrm>
          <a:prstGeom prst="rect">
            <a:avLst/>
          </a:prstGeom>
          <a:noFill/>
          <a:ln w="19050">
            <a:noFill/>
          </a:ln>
        </p:spPr>
        <p:txBody>
          <a:bodyPr wrap="square" rtlCol="0">
            <a:spAutoFit/>
          </a:bodyPr>
          <a:lstStyle/>
          <a:p>
            <a:pPr algn="ctr" defTabSz="685800" fontAlgn="base">
              <a:spcBef>
                <a:spcPct val="0"/>
              </a:spcBef>
              <a:spcAft>
                <a:spcPct val="0"/>
              </a:spcAft>
              <a:defRPr/>
            </a:pPr>
            <a:r>
              <a:rPr lang="en-US" sz="844" dirty="0">
                <a:solidFill>
                  <a:srgbClr val="F8E5D9"/>
                </a:solidFill>
                <a:latin typeface="Calibri"/>
                <a:ea typeface="HelvNeue for IBM" charset="0"/>
                <a:cs typeface="HelvNeue for IBM" charset="0"/>
              </a:rPr>
              <a:t>Authoring Tools</a:t>
            </a:r>
          </a:p>
        </p:txBody>
      </p:sp>
      <p:sp>
        <p:nvSpPr>
          <p:cNvPr id="71" name="TextBox 70">
            <a:extLst>
              <a:ext uri="{FF2B5EF4-FFF2-40B4-BE49-F238E27FC236}">
                <a16:creationId xmlns:a16="http://schemas.microsoft.com/office/drawing/2014/main" id="{5B444921-C62B-914F-900A-6CEDA8124439}"/>
              </a:ext>
            </a:extLst>
          </p:cNvPr>
          <p:cNvSpPr txBox="1"/>
          <p:nvPr/>
        </p:nvSpPr>
        <p:spPr>
          <a:xfrm>
            <a:off x="1074179" y="2937347"/>
            <a:ext cx="1526146" cy="207749"/>
          </a:xfrm>
          <a:prstGeom prst="rect">
            <a:avLst/>
          </a:prstGeom>
          <a:noFill/>
          <a:ln w="19050">
            <a:noFill/>
          </a:ln>
        </p:spPr>
        <p:txBody>
          <a:bodyPr wrap="square" rtlCol="0">
            <a:spAutoFit/>
          </a:bodyPr>
          <a:lstStyle/>
          <a:p>
            <a:pPr algn="ctr" defTabSz="685800" fontAlgn="base">
              <a:spcBef>
                <a:spcPct val="0"/>
              </a:spcBef>
              <a:spcAft>
                <a:spcPct val="0"/>
              </a:spcAft>
              <a:defRPr/>
            </a:pPr>
            <a:r>
              <a:rPr lang="en-US" sz="750" dirty="0">
                <a:solidFill>
                  <a:srgbClr val="F8E5D9"/>
                </a:solidFill>
                <a:latin typeface="Calibri"/>
                <a:ea typeface="HelvNeue for IBM" charset="0"/>
                <a:cs typeface="HelvNeue for IBM" charset="0"/>
              </a:rPr>
              <a:t>Scalable &amp; modern infrastructure</a:t>
            </a:r>
          </a:p>
        </p:txBody>
      </p:sp>
      <p:cxnSp>
        <p:nvCxnSpPr>
          <p:cNvPr id="72" name="Straight Connector 71">
            <a:extLst>
              <a:ext uri="{FF2B5EF4-FFF2-40B4-BE49-F238E27FC236}">
                <a16:creationId xmlns:a16="http://schemas.microsoft.com/office/drawing/2014/main" id="{2820E379-50C2-C145-986A-BC3FDD3A8AB2}"/>
              </a:ext>
            </a:extLst>
          </p:cNvPr>
          <p:cNvCxnSpPr/>
          <p:nvPr/>
        </p:nvCxnSpPr>
        <p:spPr>
          <a:xfrm>
            <a:off x="1169417" y="2507554"/>
            <a:ext cx="1885263" cy="3423"/>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E6F78A3-DCD3-1946-93A0-E06C14751F49}"/>
              </a:ext>
            </a:extLst>
          </p:cNvPr>
          <p:cNvCxnSpPr/>
          <p:nvPr/>
        </p:nvCxnSpPr>
        <p:spPr>
          <a:xfrm>
            <a:off x="1154402" y="2937173"/>
            <a:ext cx="3853474" cy="0"/>
          </a:xfrm>
          <a:prstGeom prst="line">
            <a:avLst/>
          </a:prstGeom>
          <a:ln w="19050">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8EA533D-827A-AC41-ACE9-433A271E1E63}"/>
              </a:ext>
            </a:extLst>
          </p:cNvPr>
          <p:cNvCxnSpPr/>
          <p:nvPr/>
        </p:nvCxnSpPr>
        <p:spPr>
          <a:xfrm flipV="1">
            <a:off x="3297232" y="2508260"/>
            <a:ext cx="1710644" cy="6146"/>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B0DE1AC-9F2C-AA4B-BAEA-903CA599D472}"/>
              </a:ext>
            </a:extLst>
          </p:cNvPr>
          <p:cNvCxnSpPr>
            <a:cxnSpLocks/>
          </p:cNvCxnSpPr>
          <p:nvPr/>
        </p:nvCxnSpPr>
        <p:spPr>
          <a:xfrm>
            <a:off x="1113841" y="2310353"/>
            <a:ext cx="3894035" cy="4222"/>
          </a:xfrm>
          <a:prstGeom prst="line">
            <a:avLst/>
          </a:prstGeom>
          <a:ln w="19050">
            <a:solidFill>
              <a:srgbClr val="FFFFFF"/>
            </a:solidFill>
          </a:ln>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010899FE-25F7-194A-940B-CDEE838997EF}"/>
              </a:ext>
            </a:extLst>
          </p:cNvPr>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22199" y="1775160"/>
            <a:ext cx="438659" cy="394238"/>
          </a:xfrm>
          <a:prstGeom prst="rect">
            <a:avLst/>
          </a:prstGeom>
        </p:spPr>
      </p:pic>
      <p:pic>
        <p:nvPicPr>
          <p:cNvPr id="77" name="Picture 76" descr="hAsset 5@2x.png">
            <a:extLst>
              <a:ext uri="{FF2B5EF4-FFF2-40B4-BE49-F238E27FC236}">
                <a16:creationId xmlns:a16="http://schemas.microsoft.com/office/drawing/2014/main" id="{F3CD4EB9-C564-8C4F-91FC-486333583DE6}"/>
              </a:ext>
            </a:extLst>
          </p:cNvPr>
          <p:cNvPicPr>
            <a:picLocks noChangeAspect="1"/>
          </p:cNvPicPr>
          <p:nvPr/>
        </p:nvPicPr>
        <p:blipFill>
          <a:blip r:embed="rId15" cstate="screen">
            <a:lum bright="70000" contrast="-70000"/>
            <a:extLst>
              <a:ext uri="{28A0092B-C50C-407E-A947-70E740481C1C}">
                <a14:useLocalDpi xmlns:a14="http://schemas.microsoft.com/office/drawing/2010/main"/>
              </a:ext>
            </a:extLst>
          </a:blip>
          <a:stretch>
            <a:fillRect/>
          </a:stretch>
        </p:blipFill>
        <p:spPr>
          <a:xfrm>
            <a:off x="3273334" y="1780001"/>
            <a:ext cx="381000" cy="377190"/>
          </a:xfrm>
          <a:prstGeom prst="rect">
            <a:avLst/>
          </a:prstGeom>
        </p:spPr>
      </p:pic>
      <p:pic>
        <p:nvPicPr>
          <p:cNvPr id="80" name="Picture 79">
            <a:extLst>
              <a:ext uri="{FF2B5EF4-FFF2-40B4-BE49-F238E27FC236}">
                <a16:creationId xmlns:a16="http://schemas.microsoft.com/office/drawing/2014/main" id="{27C83AC8-260B-E042-BA09-4CA1563ECDB5}"/>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591441" y="1691821"/>
            <a:ext cx="258179" cy="344239"/>
          </a:xfrm>
          <a:prstGeom prst="rect">
            <a:avLst/>
          </a:prstGeom>
        </p:spPr>
      </p:pic>
      <p:sp>
        <p:nvSpPr>
          <p:cNvPr id="81" name="TextBox 80">
            <a:extLst>
              <a:ext uri="{FF2B5EF4-FFF2-40B4-BE49-F238E27FC236}">
                <a16:creationId xmlns:a16="http://schemas.microsoft.com/office/drawing/2014/main" id="{A0000E3A-3278-D640-9627-EB8BABADCC77}"/>
              </a:ext>
            </a:extLst>
          </p:cNvPr>
          <p:cNvSpPr txBox="1"/>
          <p:nvPr/>
        </p:nvSpPr>
        <p:spPr>
          <a:xfrm>
            <a:off x="4478043" y="2017419"/>
            <a:ext cx="598576" cy="276999"/>
          </a:xfrm>
          <a:prstGeom prst="rect">
            <a:avLst/>
          </a:prstGeom>
          <a:noFill/>
        </p:spPr>
        <p:txBody>
          <a:bodyPr wrap="square" rtlCol="0">
            <a:spAutoFit/>
          </a:bodyPr>
          <a:lstStyle/>
          <a:p>
            <a:pPr defTabSz="685800">
              <a:defRPr/>
            </a:pPr>
            <a:r>
              <a:rPr lang="en-US" sz="600" dirty="0">
                <a:solidFill>
                  <a:srgbClr val="F8E5D9"/>
                </a:solidFill>
                <a:latin typeface="Calibri"/>
                <a:cs typeface="Calibri"/>
              </a:rPr>
              <a:t>Decision Optimization</a:t>
            </a:r>
          </a:p>
        </p:txBody>
      </p:sp>
      <p:sp>
        <p:nvSpPr>
          <p:cNvPr id="84" name="TextBox 83">
            <a:extLst>
              <a:ext uri="{FF2B5EF4-FFF2-40B4-BE49-F238E27FC236}">
                <a16:creationId xmlns:a16="http://schemas.microsoft.com/office/drawing/2014/main" id="{0634919F-F4B8-4D4B-AA24-FB7B0B746102}"/>
              </a:ext>
            </a:extLst>
          </p:cNvPr>
          <p:cNvSpPr txBox="1"/>
          <p:nvPr/>
        </p:nvSpPr>
        <p:spPr>
          <a:xfrm>
            <a:off x="5305971" y="1440689"/>
            <a:ext cx="2303981" cy="2398691"/>
          </a:xfrm>
          <a:prstGeom prst="rect">
            <a:avLst/>
          </a:prstGeom>
          <a:noFill/>
          <a:ln w="19050">
            <a:solidFill>
              <a:schemeClr val="accent5"/>
            </a:solidFill>
            <a:prstDash val="dash"/>
          </a:ln>
        </p:spPr>
        <p:txBody>
          <a:bodyPr wrap="square" rtlCol="0">
            <a:noAutofit/>
          </a:bodyPr>
          <a:lstStyle/>
          <a:p>
            <a:pPr algn="ctr" defTabSz="685800" fontAlgn="base">
              <a:spcBef>
                <a:spcPct val="0"/>
              </a:spcBef>
              <a:spcAft>
                <a:spcPct val="0"/>
              </a:spcAft>
              <a:defRPr/>
            </a:pPr>
            <a:endParaRPr lang="en-US" sz="844" dirty="0">
              <a:solidFill>
                <a:srgbClr val="1FB3CF">
                  <a:lumMod val="50000"/>
                  <a:lumOff val="50000"/>
                </a:srgbClr>
              </a:solidFill>
              <a:latin typeface="Calibri"/>
              <a:ea typeface="HelvNeue for IBM" charset="0"/>
              <a:cs typeface="HelvNeue for IBM" charset="0"/>
            </a:endParaRPr>
          </a:p>
        </p:txBody>
      </p:sp>
      <p:sp>
        <p:nvSpPr>
          <p:cNvPr id="87" name="TextBox 86">
            <a:extLst>
              <a:ext uri="{FF2B5EF4-FFF2-40B4-BE49-F238E27FC236}">
                <a16:creationId xmlns:a16="http://schemas.microsoft.com/office/drawing/2014/main" id="{D0DDC420-B402-1D4D-8EE9-C2C53183AA5A}"/>
              </a:ext>
            </a:extLst>
          </p:cNvPr>
          <p:cNvSpPr txBox="1"/>
          <p:nvPr/>
        </p:nvSpPr>
        <p:spPr>
          <a:xfrm>
            <a:off x="5328884" y="1442311"/>
            <a:ext cx="2228062" cy="222240"/>
          </a:xfrm>
          <a:prstGeom prst="rect">
            <a:avLst/>
          </a:prstGeom>
          <a:noFill/>
          <a:ln w="19050">
            <a:noFill/>
          </a:ln>
        </p:spPr>
        <p:txBody>
          <a:bodyPr wrap="square" rtlCol="0">
            <a:spAutoFit/>
          </a:bodyPr>
          <a:lstStyle/>
          <a:p>
            <a:pPr algn="ctr" defTabSz="685800" fontAlgn="base">
              <a:spcBef>
                <a:spcPct val="0"/>
              </a:spcBef>
              <a:spcAft>
                <a:spcPct val="0"/>
              </a:spcAft>
              <a:defRPr/>
            </a:pPr>
            <a:r>
              <a:rPr lang="en-US" sz="844" dirty="0">
                <a:solidFill>
                  <a:srgbClr val="F8E5D9"/>
                </a:solidFill>
                <a:latin typeface="Calibri"/>
                <a:ea typeface="HelvNeue for IBM" charset="0"/>
                <a:cs typeface="HelvNeue for IBM" charset="0"/>
              </a:rPr>
              <a:t>Operationalize</a:t>
            </a:r>
          </a:p>
        </p:txBody>
      </p:sp>
      <p:cxnSp>
        <p:nvCxnSpPr>
          <p:cNvPr id="88" name="Straight Connector 87">
            <a:extLst>
              <a:ext uri="{FF2B5EF4-FFF2-40B4-BE49-F238E27FC236}">
                <a16:creationId xmlns:a16="http://schemas.microsoft.com/office/drawing/2014/main" id="{CEC83490-820C-5947-9F88-46A2B6FA5FBE}"/>
              </a:ext>
            </a:extLst>
          </p:cNvPr>
          <p:cNvCxnSpPr>
            <a:cxnSpLocks/>
          </p:cNvCxnSpPr>
          <p:nvPr/>
        </p:nvCxnSpPr>
        <p:spPr>
          <a:xfrm>
            <a:off x="5347166" y="2339495"/>
            <a:ext cx="2209780"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171CBC3A-BBD5-1248-8A12-697E1803EC29}"/>
              </a:ext>
            </a:extLst>
          </p:cNvPr>
          <p:cNvCxnSpPr>
            <a:cxnSpLocks/>
          </p:cNvCxnSpPr>
          <p:nvPr/>
        </p:nvCxnSpPr>
        <p:spPr>
          <a:xfrm>
            <a:off x="5347166" y="2927148"/>
            <a:ext cx="2209780"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675A8287-B10D-8342-8B17-FB6971A1E724}"/>
              </a:ext>
            </a:extLst>
          </p:cNvPr>
          <p:cNvSpPr/>
          <p:nvPr/>
        </p:nvSpPr>
        <p:spPr>
          <a:xfrm>
            <a:off x="5709680" y="2326143"/>
            <a:ext cx="1566668" cy="17571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defRPr/>
            </a:pPr>
            <a:r>
              <a:rPr lang="en-US" sz="844" dirty="0">
                <a:solidFill>
                  <a:srgbClr val="F8E5D9"/>
                </a:solidFill>
                <a:latin typeface="Calibri"/>
                <a:cs typeface="Calibri"/>
              </a:rPr>
              <a:t>Deployment methods</a:t>
            </a:r>
          </a:p>
        </p:txBody>
      </p:sp>
      <p:pic>
        <p:nvPicPr>
          <p:cNvPr id="93" name="Picture 92">
            <a:extLst>
              <a:ext uri="{FF2B5EF4-FFF2-40B4-BE49-F238E27FC236}">
                <a16:creationId xmlns:a16="http://schemas.microsoft.com/office/drawing/2014/main" id="{36D73509-26D3-D149-90F9-0E0CD53294C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69430" y="2539292"/>
            <a:ext cx="355283" cy="355283"/>
          </a:xfrm>
          <a:prstGeom prst="rect">
            <a:avLst/>
          </a:prstGeom>
        </p:spPr>
      </p:pic>
      <p:grpSp>
        <p:nvGrpSpPr>
          <p:cNvPr id="5" name="Group 4">
            <a:extLst>
              <a:ext uri="{FF2B5EF4-FFF2-40B4-BE49-F238E27FC236}">
                <a16:creationId xmlns:a16="http://schemas.microsoft.com/office/drawing/2014/main" id="{990BED1E-A549-B64C-ADED-7AF6A5BB92BF}"/>
              </a:ext>
            </a:extLst>
          </p:cNvPr>
          <p:cNvGrpSpPr/>
          <p:nvPr/>
        </p:nvGrpSpPr>
        <p:grpSpPr>
          <a:xfrm>
            <a:off x="6271944" y="2567250"/>
            <a:ext cx="355283" cy="457361"/>
            <a:chOff x="9202888" y="4108070"/>
            <a:chExt cx="568453" cy="731778"/>
          </a:xfrm>
        </p:grpSpPr>
        <p:pic>
          <p:nvPicPr>
            <p:cNvPr id="94" name="Picture 93">
              <a:extLst>
                <a:ext uri="{FF2B5EF4-FFF2-40B4-BE49-F238E27FC236}">
                  <a16:creationId xmlns:a16="http://schemas.microsoft.com/office/drawing/2014/main" id="{A74CB557-D17E-8E49-8D50-46C3571321E6}"/>
                </a:ext>
              </a:extLst>
            </p:cNvPr>
            <p:cNvPicPr>
              <a:picLocks noChangeAspect="1"/>
            </p:cNvPicPr>
            <p:nvPr/>
          </p:nvPicPr>
          <p:blipFill>
            <a:blip r:embed="rId18" cstate="screen">
              <a:clrChange>
                <a:clrFrom>
                  <a:srgbClr val="EEEEEE"/>
                </a:clrFrom>
                <a:clrTo>
                  <a:srgbClr val="EEEEEE">
                    <a:alpha val="0"/>
                  </a:srgbClr>
                </a:clrTo>
              </a:clrChange>
              <a:extLst>
                <a:ext uri="{28A0092B-C50C-407E-A947-70E740481C1C}">
                  <a14:useLocalDpi xmlns:a14="http://schemas.microsoft.com/office/drawing/2010/main"/>
                </a:ext>
              </a:extLst>
            </a:blip>
            <a:stretch>
              <a:fillRect/>
            </a:stretch>
          </p:blipFill>
          <p:spPr>
            <a:xfrm>
              <a:off x="9293609" y="4108070"/>
              <a:ext cx="360376" cy="320334"/>
            </a:xfrm>
            <a:prstGeom prst="rect">
              <a:avLst/>
            </a:prstGeom>
          </p:spPr>
        </p:pic>
        <p:sp>
          <p:nvSpPr>
            <p:cNvPr id="95" name="TextBox 94">
              <a:extLst>
                <a:ext uri="{FF2B5EF4-FFF2-40B4-BE49-F238E27FC236}">
                  <a16:creationId xmlns:a16="http://schemas.microsoft.com/office/drawing/2014/main" id="{136EBE27-3BE1-1C4C-9D06-C8DCF299D64D}"/>
                </a:ext>
              </a:extLst>
            </p:cNvPr>
            <p:cNvSpPr txBox="1"/>
            <p:nvPr/>
          </p:nvSpPr>
          <p:spPr>
            <a:xfrm>
              <a:off x="9202888" y="4396649"/>
              <a:ext cx="568453" cy="443199"/>
            </a:xfrm>
            <a:prstGeom prst="rect">
              <a:avLst/>
            </a:prstGeom>
            <a:noFill/>
          </p:spPr>
          <p:txBody>
            <a:bodyPr wrap="square" rtlCol="0">
              <a:spAutoFit/>
            </a:bodyPr>
            <a:lstStyle/>
            <a:p>
              <a:pPr algn="ctr" defTabSz="685800">
                <a:defRPr/>
              </a:pPr>
              <a:r>
                <a:rPr lang="en-US" sz="600" dirty="0">
                  <a:solidFill>
                    <a:srgbClr val="F8E5D9"/>
                  </a:solidFill>
                  <a:latin typeface="Calibri"/>
                  <a:cs typeface="Calibri"/>
                </a:rPr>
                <a:t>Batch</a:t>
              </a:r>
            </a:p>
          </p:txBody>
        </p:sp>
      </p:grpSp>
      <p:grpSp>
        <p:nvGrpSpPr>
          <p:cNvPr id="4" name="Group 3">
            <a:extLst>
              <a:ext uri="{FF2B5EF4-FFF2-40B4-BE49-F238E27FC236}">
                <a16:creationId xmlns:a16="http://schemas.microsoft.com/office/drawing/2014/main" id="{7B709A59-22B7-EF48-AE71-804C371FFA46}"/>
              </a:ext>
            </a:extLst>
          </p:cNvPr>
          <p:cNvGrpSpPr/>
          <p:nvPr/>
        </p:nvGrpSpPr>
        <p:grpSpPr>
          <a:xfrm>
            <a:off x="6949407" y="2558863"/>
            <a:ext cx="355283" cy="398835"/>
            <a:chOff x="9801117" y="4051894"/>
            <a:chExt cx="568453" cy="638136"/>
          </a:xfrm>
        </p:grpSpPr>
        <p:pic>
          <p:nvPicPr>
            <p:cNvPr id="96" name="Picture 95">
              <a:extLst>
                <a:ext uri="{FF2B5EF4-FFF2-40B4-BE49-F238E27FC236}">
                  <a16:creationId xmlns:a16="http://schemas.microsoft.com/office/drawing/2014/main" id="{5CFE9A9D-5F0B-3747-9BCC-A18D519E00FA}"/>
                </a:ext>
              </a:extLst>
            </p:cNvPr>
            <p:cNvPicPr>
              <a:picLocks noChangeAspect="1"/>
            </p:cNvPicPr>
            <p:nvPr/>
          </p:nvPicPr>
          <p:blipFill>
            <a:blip r:embed="rId19" cstate="screen">
              <a:lum bright="70000" contrast="-70000"/>
              <a:extLst>
                <a:ext uri="{28A0092B-C50C-407E-A947-70E740481C1C}">
                  <a14:useLocalDpi xmlns:a14="http://schemas.microsoft.com/office/drawing/2010/main"/>
                </a:ext>
              </a:extLst>
            </a:blip>
            <a:stretch>
              <a:fillRect/>
            </a:stretch>
          </p:blipFill>
          <p:spPr>
            <a:xfrm>
              <a:off x="9894009" y="4051894"/>
              <a:ext cx="360376" cy="360376"/>
            </a:xfrm>
            <a:prstGeom prst="rect">
              <a:avLst/>
            </a:prstGeom>
          </p:spPr>
        </p:pic>
        <p:sp>
          <p:nvSpPr>
            <p:cNvPr id="97" name="TextBox 96">
              <a:extLst>
                <a:ext uri="{FF2B5EF4-FFF2-40B4-BE49-F238E27FC236}">
                  <a16:creationId xmlns:a16="http://schemas.microsoft.com/office/drawing/2014/main" id="{4FF23D61-BA72-D04A-9A7D-2DABBDF1CE81}"/>
                </a:ext>
              </a:extLst>
            </p:cNvPr>
            <p:cNvSpPr txBox="1"/>
            <p:nvPr/>
          </p:nvSpPr>
          <p:spPr>
            <a:xfrm>
              <a:off x="9801117" y="4394564"/>
              <a:ext cx="568453" cy="295466"/>
            </a:xfrm>
            <a:prstGeom prst="rect">
              <a:avLst/>
            </a:prstGeom>
            <a:noFill/>
          </p:spPr>
          <p:txBody>
            <a:bodyPr wrap="square" rtlCol="0">
              <a:spAutoFit/>
            </a:bodyPr>
            <a:lstStyle/>
            <a:p>
              <a:pPr algn="ctr" defTabSz="685800">
                <a:defRPr/>
              </a:pPr>
              <a:r>
                <a:rPr lang="en-US" sz="600" dirty="0">
                  <a:solidFill>
                    <a:srgbClr val="F8E5D9"/>
                  </a:solidFill>
                  <a:latin typeface="Calibri"/>
                  <a:cs typeface="Calibri"/>
                </a:rPr>
                <a:t>Edge</a:t>
              </a:r>
            </a:p>
          </p:txBody>
        </p:sp>
      </p:grpSp>
      <p:grpSp>
        <p:nvGrpSpPr>
          <p:cNvPr id="7" name="Group 6">
            <a:extLst>
              <a:ext uri="{FF2B5EF4-FFF2-40B4-BE49-F238E27FC236}">
                <a16:creationId xmlns:a16="http://schemas.microsoft.com/office/drawing/2014/main" id="{DE175FC6-9F13-1140-B2C5-BEA103FF9E5E}"/>
              </a:ext>
            </a:extLst>
          </p:cNvPr>
          <p:cNvGrpSpPr/>
          <p:nvPr/>
        </p:nvGrpSpPr>
        <p:grpSpPr>
          <a:xfrm>
            <a:off x="5400090" y="1718439"/>
            <a:ext cx="598576" cy="608566"/>
            <a:chOff x="8472859" y="2818967"/>
            <a:chExt cx="957722" cy="973705"/>
          </a:xfrm>
        </p:grpSpPr>
        <p:pic>
          <p:nvPicPr>
            <p:cNvPr id="104" name="Picture 103">
              <a:extLst>
                <a:ext uri="{FF2B5EF4-FFF2-40B4-BE49-F238E27FC236}">
                  <a16:creationId xmlns:a16="http://schemas.microsoft.com/office/drawing/2014/main" id="{7BAF6663-B225-1B4C-8DA8-990448C10140}"/>
                </a:ext>
              </a:extLst>
            </p:cNvPr>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730024" y="2818967"/>
              <a:ext cx="477008" cy="477008"/>
            </a:xfrm>
            <a:prstGeom prst="rect">
              <a:avLst/>
            </a:prstGeom>
          </p:spPr>
        </p:pic>
        <p:sp>
          <p:nvSpPr>
            <p:cNvPr id="109" name="TextBox 108">
              <a:extLst>
                <a:ext uri="{FF2B5EF4-FFF2-40B4-BE49-F238E27FC236}">
                  <a16:creationId xmlns:a16="http://schemas.microsoft.com/office/drawing/2014/main" id="{06152B5B-D6AD-7245-8D56-C392FF7EB0E6}"/>
                </a:ext>
              </a:extLst>
            </p:cNvPr>
            <p:cNvSpPr txBox="1"/>
            <p:nvPr/>
          </p:nvSpPr>
          <p:spPr>
            <a:xfrm>
              <a:off x="8472859" y="3349474"/>
              <a:ext cx="957722" cy="443198"/>
            </a:xfrm>
            <a:prstGeom prst="rect">
              <a:avLst/>
            </a:prstGeom>
            <a:noFill/>
          </p:spPr>
          <p:txBody>
            <a:bodyPr wrap="square" rtlCol="0">
              <a:spAutoFit/>
            </a:bodyPr>
            <a:lstStyle/>
            <a:p>
              <a:pPr algn="ctr" defTabSz="685800">
                <a:defRPr/>
              </a:pPr>
              <a:r>
                <a:rPr lang="en-US" sz="600" dirty="0">
                  <a:solidFill>
                    <a:srgbClr val="F8E5D9"/>
                  </a:solidFill>
                  <a:latin typeface="Calibri"/>
                  <a:cs typeface="Calibri"/>
                </a:rPr>
                <a:t>ML/DL Models</a:t>
              </a:r>
            </a:p>
          </p:txBody>
        </p:sp>
      </p:grpSp>
      <p:grpSp>
        <p:nvGrpSpPr>
          <p:cNvPr id="6" name="Group 5">
            <a:extLst>
              <a:ext uri="{FF2B5EF4-FFF2-40B4-BE49-F238E27FC236}">
                <a16:creationId xmlns:a16="http://schemas.microsoft.com/office/drawing/2014/main" id="{CA5E8710-9168-DB4B-A396-1D9FE138C09B}"/>
              </a:ext>
            </a:extLst>
          </p:cNvPr>
          <p:cNvGrpSpPr/>
          <p:nvPr/>
        </p:nvGrpSpPr>
        <p:grpSpPr>
          <a:xfrm>
            <a:off x="6030949" y="1732162"/>
            <a:ext cx="508362" cy="596127"/>
            <a:chOff x="9661880" y="2806301"/>
            <a:chExt cx="813379" cy="953804"/>
          </a:xfrm>
        </p:grpSpPr>
        <p:pic>
          <p:nvPicPr>
            <p:cNvPr id="105" name="Picture 104">
              <a:extLst>
                <a:ext uri="{FF2B5EF4-FFF2-40B4-BE49-F238E27FC236}">
                  <a16:creationId xmlns:a16="http://schemas.microsoft.com/office/drawing/2014/main" id="{A96E160B-6F1E-644B-93EB-543DE766FAD7}"/>
                </a:ext>
              </a:extLst>
            </p:cNvPr>
            <p:cNvPicPr>
              <a:picLocks noChangeAspect="1"/>
            </p:cNvPicPr>
            <p:nvPr/>
          </p:nvPicPr>
          <p:blipFill>
            <a:blip r:embed="rId21" cstate="screen">
              <a:lum bright="70000" contrast="-70000"/>
              <a:extLst>
                <a:ext uri="{28A0092B-C50C-407E-A947-70E740481C1C}">
                  <a14:useLocalDpi xmlns:a14="http://schemas.microsoft.com/office/drawing/2010/main"/>
                </a:ext>
              </a:extLst>
            </a:blip>
            <a:stretch>
              <a:fillRect/>
            </a:stretch>
          </p:blipFill>
          <p:spPr>
            <a:xfrm>
              <a:off x="9765438" y="2806301"/>
              <a:ext cx="477008" cy="477008"/>
            </a:xfrm>
            <a:prstGeom prst="rect">
              <a:avLst/>
            </a:prstGeom>
          </p:spPr>
        </p:pic>
        <p:sp>
          <p:nvSpPr>
            <p:cNvPr id="110" name="TextBox 109">
              <a:extLst>
                <a:ext uri="{FF2B5EF4-FFF2-40B4-BE49-F238E27FC236}">
                  <a16:creationId xmlns:a16="http://schemas.microsoft.com/office/drawing/2014/main" id="{4E4F1442-FD99-6F4F-8BE6-BF5D80738D9B}"/>
                </a:ext>
              </a:extLst>
            </p:cNvPr>
            <p:cNvSpPr txBox="1"/>
            <p:nvPr/>
          </p:nvSpPr>
          <p:spPr>
            <a:xfrm>
              <a:off x="9661880" y="3316906"/>
              <a:ext cx="813379" cy="443199"/>
            </a:xfrm>
            <a:prstGeom prst="rect">
              <a:avLst/>
            </a:prstGeom>
            <a:noFill/>
          </p:spPr>
          <p:txBody>
            <a:bodyPr wrap="square" rtlCol="0">
              <a:spAutoFit/>
            </a:bodyPr>
            <a:lstStyle/>
            <a:p>
              <a:pPr algn="ctr" defTabSz="685800">
                <a:defRPr/>
              </a:pPr>
              <a:r>
                <a:rPr lang="en-US" sz="600" dirty="0">
                  <a:solidFill>
                    <a:srgbClr val="F8E5D9"/>
                  </a:solidFill>
                  <a:latin typeface="Calibri"/>
                  <a:cs typeface="Calibri"/>
                </a:rPr>
                <a:t>Python/R Functions</a:t>
              </a:r>
            </a:p>
          </p:txBody>
        </p:sp>
      </p:grpSp>
      <p:grpSp>
        <p:nvGrpSpPr>
          <p:cNvPr id="11" name="Group 10">
            <a:extLst>
              <a:ext uri="{FF2B5EF4-FFF2-40B4-BE49-F238E27FC236}">
                <a16:creationId xmlns:a16="http://schemas.microsoft.com/office/drawing/2014/main" id="{9234778C-08C8-B246-9C5C-131CA36A9A04}"/>
              </a:ext>
            </a:extLst>
          </p:cNvPr>
          <p:cNvGrpSpPr/>
          <p:nvPr/>
        </p:nvGrpSpPr>
        <p:grpSpPr>
          <a:xfrm>
            <a:off x="7029724" y="1681118"/>
            <a:ext cx="598576" cy="552115"/>
            <a:chOff x="11281537" y="2784648"/>
            <a:chExt cx="957722" cy="883384"/>
          </a:xfrm>
        </p:grpSpPr>
        <p:pic>
          <p:nvPicPr>
            <p:cNvPr id="107" name="Picture 106" descr="mage result for jupyter notebookes icon transparent">
              <a:extLst>
                <a:ext uri="{FF2B5EF4-FFF2-40B4-BE49-F238E27FC236}">
                  <a16:creationId xmlns:a16="http://schemas.microsoft.com/office/drawing/2014/main" id="{3BD1FA0D-6935-E94C-8360-8F3AD846EE52}"/>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1500487" y="2784648"/>
              <a:ext cx="552912" cy="552912"/>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DFD99340-57EA-ED49-834D-3072868791B0}"/>
                </a:ext>
              </a:extLst>
            </p:cNvPr>
            <p:cNvSpPr txBox="1"/>
            <p:nvPr/>
          </p:nvSpPr>
          <p:spPr>
            <a:xfrm>
              <a:off x="11281537" y="3372566"/>
              <a:ext cx="957722" cy="295466"/>
            </a:xfrm>
            <a:prstGeom prst="rect">
              <a:avLst/>
            </a:prstGeom>
            <a:noFill/>
          </p:spPr>
          <p:txBody>
            <a:bodyPr wrap="square" rtlCol="0">
              <a:spAutoFit/>
            </a:bodyPr>
            <a:lstStyle/>
            <a:p>
              <a:pPr algn="ctr" defTabSz="685800">
                <a:defRPr/>
              </a:pPr>
              <a:r>
                <a:rPr lang="en-US" sz="600" dirty="0">
                  <a:solidFill>
                    <a:srgbClr val="F8E5D9"/>
                  </a:solidFill>
                  <a:latin typeface="Calibri"/>
                  <a:cs typeface="Calibri"/>
                </a:rPr>
                <a:t>Notebooks</a:t>
              </a:r>
            </a:p>
          </p:txBody>
        </p:sp>
      </p:grpSp>
      <p:sp>
        <p:nvSpPr>
          <p:cNvPr id="115" name="Rectangle 114">
            <a:extLst>
              <a:ext uri="{FF2B5EF4-FFF2-40B4-BE49-F238E27FC236}">
                <a16:creationId xmlns:a16="http://schemas.microsoft.com/office/drawing/2014/main" id="{0A8E9F87-6F69-8946-8630-AE3023817A76}"/>
              </a:ext>
            </a:extLst>
          </p:cNvPr>
          <p:cNvSpPr/>
          <p:nvPr/>
        </p:nvSpPr>
        <p:spPr>
          <a:xfrm>
            <a:off x="5671161" y="2977442"/>
            <a:ext cx="1566668" cy="17571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defRPr/>
            </a:pPr>
            <a:r>
              <a:rPr lang="en-US" sz="844" dirty="0">
                <a:solidFill>
                  <a:srgbClr val="F8E5D9"/>
                </a:solidFill>
                <a:latin typeface="Calibri"/>
                <a:cs typeface="Calibri"/>
              </a:rPr>
              <a:t>Management &amp; Monitoring</a:t>
            </a:r>
          </a:p>
        </p:txBody>
      </p:sp>
      <p:grpSp>
        <p:nvGrpSpPr>
          <p:cNvPr id="14" name="Group 13">
            <a:extLst>
              <a:ext uri="{FF2B5EF4-FFF2-40B4-BE49-F238E27FC236}">
                <a16:creationId xmlns:a16="http://schemas.microsoft.com/office/drawing/2014/main" id="{CD48E046-E17B-BA43-9708-798F37BA1D1A}"/>
              </a:ext>
            </a:extLst>
          </p:cNvPr>
          <p:cNvGrpSpPr/>
          <p:nvPr/>
        </p:nvGrpSpPr>
        <p:grpSpPr>
          <a:xfrm>
            <a:off x="5407778" y="3271498"/>
            <a:ext cx="744248" cy="513531"/>
            <a:chOff x="8652445" y="5234396"/>
            <a:chExt cx="1190796" cy="821649"/>
          </a:xfrm>
        </p:grpSpPr>
        <p:pic>
          <p:nvPicPr>
            <p:cNvPr id="114" name="Picture 113">
              <a:extLst>
                <a:ext uri="{FF2B5EF4-FFF2-40B4-BE49-F238E27FC236}">
                  <a16:creationId xmlns:a16="http://schemas.microsoft.com/office/drawing/2014/main" id="{C0391CAA-FAF1-4745-BE7E-A252FD4FC882}"/>
                </a:ext>
              </a:extLst>
            </p:cNvPr>
            <p:cNvPicPr>
              <a:picLocks noChangeAspect="1"/>
            </p:cNvPicPr>
            <p:nvPr/>
          </p:nvPicPr>
          <p:blipFill>
            <a:blip r:embed="rId23" cstate="screen">
              <a:lum bright="70000" contrast="-70000"/>
              <a:extLst>
                <a:ext uri="{28A0092B-C50C-407E-A947-70E740481C1C}">
                  <a14:useLocalDpi xmlns:a14="http://schemas.microsoft.com/office/drawing/2010/main"/>
                </a:ext>
              </a:extLst>
            </a:blip>
            <a:stretch>
              <a:fillRect/>
            </a:stretch>
          </p:blipFill>
          <p:spPr>
            <a:xfrm>
              <a:off x="8917037" y="5234396"/>
              <a:ext cx="502890" cy="502890"/>
            </a:xfrm>
            <a:prstGeom prst="rect">
              <a:avLst/>
            </a:prstGeom>
          </p:spPr>
        </p:pic>
        <p:sp>
          <p:nvSpPr>
            <p:cNvPr id="117" name="TextBox 116">
              <a:extLst>
                <a:ext uri="{FF2B5EF4-FFF2-40B4-BE49-F238E27FC236}">
                  <a16:creationId xmlns:a16="http://schemas.microsoft.com/office/drawing/2014/main" id="{9EE71DE8-48DD-5E4A-B0F8-88188B5E7309}"/>
                </a:ext>
              </a:extLst>
            </p:cNvPr>
            <p:cNvSpPr txBox="1"/>
            <p:nvPr/>
          </p:nvSpPr>
          <p:spPr>
            <a:xfrm>
              <a:off x="8652445" y="5760580"/>
              <a:ext cx="1190796" cy="295465"/>
            </a:xfrm>
            <a:prstGeom prst="rect">
              <a:avLst/>
            </a:prstGeom>
            <a:noFill/>
          </p:spPr>
          <p:txBody>
            <a:bodyPr wrap="square" rtlCol="0">
              <a:spAutoFit/>
            </a:bodyPr>
            <a:lstStyle/>
            <a:p>
              <a:pPr defTabSz="685800">
                <a:defRPr/>
              </a:pPr>
              <a:r>
                <a:rPr lang="en-US" sz="600" dirty="0">
                  <a:solidFill>
                    <a:srgbClr val="F8E5D9"/>
                  </a:solidFill>
                  <a:latin typeface="Calibri"/>
                  <a:cs typeface="Calibri"/>
                </a:rPr>
                <a:t>Version Control</a:t>
              </a:r>
            </a:p>
          </p:txBody>
        </p:sp>
      </p:grpSp>
      <p:grpSp>
        <p:nvGrpSpPr>
          <p:cNvPr id="12" name="Group 11">
            <a:extLst>
              <a:ext uri="{FF2B5EF4-FFF2-40B4-BE49-F238E27FC236}">
                <a16:creationId xmlns:a16="http://schemas.microsoft.com/office/drawing/2014/main" id="{B468CA27-38FF-8E4D-877C-6FC12A27CF2F}"/>
              </a:ext>
            </a:extLst>
          </p:cNvPr>
          <p:cNvGrpSpPr/>
          <p:nvPr/>
        </p:nvGrpSpPr>
        <p:grpSpPr>
          <a:xfrm>
            <a:off x="6144338" y="3148764"/>
            <a:ext cx="846054" cy="636199"/>
            <a:chOff x="9745516" y="5138535"/>
            <a:chExt cx="1353687" cy="1017919"/>
          </a:xfrm>
        </p:grpSpPr>
        <p:pic>
          <p:nvPicPr>
            <p:cNvPr id="118" name="Picture 117">
              <a:extLst>
                <a:ext uri="{FF2B5EF4-FFF2-40B4-BE49-F238E27FC236}">
                  <a16:creationId xmlns:a16="http://schemas.microsoft.com/office/drawing/2014/main" id="{CDA14A53-908C-FD43-8C59-5465EB4E3412}"/>
                </a:ext>
              </a:extLst>
            </p:cNvPr>
            <p:cNvPicPr>
              <a:picLocks noChangeAspect="1"/>
            </p:cNvPicPr>
            <p:nvPr/>
          </p:nvPicPr>
          <p:blipFill>
            <a:blip r:embed="rId24" cstate="screen">
              <a:lum bright="70000" contrast="-70000"/>
              <a:extLst>
                <a:ext uri="{28A0092B-C50C-407E-A947-70E740481C1C}">
                  <a14:useLocalDpi xmlns:a14="http://schemas.microsoft.com/office/drawing/2010/main"/>
                </a:ext>
              </a:extLst>
            </a:blip>
            <a:stretch>
              <a:fillRect/>
            </a:stretch>
          </p:blipFill>
          <p:spPr>
            <a:xfrm>
              <a:off x="9745516" y="5138535"/>
              <a:ext cx="838139" cy="838139"/>
            </a:xfrm>
            <a:prstGeom prst="rect">
              <a:avLst/>
            </a:prstGeom>
          </p:spPr>
        </p:pic>
        <p:sp>
          <p:nvSpPr>
            <p:cNvPr id="119" name="TextBox 118">
              <a:extLst>
                <a:ext uri="{FF2B5EF4-FFF2-40B4-BE49-F238E27FC236}">
                  <a16:creationId xmlns:a16="http://schemas.microsoft.com/office/drawing/2014/main" id="{86D0E235-A359-2940-A835-E49FA2370C37}"/>
                </a:ext>
              </a:extLst>
            </p:cNvPr>
            <p:cNvSpPr txBox="1"/>
            <p:nvPr/>
          </p:nvSpPr>
          <p:spPr>
            <a:xfrm>
              <a:off x="9908407" y="5860988"/>
              <a:ext cx="1190796" cy="295466"/>
            </a:xfrm>
            <a:prstGeom prst="rect">
              <a:avLst/>
            </a:prstGeom>
            <a:noFill/>
          </p:spPr>
          <p:txBody>
            <a:bodyPr wrap="square" rtlCol="0">
              <a:spAutoFit/>
            </a:bodyPr>
            <a:lstStyle/>
            <a:p>
              <a:pPr defTabSz="685800">
                <a:defRPr/>
              </a:pPr>
              <a:r>
                <a:rPr lang="en-US" sz="600" dirty="0">
                  <a:solidFill>
                    <a:srgbClr val="F8E5D9"/>
                  </a:solidFill>
                  <a:latin typeface="Calibri"/>
                  <a:cs typeface="Calibri"/>
                </a:rPr>
                <a:t>Lineage</a:t>
              </a:r>
            </a:p>
          </p:txBody>
        </p:sp>
      </p:grpSp>
      <p:grpSp>
        <p:nvGrpSpPr>
          <p:cNvPr id="13" name="Group 12">
            <a:extLst>
              <a:ext uri="{FF2B5EF4-FFF2-40B4-BE49-F238E27FC236}">
                <a16:creationId xmlns:a16="http://schemas.microsoft.com/office/drawing/2014/main" id="{F2F57566-BC52-194B-AC57-0C08124A5161}"/>
              </a:ext>
            </a:extLst>
          </p:cNvPr>
          <p:cNvGrpSpPr/>
          <p:nvPr/>
        </p:nvGrpSpPr>
        <p:grpSpPr>
          <a:xfrm>
            <a:off x="6956888" y="3265035"/>
            <a:ext cx="744248" cy="507527"/>
            <a:chOff x="10957308" y="5351470"/>
            <a:chExt cx="1190796" cy="812043"/>
          </a:xfrm>
        </p:grpSpPr>
        <p:pic>
          <p:nvPicPr>
            <p:cNvPr id="120" name="Picture 119">
              <a:extLst>
                <a:ext uri="{FF2B5EF4-FFF2-40B4-BE49-F238E27FC236}">
                  <a16:creationId xmlns:a16="http://schemas.microsoft.com/office/drawing/2014/main" id="{B1D133A3-DD95-5F44-91A3-74EC9C590EBF}"/>
                </a:ext>
              </a:extLst>
            </p:cNvPr>
            <p:cNvPicPr>
              <a:picLocks noChangeAspect="1"/>
            </p:cNvPicPr>
            <p:nvPr/>
          </p:nvPicPr>
          <p:blipFill>
            <a:blip r:embed="rId25" cstate="screen">
              <a:biLevel thresh="25000"/>
              <a:extLst>
                <a:ext uri="{28A0092B-C50C-407E-A947-70E740481C1C}">
                  <a14:useLocalDpi xmlns:a14="http://schemas.microsoft.com/office/drawing/2010/main"/>
                </a:ext>
              </a:extLst>
            </a:blip>
            <a:stretch>
              <a:fillRect/>
            </a:stretch>
          </p:blipFill>
          <p:spPr>
            <a:xfrm>
              <a:off x="11069272" y="5351470"/>
              <a:ext cx="454150" cy="454150"/>
            </a:xfrm>
            <a:prstGeom prst="rect">
              <a:avLst/>
            </a:prstGeom>
          </p:spPr>
        </p:pic>
        <p:sp>
          <p:nvSpPr>
            <p:cNvPr id="121" name="TextBox 120">
              <a:extLst>
                <a:ext uri="{FF2B5EF4-FFF2-40B4-BE49-F238E27FC236}">
                  <a16:creationId xmlns:a16="http://schemas.microsoft.com/office/drawing/2014/main" id="{E7E5CB5E-0740-CF46-A395-FEEA070A17A9}"/>
                </a:ext>
              </a:extLst>
            </p:cNvPr>
            <p:cNvSpPr txBox="1"/>
            <p:nvPr/>
          </p:nvSpPr>
          <p:spPr>
            <a:xfrm>
              <a:off x="10957308" y="5868047"/>
              <a:ext cx="1190796" cy="295466"/>
            </a:xfrm>
            <a:prstGeom prst="rect">
              <a:avLst/>
            </a:prstGeom>
            <a:noFill/>
          </p:spPr>
          <p:txBody>
            <a:bodyPr wrap="square" rtlCol="0">
              <a:spAutoFit/>
            </a:bodyPr>
            <a:lstStyle/>
            <a:p>
              <a:pPr defTabSz="685800">
                <a:defRPr/>
              </a:pPr>
              <a:r>
                <a:rPr lang="en-US" sz="600" dirty="0">
                  <a:solidFill>
                    <a:srgbClr val="F8E5D9"/>
                  </a:solidFill>
                  <a:latin typeface="Calibri"/>
                  <a:cs typeface="Calibri"/>
                </a:rPr>
                <a:t>Automation</a:t>
              </a:r>
            </a:p>
          </p:txBody>
        </p:sp>
      </p:grpSp>
      <p:sp>
        <p:nvSpPr>
          <p:cNvPr id="122" name="Left Brace 121">
            <a:extLst>
              <a:ext uri="{FF2B5EF4-FFF2-40B4-BE49-F238E27FC236}">
                <a16:creationId xmlns:a16="http://schemas.microsoft.com/office/drawing/2014/main" id="{17FB4253-446C-2148-82B7-6CCE5D160CDD}"/>
              </a:ext>
            </a:extLst>
          </p:cNvPr>
          <p:cNvSpPr/>
          <p:nvPr/>
        </p:nvSpPr>
        <p:spPr bwMode="auto">
          <a:xfrm rot="16200000">
            <a:off x="3032834" y="1901361"/>
            <a:ext cx="152726" cy="4197863"/>
          </a:xfrm>
          <a:prstGeom prst="leftBrace">
            <a:avLst/>
          </a:prstGeom>
          <a:ln w="1905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t" anchorCtr="0" compatLnSpc="1">
            <a:prstTxWarp prst="textNoShape">
              <a:avLst/>
            </a:prstTxWarp>
          </a:bodyPr>
          <a:lstStyle/>
          <a:p>
            <a:pPr defTabSz="685800" fontAlgn="base">
              <a:lnSpc>
                <a:spcPct val="90000"/>
              </a:lnSpc>
              <a:spcBef>
                <a:spcPct val="0"/>
              </a:spcBef>
              <a:spcAft>
                <a:spcPct val="0"/>
              </a:spcAft>
              <a:defRPr/>
            </a:pPr>
            <a:endParaRPr lang="en-US" sz="1500">
              <a:solidFill>
                <a:srgbClr val="191919"/>
              </a:solidFill>
              <a:latin typeface="HelvNeue Light for IBM" pitchFamily="34" charset="0"/>
              <a:cs typeface="Calibri"/>
            </a:endParaRPr>
          </a:p>
        </p:txBody>
      </p:sp>
      <p:sp>
        <p:nvSpPr>
          <p:cNvPr id="123" name="Left Brace 122">
            <a:extLst>
              <a:ext uri="{FF2B5EF4-FFF2-40B4-BE49-F238E27FC236}">
                <a16:creationId xmlns:a16="http://schemas.microsoft.com/office/drawing/2014/main" id="{4B8E5181-A98A-A241-91BC-EE9B06BBFFBA}"/>
              </a:ext>
            </a:extLst>
          </p:cNvPr>
          <p:cNvSpPr/>
          <p:nvPr/>
        </p:nvSpPr>
        <p:spPr bwMode="auto">
          <a:xfrm rot="16200000">
            <a:off x="6359941" y="2883681"/>
            <a:ext cx="152726" cy="2241281"/>
          </a:xfrm>
          <a:prstGeom prst="leftBrace">
            <a:avLst/>
          </a:prstGeom>
          <a:ln w="1905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t" anchorCtr="0" compatLnSpc="1">
            <a:prstTxWarp prst="textNoShape">
              <a:avLst/>
            </a:prstTxWarp>
          </a:bodyPr>
          <a:lstStyle/>
          <a:p>
            <a:pPr defTabSz="685800" fontAlgn="base">
              <a:lnSpc>
                <a:spcPct val="90000"/>
              </a:lnSpc>
              <a:spcBef>
                <a:spcPct val="0"/>
              </a:spcBef>
              <a:spcAft>
                <a:spcPct val="0"/>
              </a:spcAft>
              <a:defRPr/>
            </a:pPr>
            <a:endParaRPr lang="en-US" sz="1500">
              <a:solidFill>
                <a:srgbClr val="191919"/>
              </a:solidFill>
              <a:latin typeface="HelvNeue Light for IBM" pitchFamily="34" charset="0"/>
              <a:cs typeface="Calibri"/>
            </a:endParaRPr>
          </a:p>
        </p:txBody>
      </p:sp>
      <p:pic>
        <p:nvPicPr>
          <p:cNvPr id="124" name="Picture 123">
            <a:extLst>
              <a:ext uri="{FF2B5EF4-FFF2-40B4-BE49-F238E27FC236}">
                <a16:creationId xmlns:a16="http://schemas.microsoft.com/office/drawing/2014/main" id="{0A270C17-CA24-564D-992E-2DB3893092A9}"/>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35265" y="4041762"/>
            <a:ext cx="384082" cy="357736"/>
          </a:xfrm>
          <a:prstGeom prst="rect">
            <a:avLst/>
          </a:prstGeom>
        </p:spPr>
      </p:pic>
      <p:pic>
        <p:nvPicPr>
          <p:cNvPr id="125" name="Picture 124">
            <a:extLst>
              <a:ext uri="{FF2B5EF4-FFF2-40B4-BE49-F238E27FC236}">
                <a16:creationId xmlns:a16="http://schemas.microsoft.com/office/drawing/2014/main" id="{8B6C7AE6-B1AD-E241-8418-A6BE06EC7700}"/>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2389937" y="4053399"/>
            <a:ext cx="384082" cy="356149"/>
          </a:xfrm>
          <a:prstGeom prst="rect">
            <a:avLst/>
          </a:prstGeom>
        </p:spPr>
      </p:pic>
      <p:sp>
        <p:nvSpPr>
          <p:cNvPr id="126" name="TextBox 125">
            <a:extLst>
              <a:ext uri="{FF2B5EF4-FFF2-40B4-BE49-F238E27FC236}">
                <a16:creationId xmlns:a16="http://schemas.microsoft.com/office/drawing/2014/main" id="{67ECCDE4-7396-844A-A308-1D1ED68A2D18}"/>
              </a:ext>
            </a:extLst>
          </p:cNvPr>
          <p:cNvSpPr txBox="1"/>
          <p:nvPr/>
        </p:nvSpPr>
        <p:spPr>
          <a:xfrm>
            <a:off x="2776752" y="4131519"/>
            <a:ext cx="1192955" cy="276999"/>
          </a:xfrm>
          <a:prstGeom prst="rect">
            <a:avLst/>
          </a:prstGeom>
          <a:noFill/>
        </p:spPr>
        <p:txBody>
          <a:bodyPr wrap="none" rtlCol="0">
            <a:spAutoFit/>
          </a:bodyPr>
          <a:lstStyle/>
          <a:p>
            <a:pPr defTabSz="685800">
              <a:defRPr/>
            </a:pPr>
            <a:r>
              <a:rPr lang="en-US" sz="1200" dirty="0">
                <a:solidFill>
                  <a:srgbClr val="F8E5D9"/>
                </a:solidFill>
                <a:latin typeface="IBM Plex Sans" panose="020B0503050203000203" pitchFamily="34" charset="77"/>
                <a:cs typeface="Calibri"/>
              </a:rPr>
              <a:t>Watson Studio</a:t>
            </a:r>
          </a:p>
        </p:txBody>
      </p:sp>
      <p:sp>
        <p:nvSpPr>
          <p:cNvPr id="127" name="TextBox 126">
            <a:extLst>
              <a:ext uri="{FF2B5EF4-FFF2-40B4-BE49-F238E27FC236}">
                <a16:creationId xmlns:a16="http://schemas.microsoft.com/office/drawing/2014/main" id="{BF443BAB-4817-2549-AB74-62FABC45B13F}"/>
              </a:ext>
            </a:extLst>
          </p:cNvPr>
          <p:cNvSpPr txBox="1"/>
          <p:nvPr/>
        </p:nvSpPr>
        <p:spPr>
          <a:xfrm>
            <a:off x="5656513" y="4130417"/>
            <a:ext cx="1962397" cy="276999"/>
          </a:xfrm>
          <a:prstGeom prst="rect">
            <a:avLst/>
          </a:prstGeom>
          <a:noFill/>
        </p:spPr>
        <p:txBody>
          <a:bodyPr wrap="none" rtlCol="0">
            <a:spAutoFit/>
          </a:bodyPr>
          <a:lstStyle/>
          <a:p>
            <a:pPr defTabSz="685800">
              <a:defRPr/>
            </a:pPr>
            <a:r>
              <a:rPr lang="en-US" sz="1200" dirty="0">
                <a:solidFill>
                  <a:srgbClr val="F8E5D9"/>
                </a:solidFill>
                <a:latin typeface="IBM Plex Sans" panose="020B0503050203000203" pitchFamily="34" charset="77"/>
                <a:cs typeface="Calibri"/>
              </a:rPr>
              <a:t>Watson Machine Learning</a:t>
            </a:r>
          </a:p>
        </p:txBody>
      </p:sp>
      <p:sp>
        <p:nvSpPr>
          <p:cNvPr id="128" name="TextBox 127">
            <a:extLst>
              <a:ext uri="{FF2B5EF4-FFF2-40B4-BE49-F238E27FC236}">
                <a16:creationId xmlns:a16="http://schemas.microsoft.com/office/drawing/2014/main" id="{672FC769-17E7-DC49-853E-37FEA9145EA8}"/>
              </a:ext>
            </a:extLst>
          </p:cNvPr>
          <p:cNvSpPr txBox="1"/>
          <p:nvPr/>
        </p:nvSpPr>
        <p:spPr>
          <a:xfrm>
            <a:off x="2412759" y="1171019"/>
            <a:ext cx="1571264" cy="253916"/>
          </a:xfrm>
          <a:prstGeom prst="rect">
            <a:avLst/>
          </a:prstGeom>
          <a:noFill/>
        </p:spPr>
        <p:txBody>
          <a:bodyPr wrap="none" rtlCol="0">
            <a:spAutoFit/>
          </a:bodyPr>
          <a:lstStyle/>
          <a:p>
            <a:pPr defTabSz="685800">
              <a:defRPr/>
            </a:pPr>
            <a:r>
              <a:rPr lang="en-US" sz="1050" i="1" dirty="0">
                <a:solidFill>
                  <a:srgbClr val="F8E5D9"/>
                </a:solidFill>
                <a:latin typeface="IBM Plex Sans" panose="020B0503050203000203" pitchFamily="34" charset="77"/>
                <a:cs typeface="Calibri"/>
              </a:rPr>
              <a:t>Build and train at scale</a:t>
            </a:r>
          </a:p>
        </p:txBody>
      </p:sp>
      <p:sp>
        <p:nvSpPr>
          <p:cNvPr id="129" name="TextBox 128">
            <a:extLst>
              <a:ext uri="{FF2B5EF4-FFF2-40B4-BE49-F238E27FC236}">
                <a16:creationId xmlns:a16="http://schemas.microsoft.com/office/drawing/2014/main" id="{FBFAA837-BB96-134B-8290-136AF3000F2E}"/>
              </a:ext>
            </a:extLst>
          </p:cNvPr>
          <p:cNvSpPr txBox="1"/>
          <p:nvPr/>
        </p:nvSpPr>
        <p:spPr>
          <a:xfrm>
            <a:off x="5653239" y="1188582"/>
            <a:ext cx="1797287" cy="253916"/>
          </a:xfrm>
          <a:prstGeom prst="rect">
            <a:avLst/>
          </a:prstGeom>
          <a:noFill/>
        </p:spPr>
        <p:txBody>
          <a:bodyPr wrap="none" rtlCol="0">
            <a:spAutoFit/>
          </a:bodyPr>
          <a:lstStyle/>
          <a:p>
            <a:pPr defTabSz="685800">
              <a:defRPr/>
            </a:pPr>
            <a:r>
              <a:rPr lang="en-US" sz="1050" i="1" dirty="0">
                <a:solidFill>
                  <a:srgbClr val="F8E5D9"/>
                </a:solidFill>
                <a:latin typeface="IBM Plex Sans" panose="020B0503050203000203" pitchFamily="34" charset="77"/>
                <a:cs typeface="Calibri"/>
              </a:rPr>
              <a:t>Embed ML in your business</a:t>
            </a:r>
          </a:p>
        </p:txBody>
      </p:sp>
      <p:cxnSp>
        <p:nvCxnSpPr>
          <p:cNvPr id="85" name="Straight Connector 84">
            <a:extLst>
              <a:ext uri="{FF2B5EF4-FFF2-40B4-BE49-F238E27FC236}">
                <a16:creationId xmlns:a16="http://schemas.microsoft.com/office/drawing/2014/main" id="{74C36CAA-B1E7-3D43-9038-055941E9011B}"/>
              </a:ext>
            </a:extLst>
          </p:cNvPr>
          <p:cNvCxnSpPr>
            <a:cxnSpLocks/>
          </p:cNvCxnSpPr>
          <p:nvPr/>
        </p:nvCxnSpPr>
        <p:spPr>
          <a:xfrm>
            <a:off x="2242432" y="4562813"/>
            <a:ext cx="3981048"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E1C95738-F7B2-1A43-834B-B2C1AF8419F8}"/>
              </a:ext>
            </a:extLst>
          </p:cNvPr>
          <p:cNvCxnSpPr>
            <a:cxnSpLocks/>
          </p:cNvCxnSpPr>
          <p:nvPr/>
        </p:nvCxnSpPr>
        <p:spPr>
          <a:xfrm flipV="1">
            <a:off x="2246147" y="4997110"/>
            <a:ext cx="3977332" cy="3018"/>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131" name="Group 130">
            <a:extLst>
              <a:ext uri="{FF2B5EF4-FFF2-40B4-BE49-F238E27FC236}">
                <a16:creationId xmlns:a16="http://schemas.microsoft.com/office/drawing/2014/main" id="{8A8458C6-410D-7547-9A24-495AD195D579}"/>
              </a:ext>
            </a:extLst>
          </p:cNvPr>
          <p:cNvGrpSpPr/>
          <p:nvPr/>
        </p:nvGrpSpPr>
        <p:grpSpPr>
          <a:xfrm>
            <a:off x="2276694" y="4603009"/>
            <a:ext cx="3616700" cy="362289"/>
            <a:chOff x="5919336" y="6938749"/>
            <a:chExt cx="7715627" cy="772883"/>
          </a:xfrm>
        </p:grpSpPr>
        <p:pic>
          <p:nvPicPr>
            <p:cNvPr id="132" name="Picture 131">
              <a:extLst>
                <a:ext uri="{FF2B5EF4-FFF2-40B4-BE49-F238E27FC236}">
                  <a16:creationId xmlns:a16="http://schemas.microsoft.com/office/drawing/2014/main" id="{0D650A64-D41B-E24D-B76B-348A8EDDD93D}"/>
                </a:ext>
              </a:extLst>
            </p:cNvPr>
            <p:cNvPicPr>
              <a:picLocks noChangeAspect="1"/>
            </p:cNvPicPr>
            <p:nvPr/>
          </p:nvPicPr>
          <p:blipFill>
            <a:blip r:embed="rId28"/>
            <a:stretch>
              <a:fillRect/>
            </a:stretch>
          </p:blipFill>
          <p:spPr>
            <a:xfrm>
              <a:off x="5919336" y="7105306"/>
              <a:ext cx="847224" cy="521368"/>
            </a:xfrm>
            <a:prstGeom prst="rect">
              <a:avLst/>
            </a:prstGeom>
          </p:spPr>
        </p:pic>
        <p:pic>
          <p:nvPicPr>
            <p:cNvPr id="133" name="Picture 132">
              <a:extLst>
                <a:ext uri="{FF2B5EF4-FFF2-40B4-BE49-F238E27FC236}">
                  <a16:creationId xmlns:a16="http://schemas.microsoft.com/office/drawing/2014/main" id="{9E2E43E4-F801-BE4E-B5FA-C16639D272EE}"/>
                </a:ext>
              </a:extLst>
            </p:cNvPr>
            <p:cNvPicPr>
              <a:picLocks noChangeAspect="1"/>
            </p:cNvPicPr>
            <p:nvPr/>
          </p:nvPicPr>
          <p:blipFill>
            <a:blip r:embed="rId29"/>
            <a:stretch>
              <a:fillRect/>
            </a:stretch>
          </p:blipFill>
          <p:spPr>
            <a:xfrm>
              <a:off x="12905048" y="6938749"/>
              <a:ext cx="729915" cy="729914"/>
            </a:xfrm>
            <a:prstGeom prst="rect">
              <a:avLst/>
            </a:prstGeom>
          </p:spPr>
        </p:pic>
        <p:pic>
          <p:nvPicPr>
            <p:cNvPr id="134" name="Picture 133">
              <a:extLst>
                <a:ext uri="{FF2B5EF4-FFF2-40B4-BE49-F238E27FC236}">
                  <a16:creationId xmlns:a16="http://schemas.microsoft.com/office/drawing/2014/main" id="{4B630817-C36A-A747-90F2-B97153C47247}"/>
                </a:ext>
              </a:extLst>
            </p:cNvPr>
            <p:cNvPicPr>
              <a:picLocks noChangeAspect="1"/>
            </p:cNvPicPr>
            <p:nvPr/>
          </p:nvPicPr>
          <p:blipFill>
            <a:blip r:embed="rId30"/>
            <a:stretch>
              <a:fillRect/>
            </a:stretch>
          </p:blipFill>
          <p:spPr>
            <a:xfrm>
              <a:off x="10346139" y="7128496"/>
              <a:ext cx="1082426" cy="402212"/>
            </a:xfrm>
            <a:prstGeom prst="rect">
              <a:avLst/>
            </a:prstGeom>
          </p:spPr>
        </p:pic>
        <p:grpSp>
          <p:nvGrpSpPr>
            <p:cNvPr id="135" name="Group 134">
              <a:extLst>
                <a:ext uri="{FF2B5EF4-FFF2-40B4-BE49-F238E27FC236}">
                  <a16:creationId xmlns:a16="http://schemas.microsoft.com/office/drawing/2014/main" id="{9BFBB590-7A50-444E-9110-3E377E8BA88E}"/>
                </a:ext>
              </a:extLst>
            </p:cNvPr>
            <p:cNvGrpSpPr/>
            <p:nvPr/>
          </p:nvGrpSpPr>
          <p:grpSpPr>
            <a:xfrm>
              <a:off x="8166924" y="7039983"/>
              <a:ext cx="560200" cy="671649"/>
              <a:chOff x="6555424" y="7024894"/>
              <a:chExt cx="560200" cy="671649"/>
            </a:xfrm>
          </p:grpSpPr>
          <p:pic>
            <p:nvPicPr>
              <p:cNvPr id="136" name="Picture 135">
                <a:extLst>
                  <a:ext uri="{FF2B5EF4-FFF2-40B4-BE49-F238E27FC236}">
                    <a16:creationId xmlns:a16="http://schemas.microsoft.com/office/drawing/2014/main" id="{BCB87AE5-1B91-974A-8F62-078C2087D917}"/>
                  </a:ext>
                </a:extLst>
              </p:cNvPr>
              <p:cNvPicPr>
                <a:picLocks noChangeAspect="1"/>
              </p:cNvPicPr>
              <p:nvPr/>
            </p:nvPicPr>
            <p:blipFill>
              <a:blip r:embed="rId31"/>
              <a:stretch>
                <a:fillRect/>
              </a:stretch>
            </p:blipFill>
            <p:spPr>
              <a:xfrm>
                <a:off x="6565633" y="7024894"/>
                <a:ext cx="484906" cy="520825"/>
              </a:xfrm>
              <a:prstGeom prst="rect">
                <a:avLst/>
              </a:prstGeom>
            </p:spPr>
          </p:pic>
          <p:sp>
            <p:nvSpPr>
              <p:cNvPr id="137" name="TextBox 136">
                <a:extLst>
                  <a:ext uri="{FF2B5EF4-FFF2-40B4-BE49-F238E27FC236}">
                    <a16:creationId xmlns:a16="http://schemas.microsoft.com/office/drawing/2014/main" id="{B98B8E4F-E552-1A42-888A-295B9C5EFA7B}"/>
                  </a:ext>
                </a:extLst>
              </p:cNvPr>
              <p:cNvSpPr txBox="1"/>
              <p:nvPr/>
            </p:nvSpPr>
            <p:spPr>
              <a:xfrm>
                <a:off x="6555424" y="7557449"/>
                <a:ext cx="560200" cy="139094"/>
              </a:xfrm>
              <a:prstGeom prst="rect">
                <a:avLst/>
              </a:prstGeom>
            </p:spPr>
            <p:txBody>
              <a:bodyPr wrap="none" lIns="0" tIns="0" rIns="0" bIns="0" rtlCol="0">
                <a:noAutofit/>
              </a:bodyPr>
              <a:lstStyle/>
              <a:p>
                <a:pPr defTabSz="685800">
                  <a:lnSpc>
                    <a:spcPct val="105000"/>
                  </a:lnSpc>
                  <a:spcBef>
                    <a:spcPts val="469"/>
                  </a:spcBef>
                  <a:defRPr/>
                </a:pPr>
                <a:r>
                  <a:rPr lang="en-US" sz="469" dirty="0">
                    <a:solidFill>
                      <a:srgbClr val="F8E5D9"/>
                    </a:solidFill>
                    <a:latin typeface="IBM Plex Sans" charset="0"/>
                    <a:ea typeface="IBM Plex Sans" charset="0"/>
                    <a:cs typeface="IBM Plex Sans" charset="0"/>
                  </a:rPr>
                  <a:t>On-prem</a:t>
                </a:r>
              </a:p>
            </p:txBody>
          </p:sp>
        </p:grpSp>
      </p:grpSp>
      <p:sp>
        <p:nvSpPr>
          <p:cNvPr id="2" name="TextBox 1">
            <a:extLst>
              <a:ext uri="{FF2B5EF4-FFF2-40B4-BE49-F238E27FC236}">
                <a16:creationId xmlns:a16="http://schemas.microsoft.com/office/drawing/2014/main" id="{30FCBBD0-2D37-EE4F-AA91-21574FD8F02D}"/>
              </a:ext>
            </a:extLst>
          </p:cNvPr>
          <p:cNvSpPr txBox="1"/>
          <p:nvPr/>
        </p:nvSpPr>
        <p:spPr>
          <a:xfrm>
            <a:off x="6575861" y="4442429"/>
            <a:ext cx="2613174" cy="623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514350" hangingPunct="0">
              <a:defRPr/>
            </a:pPr>
            <a:r>
              <a:rPr lang="en-US" sz="900" b="1" dirty="0">
                <a:solidFill>
                  <a:srgbClr val="F8E5D9"/>
                </a:solidFill>
                <a:latin typeface="IBM Plex Sans" panose="020B0503050203000203" pitchFamily="34" charset="77"/>
                <a:cs typeface="Calibri"/>
                <a:sym typeface="Calibri"/>
              </a:rPr>
              <a:t>Mix and Match your deployment </a:t>
            </a:r>
          </a:p>
          <a:p>
            <a:pPr marL="128588" indent="-128588" defTabSz="514350" hangingPunct="0">
              <a:buFont typeface="Wingdings" pitchFamily="2" charset="2"/>
              <a:buChar char="ü"/>
              <a:defRPr/>
            </a:pPr>
            <a:r>
              <a:rPr lang="en-US" sz="900" dirty="0">
                <a:solidFill>
                  <a:srgbClr val="F8E5D9"/>
                </a:solidFill>
                <a:latin typeface="IBM Plex Sans" panose="020B0503050203000203" pitchFamily="34" charset="77"/>
                <a:cs typeface="Calibri"/>
                <a:sym typeface="Calibri"/>
              </a:rPr>
              <a:t>Cloud – IBM Cloud, Azure, AWS</a:t>
            </a:r>
          </a:p>
          <a:p>
            <a:pPr marL="128588" indent="-128588" defTabSz="514350" hangingPunct="0">
              <a:buFont typeface="Wingdings" pitchFamily="2" charset="2"/>
              <a:buChar char="ü"/>
              <a:defRPr/>
            </a:pPr>
            <a:r>
              <a:rPr lang="en-US" sz="900" dirty="0">
                <a:solidFill>
                  <a:srgbClr val="F8E5D9"/>
                </a:solidFill>
                <a:latin typeface="IBM Plex Sans" panose="020B0503050203000203" pitchFamily="34" charset="77"/>
                <a:cs typeface="Calibri"/>
                <a:sym typeface="Calibri"/>
              </a:rPr>
              <a:t>On Premise / Private Data center</a:t>
            </a:r>
          </a:p>
          <a:p>
            <a:pPr marL="128588" indent="-128588" defTabSz="514350" hangingPunct="0">
              <a:buFont typeface="Wingdings" pitchFamily="2" charset="2"/>
              <a:buChar char="ü"/>
              <a:defRPr/>
            </a:pPr>
            <a:r>
              <a:rPr lang="en-US" sz="900" dirty="0">
                <a:solidFill>
                  <a:srgbClr val="F8E5D9"/>
                </a:solidFill>
                <a:latin typeface="IBM Plex Sans" panose="020B0503050203000203" pitchFamily="34" charset="77"/>
                <a:cs typeface="Calibri"/>
                <a:sym typeface="Calibri"/>
              </a:rPr>
              <a:t>Desktop </a:t>
            </a:r>
          </a:p>
        </p:txBody>
      </p:sp>
      <p:grpSp>
        <p:nvGrpSpPr>
          <p:cNvPr id="10" name="Group 9">
            <a:extLst>
              <a:ext uri="{FF2B5EF4-FFF2-40B4-BE49-F238E27FC236}">
                <a16:creationId xmlns:a16="http://schemas.microsoft.com/office/drawing/2014/main" id="{8D6DCC85-E4D6-ED4B-BD84-7AD5FBDE645E}"/>
              </a:ext>
            </a:extLst>
          </p:cNvPr>
          <p:cNvGrpSpPr/>
          <p:nvPr/>
        </p:nvGrpSpPr>
        <p:grpSpPr>
          <a:xfrm>
            <a:off x="6676412" y="1662435"/>
            <a:ext cx="425099" cy="715565"/>
            <a:chOff x="10706709" y="2772294"/>
            <a:chExt cx="680159" cy="1144904"/>
          </a:xfrm>
        </p:grpSpPr>
        <p:sp>
          <p:nvSpPr>
            <p:cNvPr id="111" name="TextBox 110">
              <a:extLst>
                <a:ext uri="{FF2B5EF4-FFF2-40B4-BE49-F238E27FC236}">
                  <a16:creationId xmlns:a16="http://schemas.microsoft.com/office/drawing/2014/main" id="{D90CEE6B-8B53-3D41-BA34-E4744D8729E2}"/>
                </a:ext>
              </a:extLst>
            </p:cNvPr>
            <p:cNvSpPr txBox="1"/>
            <p:nvPr/>
          </p:nvSpPr>
          <p:spPr>
            <a:xfrm>
              <a:off x="10706709" y="3326267"/>
              <a:ext cx="680159" cy="590931"/>
            </a:xfrm>
            <a:prstGeom prst="rect">
              <a:avLst/>
            </a:prstGeom>
            <a:noFill/>
          </p:spPr>
          <p:txBody>
            <a:bodyPr wrap="square" rtlCol="0">
              <a:spAutoFit/>
            </a:bodyPr>
            <a:lstStyle/>
            <a:p>
              <a:pPr algn="ctr" defTabSz="685800">
                <a:defRPr/>
              </a:pPr>
              <a:r>
                <a:rPr lang="en-US" sz="600" dirty="0">
                  <a:solidFill>
                    <a:srgbClr val="F8E5D9"/>
                  </a:solidFill>
                  <a:latin typeface="Calibri"/>
                  <a:cs typeface="Calibri"/>
                </a:rPr>
                <a:t>Data Pipelines</a:t>
              </a:r>
            </a:p>
          </p:txBody>
        </p:sp>
        <p:pic>
          <p:nvPicPr>
            <p:cNvPr id="9" name="Graphic 8" descr="Connected">
              <a:extLst>
                <a:ext uri="{FF2B5EF4-FFF2-40B4-BE49-F238E27FC236}">
                  <a16:creationId xmlns:a16="http://schemas.microsoft.com/office/drawing/2014/main" id="{EB724526-2E6F-CF4A-9382-971D1477907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714937" y="2772294"/>
              <a:ext cx="626983" cy="626983"/>
            </a:xfrm>
            <a:prstGeom prst="rect">
              <a:avLst/>
            </a:prstGeom>
          </p:spPr>
        </p:pic>
      </p:grpSp>
      <p:grpSp>
        <p:nvGrpSpPr>
          <p:cNvPr id="21" name="Group 20">
            <a:extLst>
              <a:ext uri="{FF2B5EF4-FFF2-40B4-BE49-F238E27FC236}">
                <a16:creationId xmlns:a16="http://schemas.microsoft.com/office/drawing/2014/main" id="{C9ADC884-BC4C-924D-B9F6-D9CA6855ABD6}"/>
              </a:ext>
            </a:extLst>
          </p:cNvPr>
          <p:cNvGrpSpPr/>
          <p:nvPr/>
        </p:nvGrpSpPr>
        <p:grpSpPr>
          <a:xfrm>
            <a:off x="3923472" y="1769765"/>
            <a:ext cx="554571" cy="490770"/>
            <a:chOff x="5566812" y="2820074"/>
            <a:chExt cx="887313" cy="785232"/>
          </a:xfrm>
        </p:grpSpPr>
        <p:pic>
          <p:nvPicPr>
            <p:cNvPr id="20" name="Graphic 19">
              <a:extLst>
                <a:ext uri="{FF2B5EF4-FFF2-40B4-BE49-F238E27FC236}">
                  <a16:creationId xmlns:a16="http://schemas.microsoft.com/office/drawing/2014/main" id="{FABB3333-F5FE-1F45-A12C-656FDE4FDB8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566812" y="2820074"/>
              <a:ext cx="516656" cy="516656"/>
            </a:xfrm>
            <a:prstGeom prst="rect">
              <a:avLst/>
            </a:prstGeom>
          </p:spPr>
        </p:pic>
        <p:sp>
          <p:nvSpPr>
            <p:cNvPr id="138" name="TextBox 137">
              <a:extLst>
                <a:ext uri="{FF2B5EF4-FFF2-40B4-BE49-F238E27FC236}">
                  <a16:creationId xmlns:a16="http://schemas.microsoft.com/office/drawing/2014/main" id="{AD1B1EDD-B12B-A841-92E0-709C6CBCC7AD}"/>
                </a:ext>
              </a:extLst>
            </p:cNvPr>
            <p:cNvSpPr txBox="1"/>
            <p:nvPr/>
          </p:nvSpPr>
          <p:spPr>
            <a:xfrm>
              <a:off x="5575502" y="3309840"/>
              <a:ext cx="878623" cy="295466"/>
            </a:xfrm>
            <a:prstGeom prst="rect">
              <a:avLst/>
            </a:prstGeom>
            <a:noFill/>
          </p:spPr>
          <p:txBody>
            <a:bodyPr wrap="square" rtlCol="0">
              <a:spAutoFit/>
            </a:bodyPr>
            <a:lstStyle/>
            <a:p>
              <a:pPr defTabSz="685800">
                <a:defRPr/>
              </a:pPr>
              <a:r>
                <a:rPr lang="en-US" sz="600" dirty="0">
                  <a:solidFill>
                    <a:srgbClr val="F8E5D9"/>
                  </a:solidFill>
                  <a:latin typeface="Calibri"/>
                  <a:cs typeface="Calibri"/>
                </a:rPr>
                <a:t>AutoAI</a:t>
              </a:r>
            </a:p>
          </p:txBody>
        </p:sp>
      </p:grpSp>
      <p:pic>
        <p:nvPicPr>
          <p:cNvPr id="23" name="Picture 22">
            <a:extLst>
              <a:ext uri="{FF2B5EF4-FFF2-40B4-BE49-F238E27FC236}">
                <a16:creationId xmlns:a16="http://schemas.microsoft.com/office/drawing/2014/main" id="{7DBF06BF-50AF-4B40-BE2B-6A841A5F9D81}"/>
              </a:ext>
            </a:extLst>
          </p:cNvPr>
          <p:cNvPicPr>
            <a:picLocks noChangeAspect="1"/>
          </p:cNvPicPr>
          <p:nvPr/>
        </p:nvPicPr>
        <p:blipFill>
          <a:blip r:embed="rId36"/>
          <a:stretch>
            <a:fillRect/>
          </a:stretch>
        </p:blipFill>
        <p:spPr>
          <a:xfrm>
            <a:off x="3719599" y="2569118"/>
            <a:ext cx="680278" cy="141033"/>
          </a:xfrm>
          <a:prstGeom prst="rect">
            <a:avLst/>
          </a:prstGeom>
        </p:spPr>
      </p:pic>
      <p:pic>
        <p:nvPicPr>
          <p:cNvPr id="15" name="Picture 14" descr="A close up of a logo&#10;&#10;Description automatically generated">
            <a:extLst>
              <a:ext uri="{FF2B5EF4-FFF2-40B4-BE49-F238E27FC236}">
                <a16:creationId xmlns:a16="http://schemas.microsoft.com/office/drawing/2014/main" id="{C80641E5-3BE3-2E49-BB4A-694F1F035D26}"/>
              </a:ext>
            </a:extLst>
          </p:cNvPr>
          <p:cNvPicPr>
            <a:picLocks noChangeAspect="1"/>
          </p:cNvPicPr>
          <p:nvPr/>
        </p:nvPicPr>
        <p:blipFill>
          <a:blip r:embed="rId37"/>
          <a:stretch>
            <a:fillRect/>
          </a:stretch>
        </p:blipFill>
        <p:spPr>
          <a:xfrm>
            <a:off x="1773638" y="3117645"/>
            <a:ext cx="655237" cy="655237"/>
          </a:xfrm>
          <a:prstGeom prst="rect">
            <a:avLst/>
          </a:prstGeom>
        </p:spPr>
      </p:pic>
      <p:cxnSp>
        <p:nvCxnSpPr>
          <p:cNvPr id="17" name="Straight Connector 16">
            <a:extLst>
              <a:ext uri="{FF2B5EF4-FFF2-40B4-BE49-F238E27FC236}">
                <a16:creationId xmlns:a16="http://schemas.microsoft.com/office/drawing/2014/main" id="{04D68692-CBD0-2547-87DA-6FFF8559EFEC}"/>
              </a:ext>
            </a:extLst>
          </p:cNvPr>
          <p:cNvCxnSpPr>
            <a:cxnSpLocks/>
          </p:cNvCxnSpPr>
          <p:nvPr/>
        </p:nvCxnSpPr>
        <p:spPr>
          <a:xfrm>
            <a:off x="1657350" y="3220831"/>
            <a:ext cx="0" cy="43676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98" name="TextBox 97">
            <a:extLst>
              <a:ext uri="{FF2B5EF4-FFF2-40B4-BE49-F238E27FC236}">
                <a16:creationId xmlns:a16="http://schemas.microsoft.com/office/drawing/2014/main" id="{83F9A74A-2732-7E46-ACF4-750CD432DD65}"/>
              </a:ext>
            </a:extLst>
          </p:cNvPr>
          <p:cNvSpPr txBox="1"/>
          <p:nvPr/>
        </p:nvSpPr>
        <p:spPr>
          <a:xfrm>
            <a:off x="3742674" y="2940500"/>
            <a:ext cx="1406138" cy="207749"/>
          </a:xfrm>
          <a:prstGeom prst="rect">
            <a:avLst/>
          </a:prstGeom>
          <a:noFill/>
          <a:ln w="19050">
            <a:noFill/>
          </a:ln>
        </p:spPr>
        <p:txBody>
          <a:bodyPr wrap="square" rtlCol="0">
            <a:spAutoFit/>
          </a:bodyPr>
          <a:lstStyle/>
          <a:p>
            <a:pPr algn="ctr" defTabSz="685800" fontAlgn="base">
              <a:spcBef>
                <a:spcPct val="0"/>
              </a:spcBef>
              <a:spcAft>
                <a:spcPct val="0"/>
              </a:spcAft>
              <a:defRPr/>
            </a:pPr>
            <a:r>
              <a:rPr lang="en-US" sz="750" dirty="0">
                <a:solidFill>
                  <a:srgbClr val="F8E5D9"/>
                </a:solidFill>
                <a:latin typeface="Calibri"/>
                <a:ea typeface="HelvNeue for IBM" charset="0"/>
                <a:cs typeface="HelvNeue for IBM" charset="0"/>
              </a:rPr>
              <a:t>On x-86, Power + GPUs </a:t>
            </a:r>
          </a:p>
        </p:txBody>
      </p:sp>
      <p:cxnSp>
        <p:nvCxnSpPr>
          <p:cNvPr id="99" name="Straight Connector 98">
            <a:extLst>
              <a:ext uri="{FF2B5EF4-FFF2-40B4-BE49-F238E27FC236}">
                <a16:creationId xmlns:a16="http://schemas.microsoft.com/office/drawing/2014/main" id="{31106747-8938-6F4B-9EA0-F77F9400668A}"/>
              </a:ext>
            </a:extLst>
          </p:cNvPr>
          <p:cNvCxnSpPr>
            <a:cxnSpLocks/>
          </p:cNvCxnSpPr>
          <p:nvPr/>
        </p:nvCxnSpPr>
        <p:spPr>
          <a:xfrm>
            <a:off x="2571750" y="3200400"/>
            <a:ext cx="0" cy="43676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pic>
        <p:nvPicPr>
          <p:cNvPr id="26" name="Picture 25" descr="A close up of a logo&#10;&#10;Description automatically generated">
            <a:extLst>
              <a:ext uri="{FF2B5EF4-FFF2-40B4-BE49-F238E27FC236}">
                <a16:creationId xmlns:a16="http://schemas.microsoft.com/office/drawing/2014/main" id="{6EEF7A04-4649-5A45-A213-61FC6E3ED015}"/>
              </a:ext>
            </a:extLst>
          </p:cNvPr>
          <p:cNvPicPr>
            <a:picLocks noChangeAspect="1"/>
          </p:cNvPicPr>
          <p:nvPr/>
        </p:nvPicPr>
        <p:blipFill>
          <a:blip r:embed="rId38"/>
          <a:stretch>
            <a:fillRect/>
          </a:stretch>
        </p:blipFill>
        <p:spPr>
          <a:xfrm>
            <a:off x="2761580" y="3222482"/>
            <a:ext cx="787281" cy="411418"/>
          </a:xfrm>
          <a:prstGeom prst="rect">
            <a:avLst/>
          </a:prstGeom>
        </p:spPr>
      </p:pic>
      <p:sp>
        <p:nvSpPr>
          <p:cNvPr id="102" name="TextBox 101">
            <a:extLst>
              <a:ext uri="{FF2B5EF4-FFF2-40B4-BE49-F238E27FC236}">
                <a16:creationId xmlns:a16="http://schemas.microsoft.com/office/drawing/2014/main" id="{10CDD9BC-15D3-0645-9DF6-7B0A522F1C9B}"/>
              </a:ext>
            </a:extLst>
          </p:cNvPr>
          <p:cNvSpPr txBox="1"/>
          <p:nvPr/>
        </p:nvSpPr>
        <p:spPr>
          <a:xfrm>
            <a:off x="2571750" y="2939983"/>
            <a:ext cx="1179433" cy="207749"/>
          </a:xfrm>
          <a:prstGeom prst="rect">
            <a:avLst/>
          </a:prstGeom>
          <a:noFill/>
          <a:ln w="19050">
            <a:noFill/>
          </a:ln>
        </p:spPr>
        <p:txBody>
          <a:bodyPr wrap="square" rtlCol="0">
            <a:spAutoFit/>
          </a:bodyPr>
          <a:lstStyle/>
          <a:p>
            <a:pPr algn="ctr" defTabSz="685800" fontAlgn="base">
              <a:spcBef>
                <a:spcPct val="0"/>
              </a:spcBef>
              <a:spcAft>
                <a:spcPct val="0"/>
              </a:spcAft>
              <a:defRPr/>
            </a:pPr>
            <a:r>
              <a:rPr lang="en-US" sz="750" dirty="0">
                <a:solidFill>
                  <a:srgbClr val="F8E5D9"/>
                </a:solidFill>
                <a:latin typeface="Calibri"/>
                <a:ea typeface="HelvNeue for IBM" charset="0"/>
                <a:cs typeface="HelvNeue for IBM" charset="0"/>
              </a:rPr>
              <a:t>Hadoop Execution Engine</a:t>
            </a:r>
          </a:p>
        </p:txBody>
      </p:sp>
      <p:cxnSp>
        <p:nvCxnSpPr>
          <p:cNvPr id="103" name="Straight Connector 102">
            <a:extLst>
              <a:ext uri="{FF2B5EF4-FFF2-40B4-BE49-F238E27FC236}">
                <a16:creationId xmlns:a16="http://schemas.microsoft.com/office/drawing/2014/main" id="{FD2A4F24-1387-6E4E-A400-2B562455361B}"/>
              </a:ext>
            </a:extLst>
          </p:cNvPr>
          <p:cNvCxnSpPr>
            <a:cxnSpLocks/>
          </p:cNvCxnSpPr>
          <p:nvPr/>
        </p:nvCxnSpPr>
        <p:spPr>
          <a:xfrm>
            <a:off x="3747096" y="3194534"/>
            <a:ext cx="0" cy="43676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pic>
        <p:nvPicPr>
          <p:cNvPr id="28" name="Picture 27" descr="A picture containing clipart&#10;&#10;Description automatically generated">
            <a:extLst>
              <a:ext uri="{FF2B5EF4-FFF2-40B4-BE49-F238E27FC236}">
                <a16:creationId xmlns:a16="http://schemas.microsoft.com/office/drawing/2014/main" id="{60B774FC-413C-5D49-A069-2D737760F610}"/>
              </a:ext>
            </a:extLst>
          </p:cNvPr>
          <p:cNvPicPr>
            <a:picLocks noChangeAspect="1"/>
          </p:cNvPicPr>
          <p:nvPr/>
        </p:nvPicPr>
        <p:blipFill>
          <a:blip r:embed="rId39"/>
          <a:stretch>
            <a:fillRect/>
          </a:stretch>
        </p:blipFill>
        <p:spPr>
          <a:xfrm>
            <a:off x="3911767" y="3201791"/>
            <a:ext cx="427731" cy="287664"/>
          </a:xfrm>
          <a:prstGeom prst="rect">
            <a:avLst/>
          </a:prstGeom>
        </p:spPr>
      </p:pic>
      <p:pic>
        <p:nvPicPr>
          <p:cNvPr id="30" name="Picture 29">
            <a:extLst>
              <a:ext uri="{FF2B5EF4-FFF2-40B4-BE49-F238E27FC236}">
                <a16:creationId xmlns:a16="http://schemas.microsoft.com/office/drawing/2014/main" id="{13BBB2C8-7831-5F4A-9805-E06FC13A19E2}"/>
              </a:ext>
            </a:extLst>
          </p:cNvPr>
          <p:cNvPicPr>
            <a:picLocks noChangeAspect="1"/>
          </p:cNvPicPr>
          <p:nvPr/>
        </p:nvPicPr>
        <p:blipFill>
          <a:blip r:embed="rId40"/>
          <a:stretch>
            <a:fillRect/>
          </a:stretch>
        </p:blipFill>
        <p:spPr>
          <a:xfrm>
            <a:off x="4615174" y="3194534"/>
            <a:ext cx="352829" cy="299729"/>
          </a:xfrm>
          <a:prstGeom prst="rect">
            <a:avLst/>
          </a:prstGeom>
        </p:spPr>
      </p:pic>
      <p:pic>
        <p:nvPicPr>
          <p:cNvPr id="31" name="Picture 30">
            <a:extLst>
              <a:ext uri="{FF2B5EF4-FFF2-40B4-BE49-F238E27FC236}">
                <a16:creationId xmlns:a16="http://schemas.microsoft.com/office/drawing/2014/main" id="{61600B0D-515E-D84F-AF61-D9563102C8B0}"/>
              </a:ext>
            </a:extLst>
          </p:cNvPr>
          <p:cNvPicPr>
            <a:picLocks noChangeAspect="1"/>
          </p:cNvPicPr>
          <p:nvPr/>
        </p:nvPicPr>
        <p:blipFill>
          <a:blip r:embed="rId41"/>
          <a:stretch>
            <a:fillRect/>
          </a:stretch>
        </p:blipFill>
        <p:spPr>
          <a:xfrm>
            <a:off x="3913099" y="3565112"/>
            <a:ext cx="459548" cy="178213"/>
          </a:xfrm>
          <a:prstGeom prst="rect">
            <a:avLst/>
          </a:prstGeom>
          <a:effectLst>
            <a:glow rad="63500">
              <a:schemeClr val="bg1"/>
            </a:glow>
          </a:effectLst>
        </p:spPr>
      </p:pic>
      <p:pic>
        <p:nvPicPr>
          <p:cNvPr id="35" name="Picture 34" descr="A close up of a logo&#10;&#10;Description automatically generated">
            <a:extLst>
              <a:ext uri="{FF2B5EF4-FFF2-40B4-BE49-F238E27FC236}">
                <a16:creationId xmlns:a16="http://schemas.microsoft.com/office/drawing/2014/main" id="{343EFFCF-DA61-5D48-9DF1-F57DEA6E2173}"/>
              </a:ext>
            </a:extLst>
          </p:cNvPr>
          <p:cNvPicPr>
            <a:picLocks noChangeAspect="1"/>
          </p:cNvPicPr>
          <p:nvPr/>
        </p:nvPicPr>
        <p:blipFill>
          <a:blip r:embed="rId42"/>
          <a:stretch>
            <a:fillRect/>
          </a:stretch>
        </p:blipFill>
        <p:spPr>
          <a:xfrm>
            <a:off x="4537410" y="3495878"/>
            <a:ext cx="560344" cy="343051"/>
          </a:xfrm>
          <a:prstGeom prst="rect">
            <a:avLst/>
          </a:prstGeom>
        </p:spPr>
      </p:pic>
      <p:cxnSp>
        <p:nvCxnSpPr>
          <p:cNvPr id="139" name="Straight Connector 138">
            <a:extLst>
              <a:ext uri="{FF2B5EF4-FFF2-40B4-BE49-F238E27FC236}">
                <a16:creationId xmlns:a16="http://schemas.microsoft.com/office/drawing/2014/main" id="{1332B03A-6379-6145-854B-BB7ADDD29982}"/>
              </a:ext>
            </a:extLst>
          </p:cNvPr>
          <p:cNvCxnSpPr>
            <a:cxnSpLocks/>
          </p:cNvCxnSpPr>
          <p:nvPr/>
        </p:nvCxnSpPr>
        <p:spPr>
          <a:xfrm>
            <a:off x="4497896" y="3194534"/>
            <a:ext cx="0" cy="43676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1725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BA5CD551-E2BA-DD4A-A06B-B8343D957A03}"/>
              </a:ext>
            </a:extLst>
          </p:cNvPr>
          <p:cNvSpPr txBox="1">
            <a:spLocks/>
          </p:cNvSpPr>
          <p:nvPr/>
        </p:nvSpPr>
        <p:spPr bwMode="gray">
          <a:xfrm>
            <a:off x="205740" y="1600200"/>
            <a:ext cx="4537366" cy="2943113"/>
          </a:xfrm>
          <a:prstGeom prst="rect">
            <a:avLst/>
          </a:prstGeom>
        </p:spPr>
        <p:txBody>
          <a:bodyPr vert="horz" wrap="square" lIns="0" tIns="0" rIns="0" bIns="0" rtlCol="0" anchor="t">
            <a:spAutoFit/>
          </a:bodyPr>
          <a:lstStyle>
            <a:lvl1pPr marL="173038" indent="-173038" algn="l" defTabSz="457200" rtl="0" eaLnBrk="1" latinLnBrk="0" hangingPunct="1">
              <a:lnSpc>
                <a:spcPct val="95000"/>
              </a:lnSpc>
              <a:spcBef>
                <a:spcPts val="600"/>
              </a:spcBef>
              <a:buClr>
                <a:schemeClr val="accent1"/>
              </a:buClr>
              <a:buSzPct val="110000"/>
              <a:buFont typeface="Wingdings" charset="2"/>
              <a:buChar char="§"/>
              <a:defRPr sz="1600" kern="1200">
                <a:solidFill>
                  <a:schemeClr val="tx1"/>
                </a:solidFill>
                <a:latin typeface="+mn-lt"/>
                <a:ea typeface="+mn-ea"/>
                <a:cs typeface="+mn-cs"/>
              </a:defRPr>
            </a:lvl1pPr>
            <a:lvl2pPr marL="339725" indent="-16668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2pPr>
            <a:lvl3pPr marL="512763"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3pPr>
            <a:lvl4pPr marL="685800" indent="-17303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4pPr>
            <a:lvl5pPr marL="858838"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189">
              <a:lnSpc>
                <a:spcPct val="100000"/>
              </a:lnSpc>
              <a:spcBef>
                <a:spcPts val="0"/>
              </a:spcBef>
              <a:buClr>
                <a:srgbClr val="FF3A22"/>
              </a:buClr>
              <a:buNone/>
              <a:defRPr/>
            </a:pPr>
            <a:r>
              <a:rPr lang="en-US" sz="1500" b="1" dirty="0">
                <a:solidFill>
                  <a:srgbClr val="0064FF">
                    <a:lumMod val="60000"/>
                    <a:lumOff val="40000"/>
                  </a:srgbClr>
                </a:solidFill>
                <a:latin typeface="IBM Plex Sans" panose="020B0503050203000203" pitchFamily="34" charset="77"/>
                <a:cs typeface="Calibri"/>
                <a:sym typeface="Arial"/>
              </a:rPr>
              <a:t>Analyze any data, no matter where it lives</a:t>
            </a:r>
          </a:p>
          <a:p>
            <a:pPr marL="0" indent="0" defTabSz="457189">
              <a:lnSpc>
                <a:spcPct val="100000"/>
              </a:lnSpc>
              <a:spcBef>
                <a:spcPts val="0"/>
              </a:spcBef>
              <a:buClr>
                <a:srgbClr val="FF3A22"/>
              </a:buClr>
              <a:buNone/>
              <a:defRPr/>
            </a:pPr>
            <a:r>
              <a:rPr lang="en-US" sz="1250" dirty="0">
                <a:solidFill>
                  <a:srgbClr val="FFFFFF"/>
                </a:solidFill>
                <a:latin typeface="IBM Plex Sans" panose="020B0503050203000203" pitchFamily="34" charset="77"/>
                <a:cs typeface="Calibri"/>
                <a:sym typeface="Arial"/>
              </a:rPr>
              <a:t>Connect to and analyze your data without moving a single byte through dozens of connectors and multiple deployment options</a:t>
            </a:r>
          </a:p>
          <a:p>
            <a:pPr marL="0" indent="0" defTabSz="457189">
              <a:lnSpc>
                <a:spcPct val="100000"/>
              </a:lnSpc>
              <a:spcBef>
                <a:spcPts val="0"/>
              </a:spcBef>
              <a:buClr>
                <a:srgbClr val="FF3A22"/>
              </a:buClr>
              <a:buNone/>
              <a:defRPr/>
            </a:pPr>
            <a:endParaRPr lang="en-US" sz="1500" dirty="0">
              <a:solidFill>
                <a:srgbClr val="F2F2F2"/>
              </a:solidFill>
              <a:latin typeface="IBM Plex Sans" charset="0"/>
              <a:ea typeface="IBM Plex Sans" charset="0"/>
              <a:cs typeface="IBM Plex Sans" charset="0"/>
            </a:endParaRPr>
          </a:p>
          <a:p>
            <a:pPr marL="0" indent="0" defTabSz="457189">
              <a:lnSpc>
                <a:spcPct val="100000"/>
              </a:lnSpc>
              <a:spcBef>
                <a:spcPts val="0"/>
              </a:spcBef>
              <a:buClr>
                <a:srgbClr val="FF3A22"/>
              </a:buClr>
              <a:buNone/>
              <a:defRPr/>
            </a:pPr>
            <a:r>
              <a:rPr lang="en-US" sz="1500" b="1" dirty="0">
                <a:solidFill>
                  <a:srgbClr val="0064FF">
                    <a:lumMod val="60000"/>
                    <a:lumOff val="40000"/>
                  </a:srgbClr>
                </a:solidFill>
                <a:latin typeface="IBM Plex Sans" panose="020B0503050203000203" pitchFamily="34" charset="77"/>
                <a:cs typeface="Calibri"/>
                <a:sym typeface="Arial"/>
              </a:rPr>
              <a:t>Empower your entire organization with notebooks, visual productivity, and automation tools</a:t>
            </a:r>
          </a:p>
          <a:p>
            <a:pPr marL="0" indent="0" defTabSz="457189">
              <a:lnSpc>
                <a:spcPct val="100000"/>
              </a:lnSpc>
              <a:spcBef>
                <a:spcPts val="0"/>
              </a:spcBef>
              <a:buClr>
                <a:srgbClr val="FF3A22"/>
              </a:buClr>
              <a:buNone/>
              <a:defRPr/>
            </a:pPr>
            <a:r>
              <a:rPr lang="en-US" sz="1250" dirty="0">
                <a:solidFill>
                  <a:srgbClr val="FFFFFF"/>
                </a:solidFill>
                <a:latin typeface="IBM Plex Sans" panose="020B0503050203000203" pitchFamily="34" charset="77"/>
                <a:cs typeface="Calibri"/>
                <a:sym typeface="Arial"/>
              </a:rPr>
              <a:t>Leverage your entire organization with a variety of tools in a single integrated platform </a:t>
            </a:r>
          </a:p>
          <a:p>
            <a:pPr marL="0" indent="0" defTabSz="457189">
              <a:lnSpc>
                <a:spcPct val="100000"/>
              </a:lnSpc>
              <a:spcBef>
                <a:spcPts val="0"/>
              </a:spcBef>
              <a:buClr>
                <a:srgbClr val="FF3A22"/>
              </a:buClr>
              <a:buNone/>
              <a:defRPr/>
            </a:pPr>
            <a:endParaRPr lang="en-US" sz="1500" dirty="0">
              <a:solidFill>
                <a:srgbClr val="F2F2F2"/>
              </a:solidFill>
              <a:latin typeface="IBM Plex Sans" charset="0"/>
              <a:ea typeface="IBM Plex Sans" charset="0"/>
              <a:cs typeface="IBM Plex Sans" charset="0"/>
            </a:endParaRPr>
          </a:p>
          <a:p>
            <a:pPr marL="0" indent="0" defTabSz="457189">
              <a:lnSpc>
                <a:spcPct val="100000"/>
              </a:lnSpc>
              <a:spcBef>
                <a:spcPts val="0"/>
              </a:spcBef>
              <a:buClr>
                <a:srgbClr val="FF3A22"/>
              </a:buClr>
              <a:buNone/>
              <a:defRPr/>
            </a:pPr>
            <a:r>
              <a:rPr lang="en-US" sz="1500" b="1" dirty="0">
                <a:solidFill>
                  <a:srgbClr val="0064FF">
                    <a:lumMod val="60000"/>
                    <a:lumOff val="40000"/>
                  </a:srgbClr>
                </a:solidFill>
                <a:latin typeface="IBM Plex Sans" panose="020B0503050203000203" pitchFamily="34" charset="77"/>
                <a:cs typeface="Calibri"/>
                <a:sym typeface="Arial"/>
              </a:rPr>
              <a:t>One platform to rule them all from discovery to production </a:t>
            </a:r>
          </a:p>
          <a:p>
            <a:pPr marL="0" indent="0" defTabSz="457189">
              <a:lnSpc>
                <a:spcPct val="100000"/>
              </a:lnSpc>
              <a:spcBef>
                <a:spcPts val="0"/>
              </a:spcBef>
              <a:buClr>
                <a:srgbClr val="FF3A22"/>
              </a:buClr>
              <a:buNone/>
              <a:defRPr/>
            </a:pPr>
            <a:r>
              <a:rPr lang="en-US" sz="1250" dirty="0">
                <a:solidFill>
                  <a:srgbClr val="FFFFFF"/>
                </a:solidFill>
                <a:latin typeface="IBM Plex Sans" panose="020B0503050203000203" pitchFamily="34" charset="77"/>
                <a:cs typeface="Calibri"/>
                <a:sym typeface="Arial"/>
              </a:rPr>
              <a:t>Analyze data, build predictive models, and seamlessly integrate Watson Machine Learning to deploy at scale</a:t>
            </a:r>
          </a:p>
          <a:p>
            <a:pPr marL="0" indent="0" defTabSz="457189">
              <a:lnSpc>
                <a:spcPct val="100000"/>
              </a:lnSpc>
              <a:spcBef>
                <a:spcPts val="0"/>
              </a:spcBef>
              <a:buClr>
                <a:srgbClr val="FF3A22"/>
              </a:buClr>
              <a:buNone/>
              <a:defRPr/>
            </a:pPr>
            <a:endParaRPr lang="en-US" sz="1125" dirty="0">
              <a:solidFill>
                <a:srgbClr val="FFFFFF"/>
              </a:solidFill>
              <a:latin typeface="IBM Plex Sans" panose="020B0503050203000203" pitchFamily="34" charset="77"/>
              <a:cs typeface="Calibri"/>
              <a:sym typeface="Arial"/>
            </a:endParaRPr>
          </a:p>
        </p:txBody>
      </p:sp>
      <p:sp>
        <p:nvSpPr>
          <p:cNvPr id="36" name="Text Placeholder 1">
            <a:extLst>
              <a:ext uri="{FF2B5EF4-FFF2-40B4-BE49-F238E27FC236}">
                <a16:creationId xmlns:a16="http://schemas.microsoft.com/office/drawing/2014/main" id="{F280EA1A-FC76-9C4F-8F57-F31680FF5631}"/>
              </a:ext>
            </a:extLst>
          </p:cNvPr>
          <p:cNvSpPr txBox="1">
            <a:spLocks/>
          </p:cNvSpPr>
          <p:nvPr/>
        </p:nvSpPr>
        <p:spPr>
          <a:xfrm>
            <a:off x="236484" y="140014"/>
            <a:ext cx="4229483" cy="4464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en-US" sz="3000" b="1" kern="0" dirty="0">
                <a:solidFill>
                  <a:srgbClr val="A7A7A7">
                    <a:lumMod val="20000"/>
                    <a:lumOff val="80000"/>
                  </a:srgbClr>
                </a:solidFill>
              </a:rPr>
              <a:t>IBM Watson Studio</a:t>
            </a:r>
          </a:p>
        </p:txBody>
      </p:sp>
      <p:sp>
        <p:nvSpPr>
          <p:cNvPr id="37" name="Text Placeholder 1">
            <a:extLst>
              <a:ext uri="{FF2B5EF4-FFF2-40B4-BE49-F238E27FC236}">
                <a16:creationId xmlns:a16="http://schemas.microsoft.com/office/drawing/2014/main" id="{939DCE04-FE42-4E46-BE65-FF413F1F184A}"/>
              </a:ext>
            </a:extLst>
          </p:cNvPr>
          <p:cNvSpPr txBox="1">
            <a:spLocks/>
          </p:cNvSpPr>
          <p:nvPr/>
        </p:nvSpPr>
        <p:spPr>
          <a:xfrm>
            <a:off x="236483" y="664124"/>
            <a:ext cx="4508851" cy="7713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en-US" sz="1500" kern="0" dirty="0">
                <a:solidFill>
                  <a:srgbClr val="A7A7A7">
                    <a:lumMod val="20000"/>
                    <a:lumOff val="80000"/>
                  </a:srgbClr>
                </a:solidFill>
              </a:rPr>
              <a:t>Enterprise Data Science platform that helps your team work together to build models to make better data driven decisions for your business</a:t>
            </a:r>
          </a:p>
        </p:txBody>
      </p:sp>
      <p:pic>
        <p:nvPicPr>
          <p:cNvPr id="3" name="Picture 2">
            <a:extLst>
              <a:ext uri="{FF2B5EF4-FFF2-40B4-BE49-F238E27FC236}">
                <a16:creationId xmlns:a16="http://schemas.microsoft.com/office/drawing/2014/main" id="{E89EB4A6-8DEC-384A-8006-7D0201219333}"/>
              </a:ext>
            </a:extLst>
          </p:cNvPr>
          <p:cNvPicPr>
            <a:picLocks noChangeAspect="1"/>
          </p:cNvPicPr>
          <p:nvPr/>
        </p:nvPicPr>
        <p:blipFill rotWithShape="1">
          <a:blip r:embed="rId3"/>
          <a:srcRect l="1329"/>
          <a:stretch/>
        </p:blipFill>
        <p:spPr>
          <a:xfrm>
            <a:off x="4972050" y="1134759"/>
            <a:ext cx="4026847" cy="3098468"/>
          </a:xfrm>
          <a:prstGeom prst="rect">
            <a:avLst/>
          </a:prstGeom>
        </p:spPr>
      </p:pic>
      <p:pic>
        <p:nvPicPr>
          <p:cNvPr id="7" name="Picture 6">
            <a:extLst>
              <a:ext uri="{FF2B5EF4-FFF2-40B4-BE49-F238E27FC236}">
                <a16:creationId xmlns:a16="http://schemas.microsoft.com/office/drawing/2014/main" id="{64FD7237-DB53-2344-9C4C-B0235D72A5FA}"/>
              </a:ext>
            </a:extLst>
          </p:cNvPr>
          <p:cNvPicPr>
            <a:picLocks noChangeAspect="1"/>
          </p:cNvPicPr>
          <p:nvPr/>
        </p:nvPicPr>
        <p:blipFill>
          <a:blip r:embed="rId4"/>
          <a:stretch>
            <a:fillRect/>
          </a:stretch>
        </p:blipFill>
        <p:spPr>
          <a:xfrm>
            <a:off x="8191500" y="140014"/>
            <a:ext cx="807397" cy="819818"/>
          </a:xfrm>
          <a:prstGeom prst="rect">
            <a:avLst/>
          </a:prstGeom>
        </p:spPr>
      </p:pic>
    </p:spTree>
    <p:extLst>
      <p:ext uri="{BB962C8B-B14F-4D97-AF65-F5344CB8AC3E}">
        <p14:creationId xmlns:p14="http://schemas.microsoft.com/office/powerpoint/2010/main" val="27997060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62B1-F4E9-C940-850F-3A8AA60334A8}"/>
              </a:ext>
            </a:extLst>
          </p:cNvPr>
          <p:cNvSpPr>
            <a:spLocks noGrp="1"/>
          </p:cNvSpPr>
          <p:nvPr>
            <p:ph type="title"/>
          </p:nvPr>
        </p:nvSpPr>
        <p:spPr/>
        <p:txBody>
          <a:bodyPr/>
          <a:lstStyle/>
          <a:p>
            <a:r>
              <a:rPr lang="fr-FR" b="1" dirty="0" err="1"/>
              <a:t>What</a:t>
            </a:r>
            <a:r>
              <a:rPr lang="fr-FR" b="1" dirty="0"/>
              <a:t> </a:t>
            </a:r>
            <a:r>
              <a:rPr lang="fr-FR" b="1" dirty="0" err="1"/>
              <a:t>is</a:t>
            </a:r>
            <a:r>
              <a:rPr lang="fr-FR" b="1" dirty="0"/>
              <a:t> a Notebook?</a:t>
            </a:r>
          </a:p>
        </p:txBody>
      </p:sp>
      <p:sp>
        <p:nvSpPr>
          <p:cNvPr id="3" name="Slide Number Placeholder 2">
            <a:extLst>
              <a:ext uri="{FF2B5EF4-FFF2-40B4-BE49-F238E27FC236}">
                <a16:creationId xmlns:a16="http://schemas.microsoft.com/office/drawing/2014/main" id="{5784B916-B519-0043-ACBB-DA39ECBBC467}"/>
              </a:ext>
            </a:extLst>
          </p:cNvPr>
          <p:cNvSpPr>
            <a:spLocks noGrp="1"/>
          </p:cNvSpPr>
          <p:nvPr>
            <p:ph type="sldNum" sz="quarter" idx="11"/>
          </p:nvPr>
        </p:nvSpPr>
        <p:spPr/>
        <p:txBody>
          <a:bodyPr/>
          <a:lstStyle/>
          <a:p>
            <a:pPr defTabSz="455444">
              <a:defRPr/>
            </a:pPr>
            <a:fld id="{59395FB3-9C97-154F-86B2-7E381B951268}" type="slidenum">
              <a:rPr lang="en-US" smtClean="0"/>
              <a:pPr defTabSz="455444">
                <a:defRPr/>
              </a:pPr>
              <a:t>16</a:t>
            </a:fld>
            <a:endParaRPr lang="en-US" dirty="0"/>
          </a:p>
        </p:txBody>
      </p:sp>
      <p:sp>
        <p:nvSpPr>
          <p:cNvPr id="4" name="Content Placeholder 3">
            <a:extLst>
              <a:ext uri="{FF2B5EF4-FFF2-40B4-BE49-F238E27FC236}">
                <a16:creationId xmlns:a16="http://schemas.microsoft.com/office/drawing/2014/main" id="{842018A2-A02A-8049-8906-889E461167B9}"/>
              </a:ext>
            </a:extLst>
          </p:cNvPr>
          <p:cNvSpPr txBox="1">
            <a:spLocks/>
          </p:cNvSpPr>
          <p:nvPr/>
        </p:nvSpPr>
        <p:spPr>
          <a:xfrm>
            <a:off x="335450" y="1266772"/>
            <a:ext cx="4092967" cy="3411788"/>
          </a:xfrm>
          <a:prstGeom prst="rect">
            <a:avLst/>
          </a:prstGeom>
        </p:spPr>
        <p:txBody>
          <a:bodyPr/>
          <a:lstStyle>
            <a:lvl1pPr marL="0" marR="0" indent="0" algn="l" defTabSz="457178"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29"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5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45" marR="0" indent="-168267"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3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898"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075"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252"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430"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a:defRPr/>
            </a:pPr>
            <a:r>
              <a:rPr lang="en-US" altLang="en-US" kern="0"/>
              <a:t>Pen and paper has long provided the rich experience that scientists need to document progress through notes and drawings:</a:t>
            </a:r>
          </a:p>
          <a:p>
            <a:pPr marL="514350" lvl="1" indent="-171450">
              <a:buFont typeface="Arial" panose="020B0604020202020204" pitchFamily="34" charset="0"/>
              <a:buChar char="•"/>
              <a:defRPr/>
            </a:pPr>
            <a:r>
              <a:rPr lang="en-US" altLang="en-US" sz="1800" kern="0"/>
              <a:t>Expressive</a:t>
            </a:r>
          </a:p>
          <a:p>
            <a:pPr marL="514350" lvl="1" indent="-171450">
              <a:buFont typeface="Arial" panose="020B0604020202020204" pitchFamily="34" charset="0"/>
              <a:buChar char="•"/>
              <a:defRPr/>
            </a:pPr>
            <a:r>
              <a:rPr lang="en-US" altLang="en-US" sz="1800" kern="0"/>
              <a:t>Cumulative</a:t>
            </a:r>
          </a:p>
          <a:p>
            <a:pPr marL="514350" lvl="1" indent="-171450">
              <a:buFont typeface="Arial" panose="020B0604020202020204" pitchFamily="34" charset="0"/>
              <a:buChar char="•"/>
              <a:defRPr/>
            </a:pPr>
            <a:r>
              <a:rPr lang="en-US" altLang="en-US" sz="1800" kern="0"/>
              <a:t>Collaborative</a:t>
            </a:r>
          </a:p>
          <a:p>
            <a:pPr>
              <a:defRPr/>
            </a:pPr>
            <a:endParaRPr lang="en-US" altLang="en-US" kern="0" dirty="0"/>
          </a:p>
        </p:txBody>
      </p:sp>
      <p:sp>
        <p:nvSpPr>
          <p:cNvPr id="5" name="Text Placeholder 2">
            <a:extLst>
              <a:ext uri="{FF2B5EF4-FFF2-40B4-BE49-F238E27FC236}">
                <a16:creationId xmlns:a16="http://schemas.microsoft.com/office/drawing/2014/main" id="{9145D3AA-E4A5-BB48-8228-1839FAEEC3FD}"/>
              </a:ext>
            </a:extLst>
          </p:cNvPr>
          <p:cNvSpPr txBox="1">
            <a:spLocks/>
          </p:cNvSpPr>
          <p:nvPr/>
        </p:nvSpPr>
        <p:spPr>
          <a:xfrm>
            <a:off x="795226" y="831933"/>
            <a:ext cx="3173413" cy="2778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78"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29"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5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45" marR="0" indent="-168267"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3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898"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075"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252"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430"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algn="ctr"/>
            <a:r>
              <a:rPr lang="en-US" altLang="en-US" b="1" kern="0">
                <a:ea typeface="ＭＳ Ｐゴシック" panose="020B0600070205080204" pitchFamily="34" charset="-128"/>
              </a:rPr>
              <a:t>Pen and Paper</a:t>
            </a:r>
            <a:endParaRPr lang="en-US" altLang="en-US" b="1" kern="0" dirty="0">
              <a:ea typeface="ＭＳ Ｐゴシック" panose="020B0600070205080204" pitchFamily="34" charset="-128"/>
            </a:endParaRPr>
          </a:p>
        </p:txBody>
      </p:sp>
      <p:sp>
        <p:nvSpPr>
          <p:cNvPr id="6" name="Text Placeholder 4">
            <a:extLst>
              <a:ext uri="{FF2B5EF4-FFF2-40B4-BE49-F238E27FC236}">
                <a16:creationId xmlns:a16="http://schemas.microsoft.com/office/drawing/2014/main" id="{F62911FA-C66B-A447-8147-F039F3CAEED1}"/>
              </a:ext>
            </a:extLst>
          </p:cNvPr>
          <p:cNvSpPr txBox="1">
            <a:spLocks/>
          </p:cNvSpPr>
          <p:nvPr/>
        </p:nvSpPr>
        <p:spPr>
          <a:xfrm>
            <a:off x="5237856" y="857973"/>
            <a:ext cx="3165475" cy="2778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78"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29"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5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45" marR="0" indent="-168267"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3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898"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075"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252"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430"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algn="ctr"/>
            <a:r>
              <a:rPr lang="en-US" altLang="en-US" b="1" kern="0">
                <a:ea typeface="ＭＳ Ｐゴシック" panose="020B0600070205080204" pitchFamily="34" charset="-128"/>
              </a:rPr>
              <a:t>Electronic Notebooks</a:t>
            </a:r>
            <a:endParaRPr lang="en-US" altLang="en-US" b="1" kern="0" dirty="0">
              <a:ea typeface="ＭＳ Ｐゴシック" panose="020B0600070205080204" pitchFamily="34" charset="-128"/>
            </a:endParaRPr>
          </a:p>
        </p:txBody>
      </p:sp>
      <p:sp>
        <p:nvSpPr>
          <p:cNvPr id="7" name="Content Placeholder 5">
            <a:extLst>
              <a:ext uri="{FF2B5EF4-FFF2-40B4-BE49-F238E27FC236}">
                <a16:creationId xmlns:a16="http://schemas.microsoft.com/office/drawing/2014/main" id="{17F9F87C-B434-754A-9029-B1D86D414244}"/>
              </a:ext>
            </a:extLst>
          </p:cNvPr>
          <p:cNvSpPr txBox="1">
            <a:spLocks/>
          </p:cNvSpPr>
          <p:nvPr/>
        </p:nvSpPr>
        <p:spPr>
          <a:xfrm>
            <a:off x="4715584" y="1266772"/>
            <a:ext cx="4194147" cy="25344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78"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29"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5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45" marR="0" indent="-168267"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3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898"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075"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252"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430"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a:defRPr/>
            </a:pPr>
            <a:r>
              <a:rPr lang="en-US" altLang="en-US" kern="0" dirty="0"/>
              <a:t>Notebooks are the digital equivalent of the “pen and paper” lab notebook, enabling data scientists to document reproducible analysis:</a:t>
            </a:r>
          </a:p>
          <a:p>
            <a:pPr marL="628650" lvl="1" indent="-285750">
              <a:buFont typeface="Arial" panose="020B0604020202020204" pitchFamily="34" charset="0"/>
              <a:buChar char="•"/>
              <a:defRPr/>
            </a:pPr>
            <a:r>
              <a:rPr lang="en-US" altLang="en-US" sz="1800" kern="0" dirty="0"/>
              <a:t>Markdown and visualization</a:t>
            </a:r>
          </a:p>
          <a:p>
            <a:pPr marL="628650" lvl="1" indent="-285750">
              <a:buFont typeface="Arial" panose="020B0604020202020204" pitchFamily="34" charset="0"/>
              <a:buChar char="•"/>
              <a:defRPr/>
            </a:pPr>
            <a:r>
              <a:rPr lang="en-US" altLang="en-US" sz="1800" kern="0" dirty="0"/>
              <a:t>Iterative exploration</a:t>
            </a:r>
          </a:p>
          <a:p>
            <a:pPr marL="628650" lvl="1" indent="-285750">
              <a:buFont typeface="Arial" panose="020B0604020202020204" pitchFamily="34" charset="0"/>
              <a:buChar char="•"/>
              <a:defRPr/>
            </a:pPr>
            <a:r>
              <a:rPr lang="en-US" altLang="en-US" sz="1800" kern="0" dirty="0"/>
              <a:t>Easy to share </a:t>
            </a:r>
          </a:p>
          <a:p>
            <a:pPr lvl="1">
              <a:defRPr/>
            </a:pPr>
            <a:endParaRPr lang="en-US" altLang="en-US" kern="0" dirty="0"/>
          </a:p>
        </p:txBody>
      </p:sp>
      <p:pic>
        <p:nvPicPr>
          <p:cNvPr id="8" name="Picture 8">
            <a:extLst>
              <a:ext uri="{FF2B5EF4-FFF2-40B4-BE49-F238E27FC236}">
                <a16:creationId xmlns:a16="http://schemas.microsoft.com/office/drawing/2014/main" id="{5126251F-6B27-E343-B14B-587BE60CFABB}"/>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463419" y="2047683"/>
            <a:ext cx="1885950" cy="255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Content Placeholder 3">
            <a:extLst>
              <a:ext uri="{FF2B5EF4-FFF2-40B4-BE49-F238E27FC236}">
                <a16:creationId xmlns:a16="http://schemas.microsoft.com/office/drawing/2014/main" id="{E37883B8-17EC-AF4E-9A3F-535331ADCD44}"/>
              </a:ext>
            </a:extLst>
          </p:cNvPr>
          <p:cNvPicPr>
            <a:picLocks noChangeAspect="1"/>
          </p:cNvPicPr>
          <p:nvPr/>
        </p:nvPicPr>
        <p:blipFill rotWithShape="1">
          <a:blip r:embed="rId3">
            <a:extLst>
              <a:ext uri="{28A0092B-C50C-407E-A947-70E740481C1C}">
                <a14:useLocalDpi xmlns:a14="http://schemas.microsoft.com/office/drawing/2010/main" val="0"/>
              </a:ext>
            </a:extLst>
          </a:blip>
          <a:srcRect l="-4" r="47622"/>
          <a:stretch/>
        </p:blipFill>
        <p:spPr>
          <a:xfrm>
            <a:off x="6997592" y="2804493"/>
            <a:ext cx="2011680" cy="2062293"/>
          </a:xfrm>
          <a:prstGeom prst="rect">
            <a:avLst/>
          </a:prstGeom>
        </p:spPr>
      </p:pic>
      <p:pic>
        <p:nvPicPr>
          <p:cNvPr id="10" name="Picture 9">
            <a:extLst>
              <a:ext uri="{FF2B5EF4-FFF2-40B4-BE49-F238E27FC236}">
                <a16:creationId xmlns:a16="http://schemas.microsoft.com/office/drawing/2014/main" id="{28C95CFC-8304-F845-A34A-ECB744BF4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1036" y="71919"/>
            <a:ext cx="523544" cy="572154"/>
          </a:xfrm>
          <a:prstGeom prst="rect">
            <a:avLst/>
          </a:prstGeom>
        </p:spPr>
      </p:pic>
    </p:spTree>
    <p:extLst>
      <p:ext uri="{BB962C8B-B14F-4D97-AF65-F5344CB8AC3E}">
        <p14:creationId xmlns:p14="http://schemas.microsoft.com/office/powerpoint/2010/main" val="3217757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1">
            <a:extLst>
              <a:ext uri="{FF2B5EF4-FFF2-40B4-BE49-F238E27FC236}">
                <a16:creationId xmlns:a16="http://schemas.microsoft.com/office/drawing/2014/main" id="{F280EA1A-FC76-9C4F-8F57-F31680FF5631}"/>
              </a:ext>
            </a:extLst>
          </p:cNvPr>
          <p:cNvSpPr txBox="1">
            <a:spLocks/>
          </p:cNvSpPr>
          <p:nvPr/>
        </p:nvSpPr>
        <p:spPr>
          <a:xfrm>
            <a:off x="236483" y="145136"/>
            <a:ext cx="6859204" cy="4464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en-US" sz="2750" b="1" kern="0" dirty="0">
                <a:solidFill>
                  <a:srgbClr val="A7A7A7">
                    <a:lumMod val="20000"/>
                    <a:lumOff val="80000"/>
                  </a:srgbClr>
                </a:solidFill>
              </a:rPr>
              <a:t>IBM Watson Studio</a:t>
            </a:r>
          </a:p>
        </p:txBody>
      </p:sp>
      <p:sp>
        <p:nvSpPr>
          <p:cNvPr id="37" name="Text Placeholder 1">
            <a:extLst>
              <a:ext uri="{FF2B5EF4-FFF2-40B4-BE49-F238E27FC236}">
                <a16:creationId xmlns:a16="http://schemas.microsoft.com/office/drawing/2014/main" id="{939DCE04-FE42-4E46-BE65-FF413F1F184A}"/>
              </a:ext>
            </a:extLst>
          </p:cNvPr>
          <p:cNvSpPr txBox="1">
            <a:spLocks/>
          </p:cNvSpPr>
          <p:nvPr/>
        </p:nvSpPr>
        <p:spPr>
          <a:xfrm>
            <a:off x="236483" y="638034"/>
            <a:ext cx="4508851" cy="7713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en-US" sz="1500" kern="0" dirty="0">
                <a:solidFill>
                  <a:srgbClr val="A7A7A7">
                    <a:lumMod val="20000"/>
                    <a:lumOff val="80000"/>
                  </a:srgbClr>
                </a:solidFill>
              </a:rPr>
              <a:t>Enterprise Data Science platform that helps your team work together to build models to make better data driven decisions for your business</a:t>
            </a:r>
          </a:p>
        </p:txBody>
      </p:sp>
      <p:sp>
        <p:nvSpPr>
          <p:cNvPr id="6" name="Content Placeholder 2">
            <a:extLst>
              <a:ext uri="{FF2B5EF4-FFF2-40B4-BE49-F238E27FC236}">
                <a16:creationId xmlns:a16="http://schemas.microsoft.com/office/drawing/2014/main" id="{5C42BA09-797A-E44D-9D33-78D847F5EF4C}"/>
              </a:ext>
            </a:extLst>
          </p:cNvPr>
          <p:cNvSpPr txBox="1">
            <a:spLocks/>
          </p:cNvSpPr>
          <p:nvPr/>
        </p:nvSpPr>
        <p:spPr bwMode="gray">
          <a:xfrm>
            <a:off x="742950" y="1600200"/>
            <a:ext cx="4537366" cy="2769989"/>
          </a:xfrm>
          <a:prstGeom prst="rect">
            <a:avLst/>
          </a:prstGeom>
        </p:spPr>
        <p:txBody>
          <a:bodyPr vert="horz" wrap="square" lIns="0" tIns="0" rIns="0" bIns="0" rtlCol="0" anchor="t">
            <a:spAutoFit/>
          </a:bodyPr>
          <a:lstStyle>
            <a:lvl1pPr marL="173038" indent="-173038" algn="l" defTabSz="457200" rtl="0" eaLnBrk="1" latinLnBrk="0" hangingPunct="1">
              <a:lnSpc>
                <a:spcPct val="95000"/>
              </a:lnSpc>
              <a:spcBef>
                <a:spcPts val="600"/>
              </a:spcBef>
              <a:buClr>
                <a:schemeClr val="accent1"/>
              </a:buClr>
              <a:buSzPct val="110000"/>
              <a:buFont typeface="Wingdings" charset="2"/>
              <a:buChar char="§"/>
              <a:defRPr sz="1600" kern="1200">
                <a:solidFill>
                  <a:schemeClr val="tx1"/>
                </a:solidFill>
                <a:latin typeface="+mn-lt"/>
                <a:ea typeface="+mn-ea"/>
                <a:cs typeface="+mn-cs"/>
              </a:defRPr>
            </a:lvl1pPr>
            <a:lvl2pPr marL="339725" indent="-16668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2pPr>
            <a:lvl3pPr marL="512763"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3pPr>
            <a:lvl4pPr marL="685800" indent="-17303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4pPr>
            <a:lvl5pPr marL="858838"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189">
              <a:lnSpc>
                <a:spcPct val="100000"/>
              </a:lnSpc>
              <a:spcBef>
                <a:spcPts val="0"/>
              </a:spcBef>
              <a:buClr>
                <a:srgbClr val="FF3A22"/>
              </a:buClr>
              <a:buNone/>
              <a:defRPr/>
            </a:pPr>
            <a:r>
              <a:rPr lang="en-US" sz="1500" b="1" dirty="0">
                <a:solidFill>
                  <a:srgbClr val="0064FF">
                    <a:lumMod val="60000"/>
                    <a:lumOff val="40000"/>
                  </a:srgbClr>
                </a:solidFill>
                <a:latin typeface="IBM Plex Sans" panose="020B0503050203000203" pitchFamily="34" charset="77"/>
                <a:cs typeface="Calibri"/>
                <a:sym typeface="Arial"/>
              </a:rPr>
              <a:t>Analyze any data, no matter where it lives</a:t>
            </a:r>
          </a:p>
          <a:p>
            <a:pPr marL="0" indent="0" defTabSz="457189">
              <a:lnSpc>
                <a:spcPct val="100000"/>
              </a:lnSpc>
              <a:spcBef>
                <a:spcPts val="0"/>
              </a:spcBef>
              <a:buClr>
                <a:srgbClr val="FF3A22"/>
              </a:buClr>
              <a:buNone/>
              <a:defRPr/>
            </a:pPr>
            <a:r>
              <a:rPr lang="en-US" sz="1250" dirty="0">
                <a:solidFill>
                  <a:srgbClr val="FFFFFF"/>
                </a:solidFill>
                <a:latin typeface="IBM Plex Sans" panose="020B0503050203000203" pitchFamily="34" charset="77"/>
                <a:cs typeface="Calibri"/>
                <a:sym typeface="Arial"/>
              </a:rPr>
              <a:t>Connect to and analyze your data without moving a single byte through dozens of connectors and multiple deployment options</a:t>
            </a:r>
          </a:p>
          <a:p>
            <a:pPr marL="0" indent="0" defTabSz="457189">
              <a:lnSpc>
                <a:spcPct val="100000"/>
              </a:lnSpc>
              <a:spcBef>
                <a:spcPts val="0"/>
              </a:spcBef>
              <a:buClr>
                <a:srgbClr val="FF3A22"/>
              </a:buClr>
              <a:buNone/>
              <a:defRPr/>
            </a:pPr>
            <a:endParaRPr lang="en-US" sz="1500" dirty="0">
              <a:solidFill>
                <a:srgbClr val="F2F2F2"/>
              </a:solidFill>
              <a:latin typeface="IBM Plex Sans" charset="0"/>
              <a:ea typeface="IBM Plex Sans" charset="0"/>
              <a:cs typeface="IBM Plex Sans" charset="0"/>
            </a:endParaRPr>
          </a:p>
          <a:p>
            <a:pPr marL="0" indent="0" defTabSz="457189">
              <a:lnSpc>
                <a:spcPct val="100000"/>
              </a:lnSpc>
              <a:spcBef>
                <a:spcPts val="0"/>
              </a:spcBef>
              <a:buClr>
                <a:srgbClr val="FF3A22"/>
              </a:buClr>
              <a:buNone/>
              <a:defRPr/>
            </a:pPr>
            <a:r>
              <a:rPr lang="en-US" sz="1500" b="1" dirty="0">
                <a:solidFill>
                  <a:srgbClr val="535353">
                    <a:lumMod val="50000"/>
                  </a:srgbClr>
                </a:solidFill>
                <a:latin typeface="IBM Plex Sans" panose="020B0503050203000203" pitchFamily="34" charset="77"/>
                <a:cs typeface="Calibri"/>
                <a:sym typeface="Arial"/>
              </a:rPr>
              <a:t>Empower your entire organization with notebooks, visual productivity, and automation tools</a:t>
            </a:r>
          </a:p>
          <a:p>
            <a:pPr marL="0" indent="0" defTabSz="457189">
              <a:lnSpc>
                <a:spcPct val="100000"/>
              </a:lnSpc>
              <a:spcBef>
                <a:spcPts val="0"/>
              </a:spcBef>
              <a:buClr>
                <a:srgbClr val="FF3A22"/>
              </a:buClr>
              <a:buNone/>
              <a:defRPr/>
            </a:pPr>
            <a:r>
              <a:rPr lang="en-US" sz="1250" dirty="0">
                <a:solidFill>
                  <a:srgbClr val="535353">
                    <a:lumMod val="50000"/>
                  </a:srgbClr>
                </a:solidFill>
                <a:latin typeface="IBM Plex Sans" panose="020B0503050203000203" pitchFamily="34" charset="77"/>
                <a:cs typeface="Calibri"/>
                <a:sym typeface="Arial"/>
              </a:rPr>
              <a:t>Leverage your entire organization with a variety of tools in a single integrated platform </a:t>
            </a:r>
          </a:p>
          <a:p>
            <a:pPr marL="0" indent="0" defTabSz="457189">
              <a:lnSpc>
                <a:spcPct val="100000"/>
              </a:lnSpc>
              <a:spcBef>
                <a:spcPts val="0"/>
              </a:spcBef>
              <a:buClr>
                <a:srgbClr val="FF3A22"/>
              </a:buClr>
              <a:buNone/>
              <a:defRPr/>
            </a:pPr>
            <a:endParaRPr lang="en-US" sz="1500" dirty="0">
              <a:solidFill>
                <a:srgbClr val="535353">
                  <a:lumMod val="50000"/>
                </a:srgbClr>
              </a:solidFill>
              <a:latin typeface="IBM Plex Sans" panose="020B0503050203000203" pitchFamily="34" charset="77"/>
              <a:cs typeface="Calibri"/>
              <a:sym typeface="Arial"/>
            </a:endParaRPr>
          </a:p>
          <a:p>
            <a:pPr marL="0" indent="0" defTabSz="457189">
              <a:lnSpc>
                <a:spcPct val="100000"/>
              </a:lnSpc>
              <a:spcBef>
                <a:spcPts val="0"/>
              </a:spcBef>
              <a:buClr>
                <a:srgbClr val="FF3A22"/>
              </a:buClr>
              <a:buNone/>
              <a:defRPr/>
            </a:pPr>
            <a:r>
              <a:rPr lang="en-US" sz="1500" b="1" dirty="0">
                <a:solidFill>
                  <a:srgbClr val="535353">
                    <a:lumMod val="50000"/>
                  </a:srgbClr>
                </a:solidFill>
                <a:latin typeface="IBM Plex Sans" panose="020B0503050203000203" pitchFamily="34" charset="77"/>
                <a:cs typeface="Calibri"/>
                <a:sym typeface="Arial"/>
              </a:rPr>
              <a:t>One platform to rule them all from discovery to production </a:t>
            </a:r>
          </a:p>
          <a:p>
            <a:pPr marL="0" indent="0" defTabSz="457189">
              <a:lnSpc>
                <a:spcPct val="100000"/>
              </a:lnSpc>
              <a:spcBef>
                <a:spcPts val="0"/>
              </a:spcBef>
              <a:buClr>
                <a:srgbClr val="FF3A22"/>
              </a:buClr>
              <a:buNone/>
              <a:defRPr/>
            </a:pPr>
            <a:r>
              <a:rPr lang="en-US" sz="1250" dirty="0">
                <a:solidFill>
                  <a:srgbClr val="535353">
                    <a:lumMod val="50000"/>
                  </a:srgbClr>
                </a:solidFill>
                <a:latin typeface="IBM Plex Sans" panose="020B0503050203000203" pitchFamily="34" charset="77"/>
                <a:cs typeface="Calibri"/>
                <a:sym typeface="Arial"/>
              </a:rPr>
              <a:t>Analyze data, build predictive models, and seamlessly integrate Watson Machine Learning to deploy at scale</a:t>
            </a:r>
          </a:p>
        </p:txBody>
      </p:sp>
      <p:sp>
        <p:nvSpPr>
          <p:cNvPr id="7" name="Rectangle 6">
            <a:extLst>
              <a:ext uri="{FF2B5EF4-FFF2-40B4-BE49-F238E27FC236}">
                <a16:creationId xmlns:a16="http://schemas.microsoft.com/office/drawing/2014/main" id="{3023BA59-6D32-DD4B-B19B-376F27064C23}"/>
              </a:ext>
            </a:extLst>
          </p:cNvPr>
          <p:cNvSpPr/>
          <p:nvPr/>
        </p:nvSpPr>
        <p:spPr>
          <a:xfrm>
            <a:off x="5772151" y="0"/>
            <a:ext cx="3371849" cy="5143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400" b="1" dirty="0">
              <a:solidFill>
                <a:srgbClr val="0064FF">
                  <a:lumMod val="60000"/>
                  <a:lumOff val="40000"/>
                </a:srgbClr>
              </a:solidFill>
              <a:latin typeface="IBM Plex Sans"/>
              <a:cs typeface="Calibri"/>
            </a:endParaRPr>
          </a:p>
        </p:txBody>
      </p:sp>
      <p:sp>
        <p:nvSpPr>
          <p:cNvPr id="9" name="Chevron 8">
            <a:extLst>
              <a:ext uri="{FF2B5EF4-FFF2-40B4-BE49-F238E27FC236}">
                <a16:creationId xmlns:a16="http://schemas.microsoft.com/office/drawing/2014/main" id="{501079B0-6471-5D46-AB59-8CBFAA4F0569}"/>
              </a:ext>
            </a:extLst>
          </p:cNvPr>
          <p:cNvSpPr/>
          <p:nvPr/>
        </p:nvSpPr>
        <p:spPr>
          <a:xfrm>
            <a:off x="200025" y="1702348"/>
            <a:ext cx="457200" cy="125099"/>
          </a:xfrm>
          <a:prstGeom prst="chevron">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428625" hangingPunct="0">
              <a:defRPr/>
            </a:pPr>
            <a:endParaRPr lang="en-US" sz="813" dirty="0">
              <a:solidFill>
                <a:srgbClr val="000000"/>
              </a:solidFill>
              <a:latin typeface="Calibri"/>
              <a:cs typeface="Calibri"/>
              <a:sym typeface="Calibri"/>
            </a:endParaRPr>
          </a:p>
        </p:txBody>
      </p:sp>
      <p:pic>
        <p:nvPicPr>
          <p:cNvPr id="2" name="Picture 1">
            <a:extLst>
              <a:ext uri="{FF2B5EF4-FFF2-40B4-BE49-F238E27FC236}">
                <a16:creationId xmlns:a16="http://schemas.microsoft.com/office/drawing/2014/main" id="{A8F65634-07C7-B84D-9AC4-36F248A46A59}"/>
              </a:ext>
            </a:extLst>
          </p:cNvPr>
          <p:cNvPicPr>
            <a:picLocks noChangeAspect="1"/>
          </p:cNvPicPr>
          <p:nvPr/>
        </p:nvPicPr>
        <p:blipFill rotWithShape="1">
          <a:blip r:embed="rId3"/>
          <a:srcRect r="58338" b="11925"/>
          <a:stretch/>
        </p:blipFill>
        <p:spPr>
          <a:xfrm>
            <a:off x="5993229" y="290022"/>
            <a:ext cx="2944731" cy="2824652"/>
          </a:xfrm>
          <a:prstGeom prst="rect">
            <a:avLst/>
          </a:prstGeom>
        </p:spPr>
      </p:pic>
      <p:sp>
        <p:nvSpPr>
          <p:cNvPr id="11" name="TextBox 10">
            <a:extLst>
              <a:ext uri="{FF2B5EF4-FFF2-40B4-BE49-F238E27FC236}">
                <a16:creationId xmlns:a16="http://schemas.microsoft.com/office/drawing/2014/main" id="{2B33E52B-CF00-8B45-9265-D6F93A5E48C1}"/>
              </a:ext>
            </a:extLst>
          </p:cNvPr>
          <p:cNvSpPr txBox="1"/>
          <p:nvPr/>
        </p:nvSpPr>
        <p:spPr>
          <a:xfrm>
            <a:off x="5946909" y="3282764"/>
            <a:ext cx="3022330" cy="1631216"/>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250" dirty="0">
                <a:solidFill>
                  <a:srgbClr val="FFFFFF"/>
                </a:solidFill>
                <a:latin typeface="IBM Plex Sans" panose="020B0503050203000203" pitchFamily="34" charset="77"/>
                <a:cs typeface="Calibri"/>
              </a:rPr>
              <a:t>IBM Services like </a:t>
            </a:r>
            <a:r>
              <a:rPr lang="en-US" sz="1250" b="1" dirty="0">
                <a:solidFill>
                  <a:srgbClr val="FFFFFF"/>
                </a:solidFill>
                <a:latin typeface="IBM Plex Sans" panose="020B0503050203000203" pitchFamily="34" charset="77"/>
                <a:cs typeface="Calibri"/>
              </a:rPr>
              <a:t>Cognos</a:t>
            </a:r>
            <a:r>
              <a:rPr lang="en-US" sz="1250" dirty="0">
                <a:solidFill>
                  <a:srgbClr val="FFFFFF"/>
                </a:solidFill>
                <a:latin typeface="IBM Plex Sans" panose="020B0503050203000203" pitchFamily="34" charset="77"/>
                <a:cs typeface="Calibri"/>
              </a:rPr>
              <a:t> &amp; </a:t>
            </a:r>
            <a:r>
              <a:rPr lang="en-US" sz="1250" b="1" dirty="0">
                <a:solidFill>
                  <a:srgbClr val="FFFFFF"/>
                </a:solidFill>
                <a:latin typeface="IBM Plex Sans" panose="020B0503050203000203" pitchFamily="34" charset="77"/>
                <a:cs typeface="Calibri"/>
              </a:rPr>
              <a:t>DB2</a:t>
            </a:r>
          </a:p>
          <a:p>
            <a:pPr marL="214313" indent="-214313" defTabSz="685800">
              <a:buFont typeface="Arial" panose="020B0604020202020204" pitchFamily="34" charset="0"/>
              <a:buChar char="•"/>
              <a:defRPr/>
            </a:pPr>
            <a:endParaRPr lang="en-US" sz="1250" b="1" dirty="0">
              <a:solidFill>
                <a:srgbClr val="FFFFFF"/>
              </a:solidFill>
              <a:latin typeface="IBM Plex Sans" panose="020B0503050203000203" pitchFamily="34" charset="77"/>
              <a:cs typeface="Calibri"/>
            </a:endParaRPr>
          </a:p>
          <a:p>
            <a:pPr marL="214313" indent="-214313" defTabSz="685800">
              <a:buFont typeface="Arial" panose="020B0604020202020204" pitchFamily="34" charset="0"/>
              <a:buChar char="•"/>
              <a:defRPr/>
            </a:pPr>
            <a:r>
              <a:rPr lang="en-US" sz="1250" dirty="0">
                <a:solidFill>
                  <a:srgbClr val="FFFFFF"/>
                </a:solidFill>
                <a:latin typeface="IBM Plex Sans" panose="020B0503050203000203" pitchFamily="34" charset="77"/>
                <a:cs typeface="Calibri"/>
              </a:rPr>
              <a:t>3</a:t>
            </a:r>
            <a:r>
              <a:rPr lang="en-US" sz="1250" baseline="30000" dirty="0">
                <a:solidFill>
                  <a:srgbClr val="FFFFFF"/>
                </a:solidFill>
                <a:latin typeface="IBM Plex Sans" panose="020B0503050203000203" pitchFamily="34" charset="77"/>
                <a:cs typeface="Calibri"/>
              </a:rPr>
              <a:t>rd</a:t>
            </a:r>
            <a:r>
              <a:rPr lang="en-US" sz="1250" dirty="0">
                <a:solidFill>
                  <a:srgbClr val="FFFFFF"/>
                </a:solidFill>
                <a:latin typeface="IBM Plex Sans" panose="020B0503050203000203" pitchFamily="34" charset="77"/>
                <a:cs typeface="Calibri"/>
              </a:rPr>
              <a:t> Party Services like </a:t>
            </a:r>
            <a:r>
              <a:rPr lang="en-US" sz="1250" b="1" dirty="0">
                <a:solidFill>
                  <a:srgbClr val="FFFFFF"/>
                </a:solidFill>
                <a:latin typeface="IBM Plex Sans" panose="020B0503050203000203" pitchFamily="34" charset="77"/>
                <a:cs typeface="Calibri"/>
              </a:rPr>
              <a:t>Amazon S3</a:t>
            </a:r>
            <a:r>
              <a:rPr lang="en-US" sz="1250" dirty="0">
                <a:solidFill>
                  <a:srgbClr val="FFFFFF"/>
                </a:solidFill>
                <a:latin typeface="IBM Plex Sans" panose="020B0503050203000203" pitchFamily="34" charset="77"/>
                <a:cs typeface="Calibri"/>
              </a:rPr>
              <a:t>, </a:t>
            </a:r>
            <a:r>
              <a:rPr lang="en-US" sz="1250" b="1" dirty="0">
                <a:solidFill>
                  <a:srgbClr val="FFFFFF"/>
                </a:solidFill>
                <a:latin typeface="IBM Plex Sans" panose="020B0503050203000203" pitchFamily="34" charset="77"/>
                <a:cs typeface="Calibri"/>
              </a:rPr>
              <a:t>Hadoop</a:t>
            </a:r>
            <a:r>
              <a:rPr lang="en-US" sz="1250" dirty="0">
                <a:solidFill>
                  <a:srgbClr val="FFFFFF"/>
                </a:solidFill>
                <a:latin typeface="IBM Plex Sans" panose="020B0503050203000203" pitchFamily="34" charset="77"/>
                <a:cs typeface="Calibri"/>
              </a:rPr>
              <a:t>, &amp; </a:t>
            </a:r>
            <a:r>
              <a:rPr lang="en-US" sz="1250" b="1" dirty="0">
                <a:solidFill>
                  <a:srgbClr val="FFFFFF"/>
                </a:solidFill>
                <a:latin typeface="IBM Plex Sans" panose="020B0503050203000203" pitchFamily="34" charset="77"/>
                <a:cs typeface="Calibri"/>
              </a:rPr>
              <a:t>Microsoft SQL Server</a:t>
            </a:r>
          </a:p>
          <a:p>
            <a:pPr marL="342900" lvl="1" defTabSz="685800">
              <a:defRPr/>
            </a:pPr>
            <a:endParaRPr lang="en-US" sz="1250" dirty="0">
              <a:solidFill>
                <a:srgbClr val="FFFFFF"/>
              </a:solidFill>
              <a:latin typeface="IBM Plex Sans" panose="020B0503050203000203" pitchFamily="34" charset="77"/>
              <a:cs typeface="Calibri"/>
            </a:endParaRPr>
          </a:p>
          <a:p>
            <a:pPr marL="214313" indent="-214313" defTabSz="685800">
              <a:buFont typeface="Arial" panose="020B0604020202020204" pitchFamily="34" charset="0"/>
              <a:buChar char="•"/>
              <a:defRPr/>
            </a:pPr>
            <a:r>
              <a:rPr lang="en-US" sz="1250" dirty="0">
                <a:solidFill>
                  <a:srgbClr val="FFFFFF"/>
                </a:solidFill>
                <a:latin typeface="IBM Plex Sans" panose="020B0503050203000203" pitchFamily="34" charset="77"/>
                <a:cs typeface="Calibri"/>
              </a:rPr>
              <a:t>We have </a:t>
            </a:r>
            <a:r>
              <a:rPr lang="en-US" sz="1250" b="1" dirty="0">
                <a:solidFill>
                  <a:srgbClr val="FFFFFF"/>
                </a:solidFill>
                <a:latin typeface="IBM Plex Sans" panose="020B0503050203000203" pitchFamily="34" charset="77"/>
                <a:cs typeface="Calibri"/>
              </a:rPr>
              <a:t>Public Cloud</a:t>
            </a:r>
            <a:r>
              <a:rPr lang="en-US" sz="1250" dirty="0">
                <a:solidFill>
                  <a:srgbClr val="FFFFFF"/>
                </a:solidFill>
                <a:latin typeface="IBM Plex Sans" panose="020B0503050203000203" pitchFamily="34" charset="77"/>
                <a:cs typeface="Calibri"/>
              </a:rPr>
              <a:t>, </a:t>
            </a:r>
            <a:r>
              <a:rPr lang="en-US" sz="1250" b="1" dirty="0">
                <a:solidFill>
                  <a:srgbClr val="FFFFFF"/>
                </a:solidFill>
                <a:latin typeface="IBM Plex Sans" panose="020B0503050203000203" pitchFamily="34" charset="77"/>
                <a:cs typeface="Calibri"/>
              </a:rPr>
              <a:t>Private Cloud</a:t>
            </a:r>
            <a:r>
              <a:rPr lang="en-US" sz="1250" dirty="0">
                <a:solidFill>
                  <a:srgbClr val="FFFFFF"/>
                </a:solidFill>
                <a:latin typeface="IBM Plex Sans" panose="020B0503050203000203" pitchFamily="34" charset="77"/>
                <a:cs typeface="Calibri"/>
              </a:rPr>
              <a:t>, &amp; </a:t>
            </a:r>
            <a:r>
              <a:rPr lang="en-US" sz="1250" b="1" dirty="0">
                <a:solidFill>
                  <a:srgbClr val="FFFFFF"/>
                </a:solidFill>
                <a:latin typeface="IBM Plex Sans" panose="020B0503050203000203" pitchFamily="34" charset="77"/>
                <a:cs typeface="Calibri"/>
              </a:rPr>
              <a:t>Desktop/Server </a:t>
            </a:r>
            <a:r>
              <a:rPr lang="en-US" sz="1250" dirty="0">
                <a:solidFill>
                  <a:srgbClr val="FFFFFF"/>
                </a:solidFill>
                <a:latin typeface="IBM Plex Sans" panose="020B0503050203000203" pitchFamily="34" charset="77"/>
                <a:cs typeface="Calibri"/>
              </a:rPr>
              <a:t>deployment options </a:t>
            </a:r>
          </a:p>
        </p:txBody>
      </p:sp>
    </p:spTree>
    <p:extLst>
      <p:ext uri="{BB962C8B-B14F-4D97-AF65-F5344CB8AC3E}">
        <p14:creationId xmlns:p14="http://schemas.microsoft.com/office/powerpoint/2010/main" val="33115739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1">
            <a:extLst>
              <a:ext uri="{FF2B5EF4-FFF2-40B4-BE49-F238E27FC236}">
                <a16:creationId xmlns:a16="http://schemas.microsoft.com/office/drawing/2014/main" id="{F280EA1A-FC76-9C4F-8F57-F31680FF5631}"/>
              </a:ext>
            </a:extLst>
          </p:cNvPr>
          <p:cNvSpPr txBox="1">
            <a:spLocks/>
          </p:cNvSpPr>
          <p:nvPr/>
        </p:nvSpPr>
        <p:spPr>
          <a:xfrm>
            <a:off x="236483" y="145136"/>
            <a:ext cx="6859204" cy="4464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en-US" sz="2750" b="1" kern="0" dirty="0">
                <a:solidFill>
                  <a:srgbClr val="A7A7A7">
                    <a:lumMod val="20000"/>
                    <a:lumOff val="80000"/>
                  </a:srgbClr>
                </a:solidFill>
              </a:rPr>
              <a:t>IBM Watson Studio</a:t>
            </a:r>
          </a:p>
        </p:txBody>
      </p:sp>
      <p:sp>
        <p:nvSpPr>
          <p:cNvPr id="37" name="Text Placeholder 1">
            <a:extLst>
              <a:ext uri="{FF2B5EF4-FFF2-40B4-BE49-F238E27FC236}">
                <a16:creationId xmlns:a16="http://schemas.microsoft.com/office/drawing/2014/main" id="{939DCE04-FE42-4E46-BE65-FF413F1F184A}"/>
              </a:ext>
            </a:extLst>
          </p:cNvPr>
          <p:cNvSpPr txBox="1">
            <a:spLocks/>
          </p:cNvSpPr>
          <p:nvPr/>
        </p:nvSpPr>
        <p:spPr>
          <a:xfrm>
            <a:off x="236483" y="638034"/>
            <a:ext cx="4508851" cy="7713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en-US" sz="1500" kern="0" dirty="0">
                <a:solidFill>
                  <a:srgbClr val="A7A7A7">
                    <a:lumMod val="20000"/>
                    <a:lumOff val="80000"/>
                  </a:srgbClr>
                </a:solidFill>
              </a:rPr>
              <a:t>Enterprise Data Science platform that helps your team work together to build models to make better data driven decisions for your business</a:t>
            </a:r>
          </a:p>
        </p:txBody>
      </p:sp>
      <p:sp>
        <p:nvSpPr>
          <p:cNvPr id="6" name="Content Placeholder 2">
            <a:extLst>
              <a:ext uri="{FF2B5EF4-FFF2-40B4-BE49-F238E27FC236}">
                <a16:creationId xmlns:a16="http://schemas.microsoft.com/office/drawing/2014/main" id="{5C42BA09-797A-E44D-9D33-78D847F5EF4C}"/>
              </a:ext>
            </a:extLst>
          </p:cNvPr>
          <p:cNvSpPr txBox="1">
            <a:spLocks/>
          </p:cNvSpPr>
          <p:nvPr/>
        </p:nvSpPr>
        <p:spPr bwMode="gray">
          <a:xfrm>
            <a:off x="742950" y="1600200"/>
            <a:ext cx="4537366" cy="2769989"/>
          </a:xfrm>
          <a:prstGeom prst="rect">
            <a:avLst/>
          </a:prstGeom>
        </p:spPr>
        <p:txBody>
          <a:bodyPr vert="horz" wrap="square" lIns="0" tIns="0" rIns="0" bIns="0" rtlCol="0" anchor="t">
            <a:spAutoFit/>
          </a:bodyPr>
          <a:lstStyle>
            <a:lvl1pPr marL="173038" indent="-173038" algn="l" defTabSz="457200" rtl="0" eaLnBrk="1" latinLnBrk="0" hangingPunct="1">
              <a:lnSpc>
                <a:spcPct val="95000"/>
              </a:lnSpc>
              <a:spcBef>
                <a:spcPts val="600"/>
              </a:spcBef>
              <a:buClr>
                <a:schemeClr val="accent1"/>
              </a:buClr>
              <a:buSzPct val="110000"/>
              <a:buFont typeface="Wingdings" charset="2"/>
              <a:buChar char="§"/>
              <a:defRPr sz="1600" kern="1200">
                <a:solidFill>
                  <a:schemeClr val="tx1"/>
                </a:solidFill>
                <a:latin typeface="+mn-lt"/>
                <a:ea typeface="+mn-ea"/>
                <a:cs typeface="+mn-cs"/>
              </a:defRPr>
            </a:lvl1pPr>
            <a:lvl2pPr marL="339725" indent="-16668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2pPr>
            <a:lvl3pPr marL="512763"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3pPr>
            <a:lvl4pPr marL="685800" indent="-17303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4pPr>
            <a:lvl5pPr marL="858838"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189">
              <a:lnSpc>
                <a:spcPct val="100000"/>
              </a:lnSpc>
              <a:spcBef>
                <a:spcPts val="0"/>
              </a:spcBef>
              <a:buClr>
                <a:srgbClr val="FF3A22"/>
              </a:buClr>
              <a:buNone/>
              <a:defRPr/>
            </a:pPr>
            <a:r>
              <a:rPr lang="en-US" sz="1500" b="1" dirty="0">
                <a:solidFill>
                  <a:srgbClr val="535353">
                    <a:lumMod val="50000"/>
                  </a:srgbClr>
                </a:solidFill>
                <a:latin typeface="IBM Plex Sans" panose="020B0503050203000203" pitchFamily="34" charset="77"/>
                <a:cs typeface="Calibri"/>
                <a:sym typeface="Arial"/>
              </a:rPr>
              <a:t>Analyze any data, no matter where it lives</a:t>
            </a:r>
          </a:p>
          <a:p>
            <a:pPr marL="0" indent="0" defTabSz="457189">
              <a:lnSpc>
                <a:spcPct val="100000"/>
              </a:lnSpc>
              <a:spcBef>
                <a:spcPts val="0"/>
              </a:spcBef>
              <a:buClr>
                <a:srgbClr val="FF3A22"/>
              </a:buClr>
              <a:buNone/>
              <a:defRPr/>
            </a:pPr>
            <a:r>
              <a:rPr lang="en-US" sz="1250" dirty="0">
                <a:solidFill>
                  <a:srgbClr val="535353">
                    <a:lumMod val="50000"/>
                  </a:srgbClr>
                </a:solidFill>
                <a:latin typeface="IBM Plex Sans" panose="020B0503050203000203" pitchFamily="34" charset="77"/>
                <a:cs typeface="Calibri"/>
                <a:sym typeface="Arial"/>
              </a:rPr>
              <a:t>Connect to and analyze your data without moving a single byte through dozens of connectors and multiple deployment options</a:t>
            </a:r>
          </a:p>
          <a:p>
            <a:pPr marL="0" indent="0" defTabSz="457189">
              <a:lnSpc>
                <a:spcPct val="100000"/>
              </a:lnSpc>
              <a:spcBef>
                <a:spcPts val="0"/>
              </a:spcBef>
              <a:buClr>
                <a:srgbClr val="FF3A22"/>
              </a:buClr>
              <a:buNone/>
              <a:defRPr/>
            </a:pPr>
            <a:endParaRPr lang="en-US" sz="1500" dirty="0">
              <a:solidFill>
                <a:srgbClr val="F2F2F2"/>
              </a:solidFill>
              <a:latin typeface="IBM Plex Sans" charset="0"/>
              <a:ea typeface="IBM Plex Sans" charset="0"/>
              <a:cs typeface="IBM Plex Sans" charset="0"/>
            </a:endParaRPr>
          </a:p>
          <a:p>
            <a:pPr marL="0" indent="0" defTabSz="457189">
              <a:lnSpc>
                <a:spcPct val="100000"/>
              </a:lnSpc>
              <a:spcBef>
                <a:spcPts val="0"/>
              </a:spcBef>
              <a:buClr>
                <a:srgbClr val="FF3A22"/>
              </a:buClr>
              <a:buNone/>
              <a:defRPr/>
            </a:pPr>
            <a:r>
              <a:rPr lang="en-US" sz="1500" b="1" dirty="0">
                <a:solidFill>
                  <a:srgbClr val="0064FF">
                    <a:lumMod val="60000"/>
                    <a:lumOff val="40000"/>
                  </a:srgbClr>
                </a:solidFill>
                <a:latin typeface="IBM Plex Sans" panose="020B0503050203000203" pitchFamily="34" charset="77"/>
                <a:cs typeface="Calibri"/>
                <a:sym typeface="Arial"/>
              </a:rPr>
              <a:t>Empower your entire organization with notebooks, visual productivity, and automation tools</a:t>
            </a:r>
          </a:p>
          <a:p>
            <a:pPr marL="0" indent="0" defTabSz="457189">
              <a:lnSpc>
                <a:spcPct val="100000"/>
              </a:lnSpc>
              <a:spcBef>
                <a:spcPts val="0"/>
              </a:spcBef>
              <a:buClr>
                <a:srgbClr val="FF3A22"/>
              </a:buClr>
              <a:buNone/>
              <a:defRPr/>
            </a:pPr>
            <a:r>
              <a:rPr lang="en-US" sz="1250" dirty="0">
                <a:solidFill>
                  <a:srgbClr val="FFFFFF"/>
                </a:solidFill>
                <a:latin typeface="IBM Plex Sans" panose="020B0503050203000203" pitchFamily="34" charset="77"/>
                <a:cs typeface="Calibri"/>
                <a:sym typeface="Arial"/>
              </a:rPr>
              <a:t>Leverage your entire organization with a variety of tools in a single integrated platform </a:t>
            </a:r>
          </a:p>
          <a:p>
            <a:pPr marL="0" indent="0" defTabSz="457189">
              <a:lnSpc>
                <a:spcPct val="100000"/>
              </a:lnSpc>
              <a:spcBef>
                <a:spcPts val="0"/>
              </a:spcBef>
              <a:buClr>
                <a:srgbClr val="FF3A22"/>
              </a:buClr>
              <a:buNone/>
              <a:defRPr/>
            </a:pPr>
            <a:endParaRPr lang="en-US" sz="1500" dirty="0">
              <a:solidFill>
                <a:srgbClr val="FFFFFF"/>
              </a:solidFill>
              <a:latin typeface="IBM Plex Sans" panose="020B0503050203000203" pitchFamily="34" charset="77"/>
              <a:cs typeface="Calibri"/>
              <a:sym typeface="Arial"/>
            </a:endParaRPr>
          </a:p>
          <a:p>
            <a:pPr marL="0" indent="0" defTabSz="457189">
              <a:lnSpc>
                <a:spcPct val="100000"/>
              </a:lnSpc>
              <a:spcBef>
                <a:spcPts val="0"/>
              </a:spcBef>
              <a:buClr>
                <a:srgbClr val="FF3A22"/>
              </a:buClr>
              <a:buNone/>
              <a:defRPr/>
            </a:pPr>
            <a:r>
              <a:rPr lang="en-US" sz="1500" b="1" dirty="0">
                <a:solidFill>
                  <a:srgbClr val="535353">
                    <a:lumMod val="50000"/>
                  </a:srgbClr>
                </a:solidFill>
                <a:latin typeface="IBM Plex Sans" panose="020B0503050203000203" pitchFamily="34" charset="77"/>
                <a:cs typeface="Calibri"/>
                <a:sym typeface="Arial"/>
              </a:rPr>
              <a:t>One platform to rule them all from discovery to production </a:t>
            </a:r>
          </a:p>
          <a:p>
            <a:pPr marL="0" indent="0" defTabSz="457189">
              <a:lnSpc>
                <a:spcPct val="100000"/>
              </a:lnSpc>
              <a:spcBef>
                <a:spcPts val="0"/>
              </a:spcBef>
              <a:buClr>
                <a:srgbClr val="FF3A22"/>
              </a:buClr>
              <a:buNone/>
              <a:defRPr/>
            </a:pPr>
            <a:r>
              <a:rPr lang="en-US" sz="1250" dirty="0">
                <a:solidFill>
                  <a:srgbClr val="535353">
                    <a:lumMod val="50000"/>
                  </a:srgbClr>
                </a:solidFill>
                <a:latin typeface="IBM Plex Sans" panose="020B0503050203000203" pitchFamily="34" charset="77"/>
                <a:cs typeface="Calibri"/>
                <a:sym typeface="Arial"/>
              </a:rPr>
              <a:t>Analyze data, build predictive models, and seamlessly integrate Watson Machine Learning to deploy at scale</a:t>
            </a:r>
          </a:p>
        </p:txBody>
      </p:sp>
      <p:sp>
        <p:nvSpPr>
          <p:cNvPr id="7" name="Rectangle 6">
            <a:extLst>
              <a:ext uri="{FF2B5EF4-FFF2-40B4-BE49-F238E27FC236}">
                <a16:creationId xmlns:a16="http://schemas.microsoft.com/office/drawing/2014/main" id="{3023BA59-6D32-DD4B-B19B-376F27064C23}"/>
              </a:ext>
            </a:extLst>
          </p:cNvPr>
          <p:cNvSpPr/>
          <p:nvPr/>
        </p:nvSpPr>
        <p:spPr>
          <a:xfrm>
            <a:off x="5772151" y="0"/>
            <a:ext cx="3371849" cy="5143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400" b="1" dirty="0">
              <a:solidFill>
                <a:srgbClr val="0064FF">
                  <a:lumMod val="60000"/>
                  <a:lumOff val="40000"/>
                </a:srgbClr>
              </a:solidFill>
              <a:latin typeface="IBM Plex Sans"/>
              <a:cs typeface="Calibri"/>
            </a:endParaRPr>
          </a:p>
        </p:txBody>
      </p:sp>
      <p:sp>
        <p:nvSpPr>
          <p:cNvPr id="8" name="Chevron 7">
            <a:extLst>
              <a:ext uri="{FF2B5EF4-FFF2-40B4-BE49-F238E27FC236}">
                <a16:creationId xmlns:a16="http://schemas.microsoft.com/office/drawing/2014/main" id="{27BE0923-1A6A-CC4E-967D-0172588687A5}"/>
              </a:ext>
            </a:extLst>
          </p:cNvPr>
          <p:cNvSpPr/>
          <p:nvPr/>
        </p:nvSpPr>
        <p:spPr>
          <a:xfrm>
            <a:off x="200025" y="2665348"/>
            <a:ext cx="457200" cy="125099"/>
          </a:xfrm>
          <a:prstGeom prst="chevron">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428625" hangingPunct="0">
              <a:defRPr/>
            </a:pPr>
            <a:endParaRPr lang="en-US" sz="813" dirty="0">
              <a:solidFill>
                <a:srgbClr val="000000"/>
              </a:solidFill>
              <a:latin typeface="Calibri"/>
              <a:cs typeface="Calibri"/>
              <a:sym typeface="Calibri"/>
            </a:endParaRPr>
          </a:p>
        </p:txBody>
      </p:sp>
      <p:pic>
        <p:nvPicPr>
          <p:cNvPr id="1026" name="Picture 2" descr="Watson Studio machine learning APIs ">
            <a:extLst>
              <a:ext uri="{FF2B5EF4-FFF2-40B4-BE49-F238E27FC236}">
                <a16:creationId xmlns:a16="http://schemas.microsoft.com/office/drawing/2014/main" id="{37B05954-C13A-B54A-8A04-2C7508996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917" y="69190"/>
            <a:ext cx="3098954" cy="19304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E29599B-4D9D-0C42-951D-47ECA22DEDC6}"/>
              </a:ext>
            </a:extLst>
          </p:cNvPr>
          <p:cNvSpPr txBox="1"/>
          <p:nvPr/>
        </p:nvSpPr>
        <p:spPr>
          <a:xfrm>
            <a:off x="5860857" y="2067746"/>
            <a:ext cx="3191178" cy="525337"/>
          </a:xfrm>
          <a:prstGeom prst="rect">
            <a:avLst/>
          </a:prstGeom>
          <a:noFill/>
        </p:spPr>
        <p:txBody>
          <a:bodyPr wrap="square" rtlCol="0">
            <a:spAutoFit/>
          </a:bodyPr>
          <a:lstStyle/>
          <a:p>
            <a:pPr defTabSz="685800">
              <a:defRPr/>
            </a:pPr>
            <a:r>
              <a:rPr lang="en-US" sz="938" b="1" i="1" dirty="0">
                <a:solidFill>
                  <a:srgbClr val="FFFFFF"/>
                </a:solidFill>
                <a:latin typeface="IBM Plex Sans" panose="020B0503050203000203" pitchFamily="34" charset="77"/>
                <a:cs typeface="Calibri"/>
              </a:rPr>
              <a:t>Super charged </a:t>
            </a:r>
            <a:r>
              <a:rPr lang="en-US" sz="938" b="1" i="1" dirty="0" err="1">
                <a:solidFill>
                  <a:srgbClr val="FFFFFF"/>
                </a:solidFill>
                <a:latin typeface="IBM Plex Sans" panose="020B0503050203000203" pitchFamily="34" charset="77"/>
                <a:cs typeface="Calibri"/>
              </a:rPr>
              <a:t>Jupyter</a:t>
            </a:r>
            <a:r>
              <a:rPr lang="en-US" sz="938" b="1" i="1" dirty="0">
                <a:solidFill>
                  <a:srgbClr val="FFFFFF"/>
                </a:solidFill>
                <a:latin typeface="IBM Plex Sans" panose="020B0503050203000203" pitchFamily="34" charset="77"/>
                <a:cs typeface="Calibri"/>
              </a:rPr>
              <a:t> Notebooks &amp; R Studio as most popular IDEs for data scientists well integrated with data connectors and rich set of default environments</a:t>
            </a:r>
          </a:p>
        </p:txBody>
      </p:sp>
      <p:pic>
        <p:nvPicPr>
          <p:cNvPr id="1028" name="Picture 4" descr="SPSS Modeler maps machine learning data">
            <a:extLst>
              <a:ext uri="{FF2B5EF4-FFF2-40B4-BE49-F238E27FC236}">
                <a16:creationId xmlns:a16="http://schemas.microsoft.com/office/drawing/2014/main" id="{4A76F702-8EC3-8340-B77C-EA47F415A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6917" y="2698725"/>
            <a:ext cx="3098954" cy="19304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D745B7-343C-2542-8301-B67854CEA790}"/>
              </a:ext>
            </a:extLst>
          </p:cNvPr>
          <p:cNvSpPr txBox="1"/>
          <p:nvPr/>
        </p:nvSpPr>
        <p:spPr>
          <a:xfrm>
            <a:off x="5883887" y="4676571"/>
            <a:ext cx="3260113" cy="381002"/>
          </a:xfrm>
          <a:prstGeom prst="rect">
            <a:avLst/>
          </a:prstGeom>
          <a:noFill/>
        </p:spPr>
        <p:txBody>
          <a:bodyPr wrap="square" rtlCol="0">
            <a:spAutoFit/>
          </a:bodyPr>
          <a:lstStyle/>
          <a:p>
            <a:pPr defTabSz="685800">
              <a:defRPr/>
            </a:pPr>
            <a:r>
              <a:rPr lang="en-US" sz="938" b="1" i="1" dirty="0">
                <a:solidFill>
                  <a:srgbClr val="FFFFFF"/>
                </a:solidFill>
                <a:latin typeface="IBM Plex Sans" panose="020B0503050203000203" pitchFamily="34" charset="77"/>
                <a:cs typeface="Calibri"/>
              </a:rPr>
              <a:t>Visual tools such as SPSS Modeler, Data Refinery, &amp; </a:t>
            </a:r>
            <a:r>
              <a:rPr lang="en-US" sz="938" b="1" i="1" dirty="0" err="1">
                <a:solidFill>
                  <a:srgbClr val="FFFFFF"/>
                </a:solidFill>
                <a:latin typeface="IBM Plex Sans" panose="020B0503050203000203" pitchFamily="34" charset="77"/>
                <a:cs typeface="Calibri"/>
              </a:rPr>
              <a:t>AutoAI</a:t>
            </a:r>
            <a:r>
              <a:rPr lang="en-US" sz="938" b="1" i="1" dirty="0">
                <a:solidFill>
                  <a:srgbClr val="FFFFFF"/>
                </a:solidFill>
                <a:latin typeface="IBM Plex Sans" panose="020B0503050203000203" pitchFamily="34" charset="77"/>
                <a:cs typeface="Calibri"/>
              </a:rPr>
              <a:t> for non coders to analyze data and build models</a:t>
            </a:r>
          </a:p>
        </p:txBody>
      </p:sp>
    </p:spTree>
    <p:extLst>
      <p:ext uri="{BB962C8B-B14F-4D97-AF65-F5344CB8AC3E}">
        <p14:creationId xmlns:p14="http://schemas.microsoft.com/office/powerpoint/2010/main" val="144203047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1">
            <a:extLst>
              <a:ext uri="{FF2B5EF4-FFF2-40B4-BE49-F238E27FC236}">
                <a16:creationId xmlns:a16="http://schemas.microsoft.com/office/drawing/2014/main" id="{F280EA1A-FC76-9C4F-8F57-F31680FF5631}"/>
              </a:ext>
            </a:extLst>
          </p:cNvPr>
          <p:cNvSpPr txBox="1">
            <a:spLocks/>
          </p:cNvSpPr>
          <p:nvPr/>
        </p:nvSpPr>
        <p:spPr>
          <a:xfrm>
            <a:off x="236483" y="145136"/>
            <a:ext cx="6859204" cy="4464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en-US" sz="2750" b="1" kern="0" dirty="0">
                <a:solidFill>
                  <a:srgbClr val="A7A7A7">
                    <a:lumMod val="20000"/>
                    <a:lumOff val="80000"/>
                  </a:srgbClr>
                </a:solidFill>
              </a:rPr>
              <a:t>IBM Watson Studio</a:t>
            </a:r>
          </a:p>
        </p:txBody>
      </p:sp>
      <p:sp>
        <p:nvSpPr>
          <p:cNvPr id="37" name="Text Placeholder 1">
            <a:extLst>
              <a:ext uri="{FF2B5EF4-FFF2-40B4-BE49-F238E27FC236}">
                <a16:creationId xmlns:a16="http://schemas.microsoft.com/office/drawing/2014/main" id="{939DCE04-FE42-4E46-BE65-FF413F1F184A}"/>
              </a:ext>
            </a:extLst>
          </p:cNvPr>
          <p:cNvSpPr txBox="1">
            <a:spLocks/>
          </p:cNvSpPr>
          <p:nvPr/>
        </p:nvSpPr>
        <p:spPr>
          <a:xfrm>
            <a:off x="236483" y="638034"/>
            <a:ext cx="4508851" cy="7713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en-US" sz="1500" kern="0" dirty="0">
                <a:solidFill>
                  <a:srgbClr val="A7A7A7">
                    <a:lumMod val="20000"/>
                    <a:lumOff val="80000"/>
                  </a:srgbClr>
                </a:solidFill>
              </a:rPr>
              <a:t>Enterprise Data Science platform that helps your team work together to build models to make better data driven decisions for your business</a:t>
            </a:r>
          </a:p>
        </p:txBody>
      </p:sp>
      <p:sp>
        <p:nvSpPr>
          <p:cNvPr id="6" name="Content Placeholder 2">
            <a:extLst>
              <a:ext uri="{FF2B5EF4-FFF2-40B4-BE49-F238E27FC236}">
                <a16:creationId xmlns:a16="http://schemas.microsoft.com/office/drawing/2014/main" id="{5C42BA09-797A-E44D-9D33-78D847F5EF4C}"/>
              </a:ext>
            </a:extLst>
          </p:cNvPr>
          <p:cNvSpPr txBox="1">
            <a:spLocks/>
          </p:cNvSpPr>
          <p:nvPr/>
        </p:nvSpPr>
        <p:spPr bwMode="gray">
          <a:xfrm>
            <a:off x="742950" y="1600200"/>
            <a:ext cx="4537366" cy="2769989"/>
          </a:xfrm>
          <a:prstGeom prst="rect">
            <a:avLst/>
          </a:prstGeom>
        </p:spPr>
        <p:txBody>
          <a:bodyPr vert="horz" wrap="square" lIns="0" tIns="0" rIns="0" bIns="0" rtlCol="0" anchor="t">
            <a:spAutoFit/>
          </a:bodyPr>
          <a:lstStyle>
            <a:lvl1pPr marL="173038" indent="-173038" algn="l" defTabSz="457200" rtl="0" eaLnBrk="1" latinLnBrk="0" hangingPunct="1">
              <a:lnSpc>
                <a:spcPct val="95000"/>
              </a:lnSpc>
              <a:spcBef>
                <a:spcPts val="600"/>
              </a:spcBef>
              <a:buClr>
                <a:schemeClr val="accent1"/>
              </a:buClr>
              <a:buSzPct val="110000"/>
              <a:buFont typeface="Wingdings" charset="2"/>
              <a:buChar char="§"/>
              <a:defRPr sz="1600" kern="1200">
                <a:solidFill>
                  <a:schemeClr val="tx1"/>
                </a:solidFill>
                <a:latin typeface="+mn-lt"/>
                <a:ea typeface="+mn-ea"/>
                <a:cs typeface="+mn-cs"/>
              </a:defRPr>
            </a:lvl1pPr>
            <a:lvl2pPr marL="339725" indent="-16668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2pPr>
            <a:lvl3pPr marL="512763"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3pPr>
            <a:lvl4pPr marL="685800" indent="-17303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4pPr>
            <a:lvl5pPr marL="858838"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189">
              <a:lnSpc>
                <a:spcPct val="100000"/>
              </a:lnSpc>
              <a:spcBef>
                <a:spcPts val="0"/>
              </a:spcBef>
              <a:buClr>
                <a:srgbClr val="FF3A22"/>
              </a:buClr>
              <a:buNone/>
              <a:defRPr/>
            </a:pPr>
            <a:r>
              <a:rPr lang="en-US" sz="1500" b="1" dirty="0">
                <a:solidFill>
                  <a:srgbClr val="535353">
                    <a:lumMod val="50000"/>
                  </a:srgbClr>
                </a:solidFill>
                <a:latin typeface="IBM Plex Sans" panose="020B0503050203000203" pitchFamily="34" charset="77"/>
                <a:cs typeface="Calibri"/>
                <a:sym typeface="Arial"/>
              </a:rPr>
              <a:t>Analyze any data, no matter where it lives</a:t>
            </a:r>
          </a:p>
          <a:p>
            <a:pPr marL="0" indent="0" defTabSz="457189">
              <a:lnSpc>
                <a:spcPct val="100000"/>
              </a:lnSpc>
              <a:spcBef>
                <a:spcPts val="0"/>
              </a:spcBef>
              <a:buClr>
                <a:srgbClr val="FF3A22"/>
              </a:buClr>
              <a:buNone/>
              <a:defRPr/>
            </a:pPr>
            <a:r>
              <a:rPr lang="en-US" sz="1250" dirty="0">
                <a:solidFill>
                  <a:srgbClr val="535353">
                    <a:lumMod val="50000"/>
                  </a:srgbClr>
                </a:solidFill>
                <a:latin typeface="IBM Plex Sans" panose="020B0503050203000203" pitchFamily="34" charset="77"/>
                <a:cs typeface="Calibri"/>
                <a:sym typeface="Arial"/>
              </a:rPr>
              <a:t>Connect to and analyze your data without moving a single byte through dozens of connectors and multiple deployment options</a:t>
            </a:r>
          </a:p>
          <a:p>
            <a:pPr marL="0" indent="0" defTabSz="457189">
              <a:lnSpc>
                <a:spcPct val="100000"/>
              </a:lnSpc>
              <a:spcBef>
                <a:spcPts val="0"/>
              </a:spcBef>
              <a:buClr>
                <a:srgbClr val="FF3A22"/>
              </a:buClr>
              <a:buNone/>
              <a:defRPr/>
            </a:pPr>
            <a:endParaRPr lang="en-US" sz="1500" dirty="0">
              <a:solidFill>
                <a:srgbClr val="535353">
                  <a:lumMod val="50000"/>
                </a:srgbClr>
              </a:solidFill>
              <a:latin typeface="IBM Plex Sans" charset="0"/>
              <a:ea typeface="IBM Plex Sans" charset="0"/>
              <a:cs typeface="IBM Plex Sans" charset="0"/>
            </a:endParaRPr>
          </a:p>
          <a:p>
            <a:pPr marL="0" indent="0" defTabSz="457189">
              <a:lnSpc>
                <a:spcPct val="100000"/>
              </a:lnSpc>
              <a:spcBef>
                <a:spcPts val="0"/>
              </a:spcBef>
              <a:buClr>
                <a:srgbClr val="FF3A22"/>
              </a:buClr>
              <a:buNone/>
              <a:defRPr/>
            </a:pPr>
            <a:r>
              <a:rPr lang="en-US" sz="1500" b="1" dirty="0">
                <a:solidFill>
                  <a:srgbClr val="535353">
                    <a:lumMod val="50000"/>
                  </a:srgbClr>
                </a:solidFill>
                <a:latin typeface="IBM Plex Sans" panose="020B0503050203000203" pitchFamily="34" charset="77"/>
                <a:cs typeface="Calibri"/>
                <a:sym typeface="Arial"/>
              </a:rPr>
              <a:t>Empower your entire organization with notebooks, visual productivity, and automation tools</a:t>
            </a:r>
          </a:p>
          <a:p>
            <a:pPr marL="0" indent="0" defTabSz="457189">
              <a:lnSpc>
                <a:spcPct val="100000"/>
              </a:lnSpc>
              <a:spcBef>
                <a:spcPts val="0"/>
              </a:spcBef>
              <a:buClr>
                <a:srgbClr val="FF3A22"/>
              </a:buClr>
              <a:buNone/>
              <a:defRPr/>
            </a:pPr>
            <a:r>
              <a:rPr lang="en-US" sz="1250" dirty="0">
                <a:solidFill>
                  <a:srgbClr val="535353">
                    <a:lumMod val="50000"/>
                  </a:srgbClr>
                </a:solidFill>
                <a:latin typeface="IBM Plex Sans" panose="020B0503050203000203" pitchFamily="34" charset="77"/>
                <a:cs typeface="Calibri"/>
                <a:sym typeface="Arial"/>
              </a:rPr>
              <a:t>Leverage your entire organization with a variety of tools in a single integrated platform </a:t>
            </a:r>
          </a:p>
          <a:p>
            <a:pPr marL="0" indent="0" defTabSz="457189">
              <a:lnSpc>
                <a:spcPct val="100000"/>
              </a:lnSpc>
              <a:spcBef>
                <a:spcPts val="0"/>
              </a:spcBef>
              <a:buClr>
                <a:srgbClr val="FF3A22"/>
              </a:buClr>
              <a:buNone/>
              <a:defRPr/>
            </a:pPr>
            <a:endParaRPr lang="en-US" sz="1500" dirty="0">
              <a:solidFill>
                <a:srgbClr val="FFFFFF"/>
              </a:solidFill>
              <a:latin typeface="IBM Plex Sans" panose="020B0503050203000203" pitchFamily="34" charset="77"/>
              <a:cs typeface="Calibri"/>
              <a:sym typeface="Arial"/>
            </a:endParaRPr>
          </a:p>
          <a:p>
            <a:pPr marL="0" indent="0" defTabSz="457189">
              <a:lnSpc>
                <a:spcPct val="100000"/>
              </a:lnSpc>
              <a:spcBef>
                <a:spcPts val="0"/>
              </a:spcBef>
              <a:buClr>
                <a:srgbClr val="FF3A22"/>
              </a:buClr>
              <a:buNone/>
              <a:defRPr/>
            </a:pPr>
            <a:r>
              <a:rPr lang="en-US" sz="1500" b="1" dirty="0">
                <a:solidFill>
                  <a:srgbClr val="0064FF">
                    <a:lumMod val="60000"/>
                    <a:lumOff val="40000"/>
                  </a:srgbClr>
                </a:solidFill>
                <a:latin typeface="IBM Plex Sans" panose="020B0503050203000203" pitchFamily="34" charset="77"/>
                <a:cs typeface="Calibri"/>
                <a:sym typeface="Arial"/>
              </a:rPr>
              <a:t>One platform to rule them all from discovery to production </a:t>
            </a:r>
          </a:p>
          <a:p>
            <a:pPr marL="0" indent="0" defTabSz="457189">
              <a:lnSpc>
                <a:spcPct val="100000"/>
              </a:lnSpc>
              <a:spcBef>
                <a:spcPts val="0"/>
              </a:spcBef>
              <a:buClr>
                <a:srgbClr val="FF3A22"/>
              </a:buClr>
              <a:buNone/>
              <a:defRPr/>
            </a:pPr>
            <a:r>
              <a:rPr lang="en-US" sz="1250" dirty="0">
                <a:solidFill>
                  <a:srgbClr val="FFFFFF"/>
                </a:solidFill>
                <a:latin typeface="IBM Plex Sans" panose="020B0503050203000203" pitchFamily="34" charset="77"/>
                <a:cs typeface="Calibri"/>
                <a:sym typeface="Arial"/>
              </a:rPr>
              <a:t>Analyze data, build predictive models, and seamlessly integrate Watson Machine Learning to deploy at scale</a:t>
            </a:r>
          </a:p>
        </p:txBody>
      </p:sp>
      <p:sp>
        <p:nvSpPr>
          <p:cNvPr id="7" name="Rectangle 6">
            <a:extLst>
              <a:ext uri="{FF2B5EF4-FFF2-40B4-BE49-F238E27FC236}">
                <a16:creationId xmlns:a16="http://schemas.microsoft.com/office/drawing/2014/main" id="{3023BA59-6D32-DD4B-B19B-376F27064C23}"/>
              </a:ext>
            </a:extLst>
          </p:cNvPr>
          <p:cNvSpPr/>
          <p:nvPr/>
        </p:nvSpPr>
        <p:spPr>
          <a:xfrm>
            <a:off x="5772151" y="9525"/>
            <a:ext cx="3371849" cy="5143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400" b="1" dirty="0">
              <a:solidFill>
                <a:srgbClr val="0064FF">
                  <a:lumMod val="60000"/>
                  <a:lumOff val="40000"/>
                </a:srgbClr>
              </a:solidFill>
              <a:latin typeface="IBM Plex Sans"/>
              <a:cs typeface="Calibri"/>
            </a:endParaRPr>
          </a:p>
        </p:txBody>
      </p:sp>
      <p:sp>
        <p:nvSpPr>
          <p:cNvPr id="10" name="Chevron 9">
            <a:extLst>
              <a:ext uri="{FF2B5EF4-FFF2-40B4-BE49-F238E27FC236}">
                <a16:creationId xmlns:a16="http://schemas.microsoft.com/office/drawing/2014/main" id="{35F55238-7A82-8E46-889E-7A32024B817A}"/>
              </a:ext>
            </a:extLst>
          </p:cNvPr>
          <p:cNvSpPr/>
          <p:nvPr/>
        </p:nvSpPr>
        <p:spPr>
          <a:xfrm>
            <a:off x="200025" y="3734099"/>
            <a:ext cx="457200" cy="125099"/>
          </a:xfrm>
          <a:prstGeom prst="chevron">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428625" hangingPunct="0">
              <a:defRPr/>
            </a:pPr>
            <a:endParaRPr lang="en-US" sz="813" dirty="0">
              <a:solidFill>
                <a:srgbClr val="000000"/>
              </a:solidFill>
              <a:latin typeface="Calibri"/>
              <a:cs typeface="Calibri"/>
              <a:sym typeface="Calibri"/>
            </a:endParaRPr>
          </a:p>
        </p:txBody>
      </p:sp>
      <p:sp>
        <p:nvSpPr>
          <p:cNvPr id="11" name="TextBox 10">
            <a:extLst>
              <a:ext uri="{FF2B5EF4-FFF2-40B4-BE49-F238E27FC236}">
                <a16:creationId xmlns:a16="http://schemas.microsoft.com/office/drawing/2014/main" id="{61B5A2DA-1911-784F-B5D3-7BDF11048F5F}"/>
              </a:ext>
            </a:extLst>
          </p:cNvPr>
          <p:cNvSpPr txBox="1"/>
          <p:nvPr/>
        </p:nvSpPr>
        <p:spPr>
          <a:xfrm>
            <a:off x="6605717" y="1609818"/>
            <a:ext cx="2347783" cy="2785378"/>
          </a:xfrm>
          <a:prstGeom prst="rect">
            <a:avLst/>
          </a:prstGeom>
          <a:noFill/>
        </p:spPr>
        <p:txBody>
          <a:bodyPr wrap="square" rtlCol="0">
            <a:spAutoFit/>
          </a:bodyPr>
          <a:lstStyle/>
          <a:p>
            <a:pPr defTabSz="685800">
              <a:defRPr/>
            </a:pPr>
            <a:r>
              <a:rPr lang="en-US" sz="1250" b="1" dirty="0">
                <a:solidFill>
                  <a:srgbClr val="FFFFFF"/>
                </a:solidFill>
                <a:latin typeface="IBM Plex Sans" panose="020B0503050203000203" pitchFamily="34" charset="77"/>
                <a:cs typeface="Calibri"/>
              </a:rPr>
              <a:t>Seamless integration with:</a:t>
            </a:r>
          </a:p>
          <a:p>
            <a:pPr marL="557213" lvl="1" indent="-214313" defTabSz="685800">
              <a:buFont typeface="Arial" panose="020B0604020202020204" pitchFamily="34" charset="0"/>
              <a:buChar char="•"/>
              <a:defRPr/>
            </a:pPr>
            <a:endParaRPr lang="en-US" sz="1250" b="1" dirty="0">
              <a:solidFill>
                <a:srgbClr val="FFFFFF"/>
              </a:solidFill>
              <a:latin typeface="IBM Plex Sans" panose="020B0503050203000203" pitchFamily="34" charset="77"/>
              <a:cs typeface="Calibri"/>
            </a:endParaRPr>
          </a:p>
          <a:p>
            <a:pPr marL="214313" indent="-214313" defTabSz="685800">
              <a:buFont typeface="Arial" panose="020B0604020202020204" pitchFamily="34" charset="0"/>
              <a:buChar char="•"/>
              <a:defRPr/>
            </a:pPr>
            <a:r>
              <a:rPr lang="en-US" sz="1250" dirty="0">
                <a:solidFill>
                  <a:srgbClr val="FFFFFF"/>
                </a:solidFill>
                <a:latin typeface="IBM Plex Sans" panose="020B0503050203000203" pitchFamily="34" charset="77"/>
                <a:cs typeface="Calibri"/>
              </a:rPr>
              <a:t>Watson Knowledge Catalog brings g</a:t>
            </a:r>
            <a:r>
              <a:rPr lang="en-US" sz="1250" dirty="0" err="1">
                <a:solidFill>
                  <a:srgbClr val="FFFFFF"/>
                </a:solidFill>
                <a:latin typeface="IBM Plex Sans" panose="020B0503050203000203" pitchFamily="34" charset="77"/>
                <a:cs typeface="Calibri"/>
              </a:rPr>
              <a:t>overnance</a:t>
            </a:r>
            <a:r>
              <a:rPr lang="en-US" sz="1250" dirty="0">
                <a:solidFill>
                  <a:srgbClr val="FFFFFF"/>
                </a:solidFill>
                <a:latin typeface="IBM Plex Sans" panose="020B0503050203000203" pitchFamily="34" charset="77"/>
                <a:cs typeface="Calibri"/>
              </a:rPr>
              <a:t> &amp; catalog management </a:t>
            </a:r>
          </a:p>
          <a:p>
            <a:pPr marL="214313" indent="-214313" defTabSz="685800">
              <a:buFont typeface="Arial" panose="020B0604020202020204" pitchFamily="34" charset="0"/>
              <a:buChar char="•"/>
              <a:defRPr/>
            </a:pPr>
            <a:endParaRPr lang="en-US" sz="1250" dirty="0">
              <a:solidFill>
                <a:srgbClr val="FFFFFF"/>
              </a:solidFill>
              <a:latin typeface="IBM Plex Sans" panose="020B0503050203000203" pitchFamily="34" charset="77"/>
              <a:cs typeface="Calibri"/>
            </a:endParaRPr>
          </a:p>
          <a:p>
            <a:pPr marL="214313" indent="-214313" defTabSz="685800">
              <a:buFont typeface="Arial" panose="020B0604020202020204" pitchFamily="34" charset="0"/>
              <a:buChar char="•"/>
              <a:defRPr/>
            </a:pPr>
            <a:r>
              <a:rPr lang="en-US" sz="1250" dirty="0">
                <a:solidFill>
                  <a:srgbClr val="FFFFFF"/>
                </a:solidFill>
                <a:latin typeface="IBM Plex Sans" panose="020B0503050203000203" pitchFamily="34" charset="77"/>
                <a:cs typeface="Calibri"/>
              </a:rPr>
              <a:t>Watson Machine Learning deploys, manages, &amp; automatically retrains your models </a:t>
            </a:r>
          </a:p>
          <a:p>
            <a:pPr marL="214313" indent="-214313" defTabSz="685800">
              <a:buFont typeface="Arial" panose="020B0604020202020204" pitchFamily="34" charset="0"/>
              <a:buChar char="•"/>
              <a:defRPr/>
            </a:pPr>
            <a:endParaRPr lang="en-US" sz="1250" dirty="0">
              <a:solidFill>
                <a:srgbClr val="FFFFFF"/>
              </a:solidFill>
              <a:latin typeface="IBM Plex Sans" panose="020B0503050203000203" pitchFamily="34" charset="77"/>
              <a:cs typeface="Calibri"/>
            </a:endParaRPr>
          </a:p>
          <a:p>
            <a:pPr marL="214313" indent="-214313" defTabSz="685800">
              <a:buFont typeface="Arial" panose="020B0604020202020204" pitchFamily="34" charset="0"/>
              <a:buChar char="•"/>
              <a:defRPr/>
            </a:pPr>
            <a:r>
              <a:rPr lang="en-US" sz="1250" dirty="0">
                <a:solidFill>
                  <a:srgbClr val="FFFFFF"/>
                </a:solidFill>
                <a:latin typeface="IBM Plex Sans" panose="020B0503050203000203" pitchFamily="34" charset="77"/>
                <a:cs typeface="Calibri"/>
              </a:rPr>
              <a:t>Watson </a:t>
            </a:r>
            <a:r>
              <a:rPr lang="en-US" sz="1250" dirty="0" err="1">
                <a:solidFill>
                  <a:srgbClr val="FFFFFF"/>
                </a:solidFill>
                <a:latin typeface="IBM Plex Sans" panose="020B0503050203000203" pitchFamily="34" charset="77"/>
                <a:cs typeface="Calibri"/>
              </a:rPr>
              <a:t>OpenScale</a:t>
            </a:r>
            <a:r>
              <a:rPr lang="en-US" sz="1250" dirty="0">
                <a:solidFill>
                  <a:srgbClr val="FFFFFF"/>
                </a:solidFill>
                <a:latin typeface="IBM Plex Sans" panose="020B0503050203000203" pitchFamily="34" charset="77"/>
                <a:cs typeface="Calibri"/>
              </a:rPr>
              <a:t> offers unmatched levels of trust in automation </a:t>
            </a:r>
          </a:p>
        </p:txBody>
      </p:sp>
      <p:sp>
        <p:nvSpPr>
          <p:cNvPr id="15" name="Rounded Rectangle 14">
            <a:extLst>
              <a:ext uri="{FF2B5EF4-FFF2-40B4-BE49-F238E27FC236}">
                <a16:creationId xmlns:a16="http://schemas.microsoft.com/office/drawing/2014/main" id="{ACC14A08-F5C5-2D45-A1FB-19170929A555}"/>
              </a:ext>
            </a:extLst>
          </p:cNvPr>
          <p:cNvSpPr/>
          <p:nvPr/>
        </p:nvSpPr>
        <p:spPr>
          <a:xfrm>
            <a:off x="6192892" y="1057276"/>
            <a:ext cx="2865383" cy="3443621"/>
          </a:xfrm>
          <a:prstGeom prst="roundRect">
            <a:avLst/>
          </a:prstGeom>
          <a:noFill/>
          <a:ln>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486">
              <a:defRPr/>
            </a:pPr>
            <a:endParaRPr lang="en-US" sz="1500" dirty="0">
              <a:solidFill>
                <a:srgbClr val="141140"/>
              </a:solidFill>
              <a:latin typeface="IBM Plex Sans" panose="020B0503050000000000" pitchFamily="34" charset="77"/>
              <a:cs typeface="Calibri"/>
            </a:endParaRPr>
          </a:p>
        </p:txBody>
      </p:sp>
      <p:pic>
        <p:nvPicPr>
          <p:cNvPr id="9" name="Picture 8">
            <a:extLst>
              <a:ext uri="{FF2B5EF4-FFF2-40B4-BE49-F238E27FC236}">
                <a16:creationId xmlns:a16="http://schemas.microsoft.com/office/drawing/2014/main" id="{44C6543B-9AA2-9D4F-AFE0-F0BF915DF38E}"/>
              </a:ext>
            </a:extLst>
          </p:cNvPr>
          <p:cNvPicPr>
            <a:picLocks noChangeAspect="1"/>
          </p:cNvPicPr>
          <p:nvPr/>
        </p:nvPicPr>
        <p:blipFill>
          <a:blip r:embed="rId3"/>
          <a:stretch>
            <a:fillRect/>
          </a:stretch>
        </p:blipFill>
        <p:spPr>
          <a:xfrm>
            <a:off x="7269683" y="513729"/>
            <a:ext cx="807397" cy="819818"/>
          </a:xfrm>
          <a:prstGeom prst="rect">
            <a:avLst/>
          </a:prstGeom>
        </p:spPr>
      </p:pic>
      <p:pic>
        <p:nvPicPr>
          <p:cNvPr id="2" name="Picture 1">
            <a:extLst>
              <a:ext uri="{FF2B5EF4-FFF2-40B4-BE49-F238E27FC236}">
                <a16:creationId xmlns:a16="http://schemas.microsoft.com/office/drawing/2014/main" id="{D17BD0B6-F977-9645-81FC-6A9C71CFABA5}"/>
              </a:ext>
            </a:extLst>
          </p:cNvPr>
          <p:cNvPicPr>
            <a:picLocks noChangeAspect="1"/>
          </p:cNvPicPr>
          <p:nvPr/>
        </p:nvPicPr>
        <p:blipFill>
          <a:blip r:embed="rId4"/>
          <a:stretch>
            <a:fillRect/>
          </a:stretch>
        </p:blipFill>
        <p:spPr>
          <a:xfrm>
            <a:off x="5903184" y="1954212"/>
            <a:ext cx="571500" cy="627063"/>
          </a:xfrm>
          <a:prstGeom prst="rect">
            <a:avLst/>
          </a:prstGeom>
        </p:spPr>
      </p:pic>
      <p:pic>
        <p:nvPicPr>
          <p:cNvPr id="8" name="Picture 7">
            <a:extLst>
              <a:ext uri="{FF2B5EF4-FFF2-40B4-BE49-F238E27FC236}">
                <a16:creationId xmlns:a16="http://schemas.microsoft.com/office/drawing/2014/main" id="{B86DF302-71ED-2B40-803C-C838B8385C2A}"/>
              </a:ext>
            </a:extLst>
          </p:cNvPr>
          <p:cNvPicPr>
            <a:picLocks noChangeAspect="1"/>
          </p:cNvPicPr>
          <p:nvPr/>
        </p:nvPicPr>
        <p:blipFill>
          <a:blip r:embed="rId5"/>
          <a:stretch>
            <a:fillRect/>
          </a:stretch>
        </p:blipFill>
        <p:spPr>
          <a:xfrm>
            <a:off x="5900878" y="2757352"/>
            <a:ext cx="576111" cy="627063"/>
          </a:xfrm>
          <a:prstGeom prst="rect">
            <a:avLst/>
          </a:prstGeom>
        </p:spPr>
      </p:pic>
      <p:pic>
        <p:nvPicPr>
          <p:cNvPr id="17" name="Picture 16">
            <a:extLst>
              <a:ext uri="{FF2B5EF4-FFF2-40B4-BE49-F238E27FC236}">
                <a16:creationId xmlns:a16="http://schemas.microsoft.com/office/drawing/2014/main" id="{7835785D-F230-4246-BFF0-BF4DCD6B7BBF}"/>
              </a:ext>
            </a:extLst>
          </p:cNvPr>
          <p:cNvPicPr>
            <a:picLocks noChangeAspect="1"/>
          </p:cNvPicPr>
          <p:nvPr/>
        </p:nvPicPr>
        <p:blipFill>
          <a:blip r:embed="rId6"/>
          <a:stretch>
            <a:fillRect/>
          </a:stretch>
        </p:blipFill>
        <p:spPr>
          <a:xfrm>
            <a:off x="5900878" y="3560492"/>
            <a:ext cx="573806" cy="627063"/>
          </a:xfrm>
          <a:prstGeom prst="rect">
            <a:avLst/>
          </a:prstGeom>
        </p:spPr>
      </p:pic>
    </p:spTree>
    <p:extLst>
      <p:ext uri="{BB962C8B-B14F-4D97-AF65-F5344CB8AC3E}">
        <p14:creationId xmlns:p14="http://schemas.microsoft.com/office/powerpoint/2010/main" val="19539078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7BBAFC-5032-6A4C-89E2-53A1F20708C3}"/>
              </a:ext>
            </a:extLst>
          </p:cNvPr>
          <p:cNvSpPr>
            <a:spLocks noGrp="1"/>
          </p:cNvSpPr>
          <p:nvPr>
            <p:ph type="sldNum" sz="quarter" idx="10"/>
          </p:nvPr>
        </p:nvSpPr>
        <p:spPr/>
        <p:txBody>
          <a:bodyPr/>
          <a:lstStyle/>
          <a:p>
            <a:fld id="{D0BE6F14-FF48-0F4F-A8AA-2E3F25371E4A}" type="slidenum">
              <a:rPr lang="en-US" smtClean="0">
                <a:solidFill>
                  <a:srgbClr val="000000"/>
                </a:solidFill>
              </a:rPr>
              <a:pPr/>
              <a:t>2</a:t>
            </a:fld>
            <a:endParaRPr lang="en-US">
              <a:solidFill>
                <a:srgbClr val="000000"/>
              </a:solidFill>
            </a:endParaRPr>
          </a:p>
        </p:txBody>
      </p:sp>
      <p:sp>
        <p:nvSpPr>
          <p:cNvPr id="6" name="Title 5">
            <a:extLst>
              <a:ext uri="{FF2B5EF4-FFF2-40B4-BE49-F238E27FC236}">
                <a16:creationId xmlns:a16="http://schemas.microsoft.com/office/drawing/2014/main" id="{901747B8-1168-EC40-B038-F526EFF0E566}"/>
              </a:ext>
            </a:extLst>
          </p:cNvPr>
          <p:cNvSpPr>
            <a:spLocks noGrp="1"/>
          </p:cNvSpPr>
          <p:nvPr>
            <p:ph type="title"/>
          </p:nvPr>
        </p:nvSpPr>
        <p:spPr>
          <a:xfrm>
            <a:off x="0" y="-1"/>
            <a:ext cx="9143999" cy="1290639"/>
          </a:xfrm>
        </p:spPr>
        <p:txBody>
          <a:bodyPr/>
          <a:lstStyle/>
          <a:p>
            <a:r>
              <a:rPr lang="fr-FR" b="1" dirty="0"/>
              <a:t>											Introduction</a:t>
            </a:r>
          </a:p>
        </p:txBody>
      </p:sp>
      <p:grpSp>
        <p:nvGrpSpPr>
          <p:cNvPr id="10" name="Group 9">
            <a:extLst>
              <a:ext uri="{FF2B5EF4-FFF2-40B4-BE49-F238E27FC236}">
                <a16:creationId xmlns:a16="http://schemas.microsoft.com/office/drawing/2014/main" id="{A9754FF3-F00B-E945-B5EE-8EE537BCAAB8}"/>
              </a:ext>
            </a:extLst>
          </p:cNvPr>
          <p:cNvGrpSpPr/>
          <p:nvPr/>
        </p:nvGrpSpPr>
        <p:grpSpPr>
          <a:xfrm>
            <a:off x="3890620" y="1305288"/>
            <a:ext cx="6070251" cy="1953300"/>
            <a:chOff x="2156822" y="1305288"/>
            <a:chExt cx="6070251" cy="1953300"/>
          </a:xfrm>
        </p:grpSpPr>
        <p:sp>
          <p:nvSpPr>
            <p:cNvPr id="7" name="Shape 171">
              <a:extLst>
                <a:ext uri="{FF2B5EF4-FFF2-40B4-BE49-F238E27FC236}">
                  <a16:creationId xmlns:a16="http://schemas.microsoft.com/office/drawing/2014/main" id="{1BA6CB40-F6DD-DF43-9F03-8D4233C0459C}"/>
                </a:ext>
              </a:extLst>
            </p:cNvPr>
            <p:cNvSpPr txBox="1">
              <a:spLocks/>
            </p:cNvSpPr>
            <p:nvPr/>
          </p:nvSpPr>
          <p:spPr>
            <a:xfrm>
              <a:off x="2156822" y="1305288"/>
              <a:ext cx="6070251" cy="1953300"/>
            </a:xfrm>
            <a:prstGeom prst="rect">
              <a:avLst/>
            </a:prstGeom>
          </p:spPr>
          <p:txBody>
            <a:bodyPr vert="horz" wrap="square" lIns="91425" tIns="91425" rIns="91425" bIns="91425" rtlCol="0" anchor="t" anchorCtr="0">
              <a:noAutofit/>
            </a:bodyPr>
            <a:lstStyle>
              <a:lvl1pPr marL="0" indent="0" algn="l" defTabSz="457200" rtl="0" eaLnBrk="1" latinLnBrk="0" hangingPunct="1">
                <a:spcBef>
                  <a:spcPts val="1500"/>
                </a:spcBef>
                <a:buFont typeface="Arial"/>
                <a:buNone/>
                <a:defRPr sz="2000" b="0" i="0" kern="1200">
                  <a:solidFill>
                    <a:srgbClr val="FFFFFF"/>
                  </a:solidFill>
                  <a:latin typeface="Helvetica Neue Regular" charset="0"/>
                  <a:ea typeface="+mn-ea"/>
                  <a:cs typeface="Helvetica Neue Regular" charset="0"/>
                </a:defRPr>
              </a:lvl1pPr>
              <a:lvl2pPr marL="173038" indent="-173038" algn="l" defTabSz="457200" rtl="0" eaLnBrk="1" latinLnBrk="0" hangingPunct="1">
                <a:spcBef>
                  <a:spcPct val="20000"/>
                </a:spcBef>
                <a:buFont typeface="Arial"/>
                <a:buChar char="–"/>
                <a:defRPr sz="2000" b="0" i="0" kern="1200">
                  <a:solidFill>
                    <a:srgbClr val="FFFFFF"/>
                  </a:solidFill>
                  <a:latin typeface="Helvetica Neue Regular" charset="0"/>
                  <a:ea typeface="+mn-ea"/>
                  <a:cs typeface="Helvetica Neue Regular" charset="0"/>
                </a:defRPr>
              </a:lvl2pPr>
              <a:lvl3pPr marL="396875" indent="-173038" algn="l" defTabSz="457200" rtl="0" eaLnBrk="1" latinLnBrk="0" hangingPunct="1">
                <a:spcBef>
                  <a:spcPct val="20000"/>
                </a:spcBef>
                <a:buFont typeface="Arial"/>
                <a:buChar char="•"/>
                <a:defRPr sz="2000" b="0" i="0" kern="1200">
                  <a:solidFill>
                    <a:srgbClr val="FFFFFF"/>
                  </a:solidFill>
                  <a:latin typeface="Helvetica Neue Regular" charset="0"/>
                  <a:ea typeface="+mn-ea"/>
                  <a:cs typeface="Helvetica Neue Regular" charset="0"/>
                </a:defRPr>
              </a:lvl3pPr>
              <a:lvl4pPr marL="625475" indent="-168275" algn="l" defTabSz="457200" rtl="0" eaLnBrk="1" latinLnBrk="0" hangingPunct="1">
                <a:spcBef>
                  <a:spcPct val="20000"/>
                </a:spcBef>
                <a:buFont typeface="Arial"/>
                <a:buChar char="–"/>
                <a:defRPr sz="2000" b="0" i="0" kern="1200">
                  <a:solidFill>
                    <a:srgbClr val="FFFFFF"/>
                  </a:solidFill>
                  <a:latin typeface="Helvetica Neue Regular" charset="0"/>
                  <a:ea typeface="+mn-ea"/>
                  <a:cs typeface="Helvetica Neue Regular" charset="0"/>
                </a:defRPr>
              </a:lvl4pPr>
              <a:lvl5pPr marL="803275" indent="-173038" algn="l" defTabSz="457200" rtl="0" eaLnBrk="1" latinLnBrk="0" hangingPunct="1">
                <a:spcBef>
                  <a:spcPct val="20000"/>
                </a:spcBef>
                <a:buFont typeface="Arial"/>
                <a:buChar char="»"/>
                <a:defRPr sz="2000" b="0" i="0" kern="1200">
                  <a:solidFill>
                    <a:srgbClr val="FFFFFF"/>
                  </a:solidFill>
                  <a:latin typeface="Helvetica Neue Regular" charset="0"/>
                  <a:ea typeface="+mn-ea"/>
                  <a:cs typeface="Helvetica Neue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 b="1" dirty="0">
                  <a:solidFill>
                    <a:schemeClr val="bg1"/>
                  </a:solidFill>
                  <a:latin typeface="Helvetica Neue" charset="0"/>
                  <a:ea typeface="Helvetica Neue" charset="0"/>
                  <a:cs typeface="Helvetica Neue" charset="0"/>
                </a:rPr>
                <a:t>I am </a:t>
              </a:r>
              <a:r>
                <a:rPr lang="fr-FR" b="1" dirty="0">
                  <a:solidFill>
                    <a:schemeClr val="bg1"/>
                  </a:solidFill>
                  <a:latin typeface="Helvetica Neue" charset="0"/>
                  <a:ea typeface="Helvetica Neue" charset="0"/>
                  <a:cs typeface="Helvetica Neue" charset="0"/>
                </a:rPr>
                <a:t>Emmanuel </a:t>
              </a:r>
              <a:r>
                <a:rPr lang="fr-FR" b="1" dirty="0" err="1">
                  <a:solidFill>
                    <a:schemeClr val="bg1"/>
                  </a:solidFill>
                  <a:latin typeface="Helvetica Neue" charset="0"/>
                  <a:ea typeface="Helvetica Neue" charset="0"/>
                  <a:cs typeface="Helvetica Neue" charset="0"/>
                </a:rPr>
                <a:t>Génard</a:t>
              </a:r>
              <a:endParaRPr lang="fr-FR" b="1" dirty="0">
                <a:solidFill>
                  <a:schemeClr val="bg1"/>
                </a:solidFill>
                <a:latin typeface="Helvetica Neue" charset="0"/>
                <a:ea typeface="Helvetica Neue" charset="0"/>
                <a:cs typeface="Helvetica Neue" charset="0"/>
              </a:endParaRPr>
            </a:p>
            <a:p>
              <a:pPr>
                <a:spcBef>
                  <a:spcPts val="0"/>
                </a:spcBef>
                <a:buClr>
                  <a:schemeClr val="dk1"/>
                </a:buClr>
                <a:buSzPct val="30555"/>
              </a:pPr>
              <a:endParaRPr lang="fr-FR" sz="1600" b="1" dirty="0">
                <a:solidFill>
                  <a:schemeClr val="bg1"/>
                </a:solidFill>
                <a:latin typeface="Helvetica Neue" charset="0"/>
                <a:ea typeface="Helvetica Neue" charset="0"/>
                <a:cs typeface="Helvetica Neue" charset="0"/>
              </a:endParaRPr>
            </a:p>
            <a:p>
              <a:pPr>
                <a:spcBef>
                  <a:spcPts val="0"/>
                </a:spcBef>
                <a:buClr>
                  <a:schemeClr val="dk1"/>
                </a:buClr>
                <a:buSzPct val="30555"/>
              </a:pPr>
              <a:r>
                <a:rPr lang="fr-FR" sz="1600" b="1" dirty="0">
                  <a:solidFill>
                    <a:schemeClr val="bg1"/>
                  </a:solidFill>
                  <a:latin typeface="Helvetica Neue" charset="0"/>
                  <a:ea typeface="Helvetica Neue" charset="0"/>
                  <a:cs typeface="Helvetica Neue" charset="0"/>
                </a:rPr>
                <a:t>Y</a:t>
              </a:r>
              <a:r>
                <a:rPr lang="en" sz="1600" b="1" dirty="0" err="1">
                  <a:solidFill>
                    <a:schemeClr val="bg1"/>
                  </a:solidFill>
                  <a:latin typeface="Helvetica Neue" charset="0"/>
                  <a:ea typeface="Helvetica Neue" charset="0"/>
                  <a:cs typeface="Helvetica Neue" charset="0"/>
                </a:rPr>
                <a:t>ou</a:t>
              </a:r>
              <a:r>
                <a:rPr lang="en" sz="1600" b="1" dirty="0">
                  <a:solidFill>
                    <a:schemeClr val="bg1"/>
                  </a:solidFill>
                  <a:latin typeface="Helvetica Neue" charset="0"/>
                  <a:ea typeface="Helvetica Neue" charset="0"/>
                  <a:cs typeface="Helvetica Neue" charset="0"/>
                </a:rPr>
                <a:t> can find me at </a:t>
              </a:r>
              <a:r>
                <a:rPr lang="fr-FR" sz="1600" b="1" i="1" dirty="0">
                  <a:solidFill>
                    <a:schemeClr val="accent5">
                      <a:lumMod val="75000"/>
                    </a:schemeClr>
                  </a:solidFill>
                  <a:latin typeface="Helvetica Neue" charset="0"/>
                  <a:ea typeface="Helvetica Neue" charset="0"/>
                  <a:cs typeface="Helvetica Neue" charset="0"/>
                  <a:hlinkClick r:id="rId3"/>
                </a:rPr>
                <a:t>genard@fr.ibm.com</a:t>
              </a:r>
              <a:endParaRPr lang="fr-FR" sz="1600" b="1" i="1" dirty="0">
                <a:solidFill>
                  <a:schemeClr val="accent5">
                    <a:lumMod val="75000"/>
                  </a:schemeClr>
                </a:solidFill>
                <a:latin typeface="Helvetica Neue" charset="0"/>
                <a:ea typeface="Helvetica Neue" charset="0"/>
                <a:cs typeface="Helvetica Neue" charset="0"/>
              </a:endParaRPr>
            </a:p>
            <a:p>
              <a:pPr>
                <a:spcBef>
                  <a:spcPts val="0"/>
                </a:spcBef>
                <a:buClr>
                  <a:schemeClr val="dk1"/>
                </a:buClr>
                <a:buSzPct val="30555"/>
              </a:pPr>
              <a:endParaRPr lang="fr-FR" sz="1200" b="1" dirty="0">
                <a:solidFill>
                  <a:schemeClr val="accent5">
                    <a:lumMod val="75000"/>
                  </a:schemeClr>
                </a:solidFill>
                <a:latin typeface="Helvetica Neue" charset="0"/>
                <a:ea typeface="Helvetica Neue" charset="0"/>
                <a:cs typeface="Helvetica Neue" charset="0"/>
              </a:endParaRPr>
            </a:p>
            <a:p>
              <a:pPr>
                <a:spcBef>
                  <a:spcPts val="0"/>
                </a:spcBef>
                <a:buClr>
                  <a:schemeClr val="dk1"/>
                </a:buClr>
                <a:buSzPct val="30555"/>
              </a:pPr>
              <a:r>
                <a:rPr lang="fr-FR" sz="1200" b="1" dirty="0">
                  <a:solidFill>
                    <a:schemeClr val="accent5">
                      <a:lumMod val="75000"/>
                    </a:schemeClr>
                  </a:solidFill>
                  <a:latin typeface="Helvetica Neue" charset="0"/>
                  <a:ea typeface="Helvetica Neue" charset="0"/>
                  <a:cs typeface="Helvetica Neue" charset="0"/>
                </a:rPr>
                <a:t>		</a:t>
              </a:r>
              <a:r>
                <a:rPr lang="en" sz="1200" b="1" dirty="0">
                  <a:solidFill>
                    <a:schemeClr val="bg1"/>
                  </a:solidFill>
                  <a:latin typeface="Helvetica Neue" charset="0"/>
                  <a:ea typeface="Helvetica Neue" charset="0"/>
                  <a:cs typeface="Helvetica Neue" charset="0"/>
                </a:rPr>
                <a:t>@</a:t>
              </a:r>
              <a:r>
                <a:rPr lang="fr-FR" sz="1200" b="1" dirty="0" err="1">
                  <a:solidFill>
                    <a:schemeClr val="bg1"/>
                  </a:solidFill>
                  <a:latin typeface="Helvetica Neue" charset="0"/>
                  <a:ea typeface="Helvetica Neue" charset="0"/>
                  <a:cs typeface="Helvetica Neue" charset="0"/>
                </a:rPr>
                <a:t>manuGenard</a:t>
              </a:r>
              <a:endParaRPr lang="fr-FR" sz="1200" b="1" dirty="0">
                <a:solidFill>
                  <a:schemeClr val="bg1"/>
                </a:solidFill>
                <a:latin typeface="Helvetica Neue" charset="0"/>
                <a:ea typeface="Helvetica Neue" charset="0"/>
                <a:cs typeface="Helvetica Neue" charset="0"/>
              </a:endParaRPr>
            </a:p>
            <a:p>
              <a:pPr>
                <a:spcBef>
                  <a:spcPts val="0"/>
                </a:spcBef>
                <a:buClr>
                  <a:schemeClr val="dk1"/>
                </a:buClr>
                <a:buSzPct val="30555"/>
              </a:pPr>
              <a:r>
                <a:rPr lang="fr-FR" sz="1200" b="1" dirty="0">
                  <a:solidFill>
                    <a:schemeClr val="accent5">
                      <a:lumMod val="75000"/>
                    </a:schemeClr>
                  </a:solidFill>
                  <a:latin typeface="Helvetica Neue" charset="0"/>
                  <a:ea typeface="Helvetica Neue" charset="0"/>
                  <a:cs typeface="Helvetica Neue" charset="0"/>
                </a:rPr>
                <a:t>		</a:t>
              </a:r>
            </a:p>
            <a:p>
              <a:pPr>
                <a:spcBef>
                  <a:spcPts val="0"/>
                </a:spcBef>
                <a:buClr>
                  <a:schemeClr val="dk1"/>
                </a:buClr>
                <a:buSzPct val="30555"/>
              </a:pPr>
              <a:r>
                <a:rPr lang="fr-FR" sz="1200" b="1" dirty="0">
                  <a:solidFill>
                    <a:schemeClr val="accent5">
                      <a:lumMod val="75000"/>
                    </a:schemeClr>
                  </a:solidFill>
                  <a:latin typeface="Helvetica Neue" charset="0"/>
                  <a:ea typeface="Helvetica Neue" charset="0"/>
                  <a:cs typeface="Helvetica Neue" charset="0"/>
                </a:rPr>
                <a:t>		</a:t>
              </a:r>
              <a:r>
                <a:rPr lang="en-US" sz="1200" b="1" dirty="0">
                  <a:solidFill>
                    <a:schemeClr val="accent5">
                      <a:lumMod val="75000"/>
                    </a:schemeClr>
                  </a:solidFill>
                  <a:latin typeface="Helvetica Neue" charset="0"/>
                  <a:ea typeface="Helvetica Neue" charset="0"/>
                  <a:cs typeface="Helvetica Neue" charset="0"/>
                  <a:hlinkClick r:id="rId4"/>
                </a:rPr>
                <a:t>http://fr.linkedin.com/in/egenard</a:t>
              </a:r>
              <a:endParaRPr lang="en-US" sz="1200" b="1" dirty="0">
                <a:solidFill>
                  <a:schemeClr val="accent5">
                    <a:lumMod val="75000"/>
                  </a:schemeClr>
                </a:solidFill>
                <a:latin typeface="Helvetica Neue" charset="0"/>
                <a:ea typeface="Helvetica Neue" charset="0"/>
                <a:cs typeface="Helvetica Neue" charset="0"/>
              </a:endParaRPr>
            </a:p>
            <a:p>
              <a:pPr>
                <a:spcBef>
                  <a:spcPts val="0"/>
                </a:spcBef>
                <a:buClr>
                  <a:schemeClr val="dk1"/>
                </a:buClr>
                <a:buSzPct val="30555"/>
              </a:pPr>
              <a:endParaRPr lang="en" sz="1200" b="1" dirty="0">
                <a:solidFill>
                  <a:schemeClr val="accent5">
                    <a:lumMod val="75000"/>
                  </a:schemeClr>
                </a:solidFill>
                <a:latin typeface="Helvetica Neue" charset="0"/>
                <a:ea typeface="Helvetica Neue" charset="0"/>
                <a:cs typeface="Helvetica Neue" charset="0"/>
              </a:endParaRPr>
            </a:p>
          </p:txBody>
        </p:sp>
        <p:pic>
          <p:nvPicPr>
            <p:cNvPr id="8" name="Picture 2" descr="elated image">
              <a:extLst>
                <a:ext uri="{FF2B5EF4-FFF2-40B4-BE49-F238E27FC236}">
                  <a16:creationId xmlns:a16="http://schemas.microsoft.com/office/drawing/2014/main" id="{79FACD94-EBC7-9B41-95E3-0569B610CF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350" y="2693519"/>
              <a:ext cx="261620" cy="2616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lated image">
              <a:extLst>
                <a:ext uri="{FF2B5EF4-FFF2-40B4-BE49-F238E27FC236}">
                  <a16:creationId xmlns:a16="http://schemas.microsoft.com/office/drawing/2014/main" id="{A5EB8FBF-4333-0546-829D-36DADF820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9935" y="2355226"/>
              <a:ext cx="262890" cy="26289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175646DE-7595-5041-8DA6-14EDC500419C}"/>
              </a:ext>
            </a:extLst>
          </p:cNvPr>
          <p:cNvPicPr>
            <a:picLocks noChangeAspect="1"/>
          </p:cNvPicPr>
          <p:nvPr/>
        </p:nvPicPr>
        <p:blipFill>
          <a:blip r:embed="rId7"/>
          <a:stretch>
            <a:fillRect/>
          </a:stretch>
        </p:blipFill>
        <p:spPr>
          <a:xfrm>
            <a:off x="2" y="0"/>
            <a:ext cx="2923138" cy="5143500"/>
          </a:xfrm>
          <a:prstGeom prst="rect">
            <a:avLst/>
          </a:prstGeom>
        </p:spPr>
      </p:pic>
    </p:spTree>
    <p:extLst>
      <p:ext uri="{BB962C8B-B14F-4D97-AF65-F5344CB8AC3E}">
        <p14:creationId xmlns:p14="http://schemas.microsoft.com/office/powerpoint/2010/main" val="2264103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4991-E881-F948-81D3-9F393DDCD12D}"/>
              </a:ext>
            </a:extLst>
          </p:cNvPr>
          <p:cNvSpPr>
            <a:spLocks noGrp="1"/>
          </p:cNvSpPr>
          <p:nvPr>
            <p:ph type="title"/>
          </p:nvPr>
        </p:nvSpPr>
        <p:spPr>
          <a:xfrm>
            <a:off x="156409" y="84703"/>
            <a:ext cx="4574744" cy="4473575"/>
          </a:xfrm>
        </p:spPr>
        <p:txBody>
          <a:bodyPr anchor="ctr"/>
          <a:lstStyle/>
          <a:p>
            <a:r>
              <a:rPr lang="en-US" sz="5400" dirty="0">
                <a:latin typeface="IBM Plex Sans" panose="020B0503050203000203" pitchFamily="34" charset="0"/>
              </a:rPr>
              <a:t>Watson Studio</a:t>
            </a:r>
          </a:p>
        </p:txBody>
      </p:sp>
      <p:sp>
        <p:nvSpPr>
          <p:cNvPr id="3" name="Slide Number Placeholder 2">
            <a:extLst>
              <a:ext uri="{FF2B5EF4-FFF2-40B4-BE49-F238E27FC236}">
                <a16:creationId xmlns:a16="http://schemas.microsoft.com/office/drawing/2014/main" id="{6679261F-9756-DB47-B9FB-F8F2E1211BEB}"/>
              </a:ext>
            </a:extLst>
          </p:cNvPr>
          <p:cNvSpPr>
            <a:spLocks noGrp="1"/>
          </p:cNvSpPr>
          <p:nvPr>
            <p:ph type="sldNum" sz="quarter" idx="10"/>
          </p:nvPr>
        </p:nvSpPr>
        <p:spPr>
          <a:xfrm>
            <a:off x="8822426" y="4848894"/>
            <a:ext cx="92974" cy="92333"/>
          </a:xfrm>
        </p:spPr>
        <p:txBody>
          <a:bodyPr/>
          <a:lstStyle/>
          <a:p>
            <a:pPr>
              <a:defRPr/>
            </a:pPr>
            <a:fld id="{3FD999D4-B456-9943-89B7-30D56181CE18}" type="slidenum">
              <a:rPr lang="en-US">
                <a:solidFill>
                  <a:srgbClr val="000000"/>
                </a:solidFill>
                <a:latin typeface="IBM Plex Sans"/>
              </a:rPr>
              <a:pPr>
                <a:defRPr/>
              </a:pPr>
              <a:t>20</a:t>
            </a:fld>
            <a:endParaRPr lang="en-US">
              <a:solidFill>
                <a:srgbClr val="000000"/>
              </a:solidFill>
              <a:latin typeface="IBM Plex Sans"/>
            </a:endParaRPr>
          </a:p>
        </p:txBody>
      </p:sp>
      <p:sp>
        <p:nvSpPr>
          <p:cNvPr id="4" name="TextBox 3">
            <a:extLst>
              <a:ext uri="{FF2B5EF4-FFF2-40B4-BE49-F238E27FC236}">
                <a16:creationId xmlns:a16="http://schemas.microsoft.com/office/drawing/2014/main" id="{B26423CF-199A-7548-B73B-186BEB4D229E}"/>
              </a:ext>
            </a:extLst>
          </p:cNvPr>
          <p:cNvSpPr txBox="1"/>
          <p:nvPr/>
        </p:nvSpPr>
        <p:spPr>
          <a:xfrm>
            <a:off x="719191" y="3298004"/>
            <a:ext cx="6369978"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fr-FR" sz="3200" b="0" i="0" u="none" strike="noStrike" cap="none" spc="0" normalizeH="0" baseline="0" dirty="0">
                <a:ln>
                  <a:noFill/>
                </a:ln>
                <a:solidFill>
                  <a:srgbClr val="FFFFFF"/>
                </a:solidFill>
                <a:effectLst/>
                <a:uFillTx/>
                <a:latin typeface="+mn-lt"/>
                <a:ea typeface="+mn-ea"/>
                <a:cs typeface="+mn-cs"/>
                <a:sym typeface="Calibri"/>
              </a:rPr>
              <a:t>Data </a:t>
            </a:r>
            <a:r>
              <a:rPr kumimoji="0" lang="fr-FR" sz="3200" b="0" i="0" u="none" strike="noStrike" cap="none" spc="0" normalizeH="0" baseline="0" dirty="0" err="1">
                <a:ln>
                  <a:noFill/>
                </a:ln>
                <a:solidFill>
                  <a:srgbClr val="FFFFFF"/>
                </a:solidFill>
                <a:effectLst/>
                <a:uFillTx/>
                <a:latin typeface="+mn-lt"/>
                <a:ea typeface="+mn-ea"/>
                <a:cs typeface="+mn-cs"/>
                <a:sym typeface="Calibri"/>
              </a:rPr>
              <a:t>Refinery</a:t>
            </a:r>
            <a:endParaRPr kumimoji="0" lang="fr-FR" sz="3200" b="0" i="0" u="none" strike="noStrike" cap="none" spc="0" normalizeH="0" baseline="0" dirty="0">
              <a:ln>
                <a:noFill/>
              </a:ln>
              <a:solidFill>
                <a:srgbClr val="FFFFFF"/>
              </a:solidFill>
              <a:effectLst/>
              <a:uFillTx/>
              <a:latin typeface="+mn-lt"/>
              <a:ea typeface="+mn-ea"/>
              <a:cs typeface="+mn-cs"/>
              <a:sym typeface="Calibri"/>
            </a:endParaRPr>
          </a:p>
        </p:txBody>
      </p:sp>
    </p:spTree>
    <p:extLst>
      <p:ext uri="{BB962C8B-B14F-4D97-AF65-F5344CB8AC3E}">
        <p14:creationId xmlns:p14="http://schemas.microsoft.com/office/powerpoint/2010/main" val="128068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3144-64C3-44CE-8C65-993169FD8906}"/>
              </a:ext>
            </a:extLst>
          </p:cNvPr>
          <p:cNvSpPr>
            <a:spLocks noGrp="1"/>
          </p:cNvSpPr>
          <p:nvPr>
            <p:ph type="title"/>
          </p:nvPr>
        </p:nvSpPr>
        <p:spPr/>
        <p:txBody>
          <a:bodyPr/>
          <a:lstStyle/>
          <a:p>
            <a:r>
              <a:rPr lang="en-US" b="1" dirty="0"/>
              <a:t>Data Refinery</a:t>
            </a:r>
          </a:p>
        </p:txBody>
      </p:sp>
      <p:sp>
        <p:nvSpPr>
          <p:cNvPr id="3" name="Content Placeholder 2">
            <a:extLst>
              <a:ext uri="{FF2B5EF4-FFF2-40B4-BE49-F238E27FC236}">
                <a16:creationId xmlns:a16="http://schemas.microsoft.com/office/drawing/2014/main" id="{7F2E8B31-B5BF-4E06-B8EE-6D6D7A9A77C9}"/>
              </a:ext>
            </a:extLst>
          </p:cNvPr>
          <p:cNvSpPr>
            <a:spLocks noGrp="1"/>
          </p:cNvSpPr>
          <p:nvPr>
            <p:ph idx="1"/>
          </p:nvPr>
        </p:nvSpPr>
        <p:spPr>
          <a:xfrm>
            <a:off x="228600" y="636997"/>
            <a:ext cx="9418834" cy="3314700"/>
          </a:xfrm>
        </p:spPr>
        <p:txBody>
          <a:bodyPr/>
          <a:lstStyle/>
          <a:p>
            <a:r>
              <a:rPr lang="en-US" dirty="0"/>
              <a:t>Allows low-code implementation of Data Processing pipelines</a:t>
            </a:r>
          </a:p>
          <a:p>
            <a:pPr lvl="1"/>
            <a:r>
              <a:rPr lang="en-US" dirty="0"/>
              <a:t>Data processing steps are composed through a simple GUI</a:t>
            </a:r>
          </a:p>
          <a:p>
            <a:pPr lvl="2"/>
            <a:r>
              <a:rPr lang="en-US" dirty="0"/>
              <a:t>Uses </a:t>
            </a:r>
            <a:r>
              <a:rPr lang="en-US" b="1" i="1" dirty="0" err="1"/>
              <a:t>dplyr</a:t>
            </a:r>
            <a:r>
              <a:rPr lang="en-US" dirty="0"/>
              <a:t> as the underlying language</a:t>
            </a:r>
          </a:p>
          <a:p>
            <a:pPr lvl="1"/>
            <a:r>
              <a:rPr lang="en-US" dirty="0"/>
              <a:t>Creates a ‘Data Flow’, which can run against same-shape data sources</a:t>
            </a:r>
          </a:p>
          <a:p>
            <a:pPr lvl="1"/>
            <a:r>
              <a:rPr lang="en-US" dirty="0"/>
              <a:t>Can read and write several formats, DB connection, CSV, Parquet, Avro... </a:t>
            </a:r>
          </a:p>
          <a:p>
            <a:pPr lvl="1"/>
            <a:endParaRPr lang="en-US" dirty="0"/>
          </a:p>
        </p:txBody>
      </p:sp>
      <p:pic>
        <p:nvPicPr>
          <p:cNvPr id="4" name="Picture 3" descr="hAsset 5@2x.png">
            <a:extLst>
              <a:ext uri="{FF2B5EF4-FFF2-40B4-BE49-F238E27FC236}">
                <a16:creationId xmlns:a16="http://schemas.microsoft.com/office/drawing/2014/main" id="{71AF0443-CDEA-4CBE-A587-9B0F977B082A}"/>
              </a:ext>
            </a:extLst>
          </p:cNvPr>
          <p:cNvPicPr>
            <a:picLocks noChangeAspect="1"/>
          </p:cNvPicPr>
          <p:nvPr/>
        </p:nvPicPr>
        <p:blipFill rotWithShape="1">
          <a:blip r:embed="rId2">
            <a:extLst>
              <a:ext uri="{28A0092B-C50C-407E-A947-70E740481C1C}">
                <a14:useLocalDpi xmlns:a14="http://schemas.microsoft.com/office/drawing/2010/main" val="0"/>
              </a:ext>
            </a:extLst>
          </a:blip>
          <a:srcRect l="14248" t="-1" r="15778" b="33438"/>
          <a:stretch/>
        </p:blipFill>
        <p:spPr>
          <a:xfrm>
            <a:off x="8205232" y="124970"/>
            <a:ext cx="710168" cy="668788"/>
          </a:xfrm>
          <a:prstGeom prst="rect">
            <a:avLst/>
          </a:prstGeom>
          <a:noFill/>
        </p:spPr>
      </p:pic>
      <p:pic>
        <p:nvPicPr>
          <p:cNvPr id="5" name="Picture 4">
            <a:extLst>
              <a:ext uri="{FF2B5EF4-FFF2-40B4-BE49-F238E27FC236}">
                <a16:creationId xmlns:a16="http://schemas.microsoft.com/office/drawing/2014/main" id="{72F05638-1BCD-1242-AE37-A370D4D722CE}"/>
              </a:ext>
            </a:extLst>
          </p:cNvPr>
          <p:cNvPicPr>
            <a:picLocks noChangeAspect="1"/>
          </p:cNvPicPr>
          <p:nvPr/>
        </p:nvPicPr>
        <p:blipFill>
          <a:blip r:embed="rId3"/>
          <a:stretch>
            <a:fillRect/>
          </a:stretch>
        </p:blipFill>
        <p:spPr>
          <a:xfrm>
            <a:off x="803952" y="2533906"/>
            <a:ext cx="6452171" cy="1751304"/>
          </a:xfrm>
          <a:prstGeom prst="rect">
            <a:avLst/>
          </a:prstGeom>
        </p:spPr>
      </p:pic>
    </p:spTree>
    <p:extLst>
      <p:ext uri="{BB962C8B-B14F-4D97-AF65-F5344CB8AC3E}">
        <p14:creationId xmlns:p14="http://schemas.microsoft.com/office/powerpoint/2010/main" val="4231276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3144-64C3-44CE-8C65-993169FD8906}"/>
              </a:ext>
            </a:extLst>
          </p:cNvPr>
          <p:cNvSpPr>
            <a:spLocks noGrp="1"/>
          </p:cNvSpPr>
          <p:nvPr>
            <p:ph type="title"/>
          </p:nvPr>
        </p:nvSpPr>
        <p:spPr/>
        <p:txBody>
          <a:bodyPr/>
          <a:lstStyle/>
          <a:p>
            <a:r>
              <a:rPr lang="en-US" b="1" dirty="0"/>
              <a:t>Data Refinery</a:t>
            </a:r>
          </a:p>
        </p:txBody>
      </p:sp>
      <p:pic>
        <p:nvPicPr>
          <p:cNvPr id="4" name="Picture 3" descr="hAsset 5@2x.png">
            <a:extLst>
              <a:ext uri="{FF2B5EF4-FFF2-40B4-BE49-F238E27FC236}">
                <a16:creationId xmlns:a16="http://schemas.microsoft.com/office/drawing/2014/main" id="{71AF0443-CDEA-4CBE-A587-9B0F977B082A}"/>
              </a:ext>
            </a:extLst>
          </p:cNvPr>
          <p:cNvPicPr>
            <a:picLocks noChangeAspect="1"/>
          </p:cNvPicPr>
          <p:nvPr/>
        </p:nvPicPr>
        <p:blipFill rotWithShape="1">
          <a:blip r:embed="rId2">
            <a:extLst>
              <a:ext uri="{28A0092B-C50C-407E-A947-70E740481C1C}">
                <a14:useLocalDpi xmlns:a14="http://schemas.microsoft.com/office/drawing/2010/main" val="0"/>
              </a:ext>
            </a:extLst>
          </a:blip>
          <a:srcRect l="14248" t="-1" r="15778" b="33438"/>
          <a:stretch/>
        </p:blipFill>
        <p:spPr>
          <a:xfrm>
            <a:off x="8205232" y="124970"/>
            <a:ext cx="710168" cy="668788"/>
          </a:xfrm>
          <a:prstGeom prst="rect">
            <a:avLst/>
          </a:prstGeom>
          <a:noFill/>
        </p:spPr>
      </p:pic>
      <p:pic>
        <p:nvPicPr>
          <p:cNvPr id="7" name="Picture 6">
            <a:extLst>
              <a:ext uri="{FF2B5EF4-FFF2-40B4-BE49-F238E27FC236}">
                <a16:creationId xmlns:a16="http://schemas.microsoft.com/office/drawing/2014/main" id="{870C8A39-E471-E240-AF1F-69448E57C226}"/>
              </a:ext>
            </a:extLst>
          </p:cNvPr>
          <p:cNvPicPr>
            <a:picLocks noChangeAspect="1"/>
          </p:cNvPicPr>
          <p:nvPr/>
        </p:nvPicPr>
        <p:blipFill>
          <a:blip r:embed="rId3"/>
          <a:stretch>
            <a:fillRect/>
          </a:stretch>
        </p:blipFill>
        <p:spPr>
          <a:xfrm>
            <a:off x="1112178" y="599002"/>
            <a:ext cx="5617395" cy="4019721"/>
          </a:xfrm>
          <a:prstGeom prst="rect">
            <a:avLst/>
          </a:prstGeom>
        </p:spPr>
      </p:pic>
    </p:spTree>
    <p:extLst>
      <p:ext uri="{BB962C8B-B14F-4D97-AF65-F5344CB8AC3E}">
        <p14:creationId xmlns:p14="http://schemas.microsoft.com/office/powerpoint/2010/main" val="322968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3144-64C3-44CE-8C65-993169FD8906}"/>
              </a:ext>
            </a:extLst>
          </p:cNvPr>
          <p:cNvSpPr>
            <a:spLocks noGrp="1"/>
          </p:cNvSpPr>
          <p:nvPr>
            <p:ph type="title"/>
          </p:nvPr>
        </p:nvSpPr>
        <p:spPr/>
        <p:txBody>
          <a:bodyPr/>
          <a:lstStyle/>
          <a:p>
            <a:r>
              <a:rPr lang="en-US" b="1" dirty="0"/>
              <a:t>Data Refinery</a:t>
            </a:r>
          </a:p>
        </p:txBody>
      </p:sp>
      <p:sp>
        <p:nvSpPr>
          <p:cNvPr id="3" name="Content Placeholder 2">
            <a:extLst>
              <a:ext uri="{FF2B5EF4-FFF2-40B4-BE49-F238E27FC236}">
                <a16:creationId xmlns:a16="http://schemas.microsoft.com/office/drawing/2014/main" id="{7F2E8B31-B5BF-4E06-B8EE-6D6D7A9A77C9}"/>
              </a:ext>
            </a:extLst>
          </p:cNvPr>
          <p:cNvSpPr>
            <a:spLocks noGrp="1"/>
          </p:cNvSpPr>
          <p:nvPr>
            <p:ph idx="1"/>
          </p:nvPr>
        </p:nvSpPr>
        <p:spPr>
          <a:xfrm>
            <a:off x="228600" y="636997"/>
            <a:ext cx="9418834" cy="3314700"/>
          </a:xfrm>
        </p:spPr>
        <p:txBody>
          <a:bodyPr/>
          <a:lstStyle/>
          <a:p>
            <a:r>
              <a:rPr lang="en-US" dirty="0"/>
              <a:t>Data Flows can be deployed as Jobs</a:t>
            </a:r>
          </a:p>
          <a:p>
            <a:pPr lvl="1"/>
            <a:r>
              <a:rPr lang="en-US" dirty="0"/>
              <a:t>Jobs are running in a managed runtime</a:t>
            </a:r>
          </a:p>
          <a:p>
            <a:pPr lvl="2"/>
            <a:r>
              <a:rPr lang="en-US" dirty="0" err="1"/>
              <a:t>dplyr</a:t>
            </a:r>
            <a:r>
              <a:rPr lang="en-US" dirty="0"/>
              <a:t> code is translated to Spark for optimized execution</a:t>
            </a:r>
          </a:p>
          <a:p>
            <a:pPr lvl="1"/>
            <a:r>
              <a:rPr lang="en-US" dirty="0"/>
              <a:t>Job execution triggers:</a:t>
            </a:r>
          </a:p>
          <a:p>
            <a:pPr lvl="2"/>
            <a:r>
              <a:rPr lang="en-US" dirty="0"/>
              <a:t>Manual or through API</a:t>
            </a:r>
          </a:p>
          <a:p>
            <a:pPr lvl="2"/>
            <a:r>
              <a:rPr lang="en-US" dirty="0"/>
              <a:t>Scheduled to run at a given time or periodically</a:t>
            </a:r>
          </a:p>
          <a:p>
            <a:r>
              <a:rPr lang="en-US" dirty="0"/>
              <a:t>Data Flows are used to implement recurring data engineering tasks</a:t>
            </a:r>
          </a:p>
          <a:p>
            <a:pPr lvl="1"/>
            <a:r>
              <a:rPr lang="en-US" dirty="0"/>
              <a:t>Data Extraction, Filtering and Transformation</a:t>
            </a:r>
          </a:p>
          <a:p>
            <a:pPr lvl="1"/>
            <a:endParaRPr lang="en-US" dirty="0"/>
          </a:p>
        </p:txBody>
      </p:sp>
      <p:pic>
        <p:nvPicPr>
          <p:cNvPr id="4" name="Picture 3" descr="hAsset 5@2x.png">
            <a:extLst>
              <a:ext uri="{FF2B5EF4-FFF2-40B4-BE49-F238E27FC236}">
                <a16:creationId xmlns:a16="http://schemas.microsoft.com/office/drawing/2014/main" id="{71AF0443-CDEA-4CBE-A587-9B0F977B082A}"/>
              </a:ext>
            </a:extLst>
          </p:cNvPr>
          <p:cNvPicPr>
            <a:picLocks noChangeAspect="1"/>
          </p:cNvPicPr>
          <p:nvPr/>
        </p:nvPicPr>
        <p:blipFill rotWithShape="1">
          <a:blip r:embed="rId2">
            <a:extLst>
              <a:ext uri="{28A0092B-C50C-407E-A947-70E740481C1C}">
                <a14:useLocalDpi xmlns:a14="http://schemas.microsoft.com/office/drawing/2010/main" val="0"/>
              </a:ext>
            </a:extLst>
          </a:blip>
          <a:srcRect l="14248" t="-1" r="15778" b="33438"/>
          <a:stretch/>
        </p:blipFill>
        <p:spPr>
          <a:xfrm>
            <a:off x="8205232" y="124970"/>
            <a:ext cx="710168" cy="668788"/>
          </a:xfrm>
          <a:prstGeom prst="rect">
            <a:avLst/>
          </a:prstGeom>
          <a:noFill/>
        </p:spPr>
      </p:pic>
      <p:pic>
        <p:nvPicPr>
          <p:cNvPr id="5" name="Picture 4">
            <a:extLst>
              <a:ext uri="{FF2B5EF4-FFF2-40B4-BE49-F238E27FC236}">
                <a16:creationId xmlns:a16="http://schemas.microsoft.com/office/drawing/2014/main" id="{FF552C92-C257-3248-829C-B3265F9FE72B}"/>
              </a:ext>
            </a:extLst>
          </p:cNvPr>
          <p:cNvPicPr>
            <a:picLocks noChangeAspect="1"/>
          </p:cNvPicPr>
          <p:nvPr/>
        </p:nvPicPr>
        <p:blipFill>
          <a:blip r:embed="rId3"/>
          <a:stretch>
            <a:fillRect/>
          </a:stretch>
        </p:blipFill>
        <p:spPr>
          <a:xfrm>
            <a:off x="5655257" y="883578"/>
            <a:ext cx="3488743" cy="3622925"/>
          </a:xfrm>
          <a:prstGeom prst="rect">
            <a:avLst/>
          </a:prstGeom>
        </p:spPr>
      </p:pic>
      <p:pic>
        <p:nvPicPr>
          <p:cNvPr id="6" name="Picture 5">
            <a:extLst>
              <a:ext uri="{FF2B5EF4-FFF2-40B4-BE49-F238E27FC236}">
                <a16:creationId xmlns:a16="http://schemas.microsoft.com/office/drawing/2014/main" id="{4C23BBE2-BB22-8C4D-99B7-68BEF63C0384}"/>
              </a:ext>
            </a:extLst>
          </p:cNvPr>
          <p:cNvPicPr>
            <a:picLocks noChangeAspect="1"/>
          </p:cNvPicPr>
          <p:nvPr/>
        </p:nvPicPr>
        <p:blipFill>
          <a:blip r:embed="rId4"/>
          <a:stretch>
            <a:fillRect/>
          </a:stretch>
        </p:blipFill>
        <p:spPr>
          <a:xfrm>
            <a:off x="-1" y="3454023"/>
            <a:ext cx="4900773" cy="1689477"/>
          </a:xfrm>
          <a:prstGeom prst="rect">
            <a:avLst/>
          </a:prstGeom>
        </p:spPr>
      </p:pic>
    </p:spTree>
    <p:extLst>
      <p:ext uri="{BB962C8B-B14F-4D97-AF65-F5344CB8AC3E}">
        <p14:creationId xmlns:p14="http://schemas.microsoft.com/office/powerpoint/2010/main" val="21063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3144-64C3-44CE-8C65-993169FD8906}"/>
              </a:ext>
            </a:extLst>
          </p:cNvPr>
          <p:cNvSpPr>
            <a:spLocks noGrp="1"/>
          </p:cNvSpPr>
          <p:nvPr>
            <p:ph type="title"/>
          </p:nvPr>
        </p:nvSpPr>
        <p:spPr>
          <a:xfrm>
            <a:off x="228599" y="124970"/>
            <a:ext cx="5874249" cy="4493753"/>
          </a:xfrm>
        </p:spPr>
        <p:txBody>
          <a:bodyPr/>
          <a:lstStyle/>
          <a:p>
            <a:r>
              <a:rPr lang="en-US" b="1" dirty="0"/>
              <a:t>Visualize your data in Data Refinery</a:t>
            </a:r>
          </a:p>
        </p:txBody>
      </p:sp>
      <p:pic>
        <p:nvPicPr>
          <p:cNvPr id="9" name="Picture 8">
            <a:extLst>
              <a:ext uri="{FF2B5EF4-FFF2-40B4-BE49-F238E27FC236}">
                <a16:creationId xmlns:a16="http://schemas.microsoft.com/office/drawing/2014/main" id="{94967E67-2B4F-C04E-B706-CBC25025657A}"/>
              </a:ext>
            </a:extLst>
          </p:cNvPr>
          <p:cNvPicPr>
            <a:picLocks noChangeAspect="1"/>
          </p:cNvPicPr>
          <p:nvPr/>
        </p:nvPicPr>
        <p:blipFill>
          <a:blip r:embed="rId3"/>
          <a:stretch>
            <a:fillRect/>
          </a:stretch>
        </p:blipFill>
        <p:spPr>
          <a:xfrm>
            <a:off x="3459531" y="524777"/>
            <a:ext cx="3251773" cy="1737631"/>
          </a:xfrm>
          <a:prstGeom prst="rect">
            <a:avLst/>
          </a:prstGeom>
        </p:spPr>
      </p:pic>
      <p:pic>
        <p:nvPicPr>
          <p:cNvPr id="10" name="Picture 9">
            <a:extLst>
              <a:ext uri="{FF2B5EF4-FFF2-40B4-BE49-F238E27FC236}">
                <a16:creationId xmlns:a16="http://schemas.microsoft.com/office/drawing/2014/main" id="{38CF3CAF-38AA-FB47-AC45-C45FC0AED5FD}"/>
              </a:ext>
            </a:extLst>
          </p:cNvPr>
          <p:cNvPicPr>
            <a:picLocks noChangeAspect="1"/>
          </p:cNvPicPr>
          <p:nvPr/>
        </p:nvPicPr>
        <p:blipFill>
          <a:blip r:embed="rId4"/>
          <a:stretch>
            <a:fillRect/>
          </a:stretch>
        </p:blipFill>
        <p:spPr>
          <a:xfrm>
            <a:off x="3818170" y="2719212"/>
            <a:ext cx="2534493" cy="1722516"/>
          </a:xfrm>
          <a:prstGeom prst="rect">
            <a:avLst/>
          </a:prstGeom>
        </p:spPr>
      </p:pic>
      <p:pic>
        <p:nvPicPr>
          <p:cNvPr id="11" name="Picture 10">
            <a:extLst>
              <a:ext uri="{FF2B5EF4-FFF2-40B4-BE49-F238E27FC236}">
                <a16:creationId xmlns:a16="http://schemas.microsoft.com/office/drawing/2014/main" id="{A4D4B15B-083D-3D49-B177-70F3B981511C}"/>
              </a:ext>
            </a:extLst>
          </p:cNvPr>
          <p:cNvPicPr>
            <a:picLocks noChangeAspect="1"/>
          </p:cNvPicPr>
          <p:nvPr/>
        </p:nvPicPr>
        <p:blipFill>
          <a:blip r:embed="rId5"/>
          <a:stretch>
            <a:fillRect/>
          </a:stretch>
        </p:blipFill>
        <p:spPr>
          <a:xfrm>
            <a:off x="7029450" y="297948"/>
            <a:ext cx="2114550" cy="1174750"/>
          </a:xfrm>
          <a:prstGeom prst="rect">
            <a:avLst/>
          </a:prstGeom>
        </p:spPr>
      </p:pic>
      <p:pic>
        <p:nvPicPr>
          <p:cNvPr id="12" name="Picture 11">
            <a:extLst>
              <a:ext uri="{FF2B5EF4-FFF2-40B4-BE49-F238E27FC236}">
                <a16:creationId xmlns:a16="http://schemas.microsoft.com/office/drawing/2014/main" id="{30CC2C2B-D2C8-6646-B106-105C17A2B1B3}"/>
              </a:ext>
            </a:extLst>
          </p:cNvPr>
          <p:cNvPicPr>
            <a:picLocks noChangeAspect="1"/>
          </p:cNvPicPr>
          <p:nvPr/>
        </p:nvPicPr>
        <p:blipFill>
          <a:blip r:embed="rId6"/>
          <a:stretch>
            <a:fillRect/>
          </a:stretch>
        </p:blipFill>
        <p:spPr>
          <a:xfrm>
            <a:off x="7029449" y="1633121"/>
            <a:ext cx="2186469" cy="1251333"/>
          </a:xfrm>
          <a:prstGeom prst="rect">
            <a:avLst/>
          </a:prstGeom>
        </p:spPr>
      </p:pic>
      <p:pic>
        <p:nvPicPr>
          <p:cNvPr id="13" name="Picture 12">
            <a:extLst>
              <a:ext uri="{FF2B5EF4-FFF2-40B4-BE49-F238E27FC236}">
                <a16:creationId xmlns:a16="http://schemas.microsoft.com/office/drawing/2014/main" id="{D4DF4830-A6DF-0747-8252-42989A203447}"/>
              </a:ext>
            </a:extLst>
          </p:cNvPr>
          <p:cNvPicPr>
            <a:picLocks noChangeAspect="1"/>
          </p:cNvPicPr>
          <p:nvPr/>
        </p:nvPicPr>
        <p:blipFill>
          <a:blip r:embed="rId7"/>
          <a:stretch>
            <a:fillRect/>
          </a:stretch>
        </p:blipFill>
        <p:spPr>
          <a:xfrm>
            <a:off x="7029450" y="3048463"/>
            <a:ext cx="2186469" cy="1335785"/>
          </a:xfrm>
          <a:prstGeom prst="rect">
            <a:avLst/>
          </a:prstGeom>
        </p:spPr>
      </p:pic>
      <p:sp>
        <p:nvSpPr>
          <p:cNvPr id="14" name="Rectangle 13">
            <a:extLst>
              <a:ext uri="{FF2B5EF4-FFF2-40B4-BE49-F238E27FC236}">
                <a16:creationId xmlns:a16="http://schemas.microsoft.com/office/drawing/2014/main" id="{D1545D08-9913-0C46-908D-2343D398CDF1}"/>
              </a:ext>
            </a:extLst>
          </p:cNvPr>
          <p:cNvSpPr/>
          <p:nvPr/>
        </p:nvSpPr>
        <p:spPr>
          <a:xfrm>
            <a:off x="318500" y="701771"/>
            <a:ext cx="3141032" cy="3416320"/>
          </a:xfrm>
          <a:prstGeom prst="rect">
            <a:avLst/>
          </a:prstGeom>
        </p:spPr>
        <p:txBody>
          <a:bodyPr wrap="square">
            <a:spAutoFit/>
          </a:bodyPr>
          <a:lstStyle/>
          <a:p>
            <a:r>
              <a:rPr lang="fr-FR" dirty="0">
                <a:solidFill>
                  <a:srgbClr val="FFFFFF"/>
                </a:solidFill>
              </a:rPr>
              <a:t>Data </a:t>
            </a:r>
            <a:r>
              <a:rPr lang="fr-FR" dirty="0" err="1">
                <a:solidFill>
                  <a:srgbClr val="FFFFFF"/>
                </a:solidFill>
              </a:rPr>
              <a:t>Refinery</a:t>
            </a:r>
            <a:r>
              <a:rPr lang="fr-FR" dirty="0">
                <a:solidFill>
                  <a:srgbClr val="FFFFFF"/>
                </a:solidFill>
              </a:rPr>
              <a:t> </a:t>
            </a:r>
            <a:r>
              <a:rPr lang="fr-FR" dirty="0" err="1">
                <a:solidFill>
                  <a:srgbClr val="FFFFFF"/>
                </a:solidFill>
              </a:rPr>
              <a:t>provides</a:t>
            </a:r>
            <a:r>
              <a:rPr lang="fr-FR" dirty="0">
                <a:solidFill>
                  <a:srgbClr val="FFFFFF"/>
                </a:solidFill>
              </a:rPr>
              <a:t> support for the </a:t>
            </a:r>
            <a:r>
              <a:rPr lang="fr-FR" dirty="0" err="1">
                <a:solidFill>
                  <a:srgbClr val="FFFFFF"/>
                </a:solidFill>
              </a:rPr>
              <a:t>following</a:t>
            </a:r>
            <a:r>
              <a:rPr lang="fr-FR" dirty="0">
                <a:solidFill>
                  <a:srgbClr val="FFFFFF"/>
                </a:solidFill>
              </a:rPr>
              <a:t> charts:</a:t>
            </a:r>
          </a:p>
          <a:p>
            <a:pPr>
              <a:buFont typeface="Arial" panose="020B0604020202020204" pitchFamily="34" charset="0"/>
              <a:buChar char="•"/>
            </a:pPr>
            <a:r>
              <a:rPr lang="fr-FR" dirty="0">
                <a:solidFill>
                  <a:srgbClr val="FFFFFF"/>
                </a:solidFill>
              </a:rPr>
              <a:t>3D charts, Bar charts, Box plot, </a:t>
            </a:r>
            <a:r>
              <a:rPr lang="fr-FR" dirty="0" err="1">
                <a:solidFill>
                  <a:srgbClr val="FFFFFF"/>
                </a:solidFill>
              </a:rPr>
              <a:t>Candlestick</a:t>
            </a:r>
            <a:r>
              <a:rPr lang="fr-FR" dirty="0">
                <a:solidFill>
                  <a:srgbClr val="FFFFFF"/>
                </a:solidFill>
              </a:rPr>
              <a:t>, Dual Y-axes, </a:t>
            </a:r>
            <a:r>
              <a:rPr lang="fr-FR" dirty="0" err="1">
                <a:solidFill>
                  <a:srgbClr val="FFFFFF"/>
                </a:solidFill>
              </a:rPr>
              <a:t>Error</a:t>
            </a:r>
            <a:r>
              <a:rPr lang="fr-FR" dirty="0">
                <a:solidFill>
                  <a:srgbClr val="FFFFFF"/>
                </a:solidFill>
              </a:rPr>
              <a:t> bars, </a:t>
            </a:r>
            <a:r>
              <a:rPr lang="fr-FR" dirty="0" err="1">
                <a:solidFill>
                  <a:srgbClr val="FFFFFF"/>
                </a:solidFill>
              </a:rPr>
              <a:t>Heat</a:t>
            </a:r>
            <a:r>
              <a:rPr lang="fr-FR" dirty="0">
                <a:solidFill>
                  <a:srgbClr val="FFFFFF"/>
                </a:solidFill>
              </a:rPr>
              <a:t> </a:t>
            </a:r>
            <a:r>
              <a:rPr lang="fr-FR" dirty="0" err="1">
                <a:solidFill>
                  <a:srgbClr val="FFFFFF"/>
                </a:solidFill>
              </a:rPr>
              <a:t>maps</a:t>
            </a:r>
            <a:r>
              <a:rPr lang="fr-FR" dirty="0">
                <a:solidFill>
                  <a:srgbClr val="FFFFFF"/>
                </a:solidFill>
              </a:rPr>
              <a:t>, </a:t>
            </a:r>
            <a:r>
              <a:rPr lang="fr-FR" dirty="0" err="1">
                <a:solidFill>
                  <a:srgbClr val="FFFFFF"/>
                </a:solidFill>
              </a:rPr>
              <a:t>Histogram</a:t>
            </a:r>
            <a:r>
              <a:rPr lang="fr-FR" dirty="0">
                <a:solidFill>
                  <a:srgbClr val="FFFFFF"/>
                </a:solidFill>
              </a:rPr>
              <a:t> charts, Line charts, </a:t>
            </a:r>
            <a:r>
              <a:rPr lang="fr-FR" dirty="0" err="1">
                <a:solidFill>
                  <a:srgbClr val="FFFFFF"/>
                </a:solidFill>
              </a:rPr>
              <a:t>Map</a:t>
            </a:r>
            <a:r>
              <a:rPr lang="fr-FR" dirty="0">
                <a:solidFill>
                  <a:srgbClr val="FFFFFF"/>
                </a:solidFill>
              </a:rPr>
              <a:t> charts, </a:t>
            </a:r>
            <a:r>
              <a:rPr lang="fr-FR" dirty="0" err="1">
                <a:solidFill>
                  <a:srgbClr val="FFFFFF"/>
                </a:solidFill>
              </a:rPr>
              <a:t>Multi-series</a:t>
            </a:r>
            <a:r>
              <a:rPr lang="fr-FR" dirty="0">
                <a:solidFill>
                  <a:srgbClr val="FFFFFF"/>
                </a:solidFill>
              </a:rPr>
              <a:t> charts, </a:t>
            </a:r>
            <a:r>
              <a:rPr lang="fr-FR" dirty="0" err="1">
                <a:solidFill>
                  <a:srgbClr val="FFFFFF"/>
                </a:solidFill>
              </a:rPr>
              <a:t>Parallel</a:t>
            </a:r>
            <a:r>
              <a:rPr lang="fr-FR" dirty="0">
                <a:solidFill>
                  <a:srgbClr val="FFFFFF"/>
                </a:solidFill>
              </a:rPr>
              <a:t> </a:t>
            </a:r>
            <a:r>
              <a:rPr lang="fr-FR" dirty="0" err="1">
                <a:solidFill>
                  <a:srgbClr val="FFFFFF"/>
                </a:solidFill>
              </a:rPr>
              <a:t>coordinate</a:t>
            </a:r>
            <a:r>
              <a:rPr lang="fr-FR" dirty="0">
                <a:solidFill>
                  <a:srgbClr val="FFFFFF"/>
                </a:solidFill>
              </a:rPr>
              <a:t> charts, Pie charts, Population </a:t>
            </a:r>
            <a:r>
              <a:rPr lang="fr-FR" dirty="0" err="1">
                <a:solidFill>
                  <a:srgbClr val="FFFFFF"/>
                </a:solidFill>
              </a:rPr>
              <a:t>Pyramid</a:t>
            </a:r>
            <a:r>
              <a:rPr lang="fr-FR" dirty="0">
                <a:solidFill>
                  <a:srgbClr val="FFFFFF"/>
                </a:solidFill>
              </a:rPr>
              <a:t> charts, Quantile-quantile plot charts, Relationship charts, </a:t>
            </a:r>
            <a:r>
              <a:rPr lang="fr-FR" dirty="0" err="1">
                <a:solidFill>
                  <a:srgbClr val="FFFFFF"/>
                </a:solidFill>
              </a:rPr>
              <a:t>Scatterplots</a:t>
            </a:r>
            <a:r>
              <a:rPr lang="fr-FR" dirty="0">
                <a:solidFill>
                  <a:srgbClr val="FFFFFF"/>
                </a:solidFill>
              </a:rPr>
              <a:t>, Word Cloud…</a:t>
            </a:r>
          </a:p>
        </p:txBody>
      </p:sp>
    </p:spTree>
    <p:extLst>
      <p:ext uri="{BB962C8B-B14F-4D97-AF65-F5344CB8AC3E}">
        <p14:creationId xmlns:p14="http://schemas.microsoft.com/office/powerpoint/2010/main" val="2542085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4991-E881-F948-81D3-9F393DDCD12D}"/>
              </a:ext>
            </a:extLst>
          </p:cNvPr>
          <p:cNvSpPr>
            <a:spLocks noGrp="1"/>
          </p:cNvSpPr>
          <p:nvPr>
            <p:ph type="title"/>
          </p:nvPr>
        </p:nvSpPr>
        <p:spPr>
          <a:xfrm>
            <a:off x="156409" y="84703"/>
            <a:ext cx="4574744" cy="4473575"/>
          </a:xfrm>
        </p:spPr>
        <p:txBody>
          <a:bodyPr anchor="ctr"/>
          <a:lstStyle/>
          <a:p>
            <a:r>
              <a:rPr lang="en-US" sz="5400" dirty="0">
                <a:latin typeface="IBM Plex Sans" panose="020B0503050203000203" pitchFamily="34" charset="0"/>
              </a:rPr>
              <a:t>Watson Studio</a:t>
            </a:r>
          </a:p>
        </p:txBody>
      </p:sp>
      <p:sp>
        <p:nvSpPr>
          <p:cNvPr id="3" name="Slide Number Placeholder 2">
            <a:extLst>
              <a:ext uri="{FF2B5EF4-FFF2-40B4-BE49-F238E27FC236}">
                <a16:creationId xmlns:a16="http://schemas.microsoft.com/office/drawing/2014/main" id="{6679261F-9756-DB47-B9FB-F8F2E1211BEB}"/>
              </a:ext>
            </a:extLst>
          </p:cNvPr>
          <p:cNvSpPr>
            <a:spLocks noGrp="1"/>
          </p:cNvSpPr>
          <p:nvPr>
            <p:ph type="sldNum" sz="quarter" idx="10"/>
          </p:nvPr>
        </p:nvSpPr>
        <p:spPr>
          <a:xfrm>
            <a:off x="8822426" y="4848894"/>
            <a:ext cx="92974" cy="92333"/>
          </a:xfrm>
        </p:spPr>
        <p:txBody>
          <a:bodyPr/>
          <a:lstStyle/>
          <a:p>
            <a:pPr>
              <a:defRPr/>
            </a:pPr>
            <a:fld id="{3FD999D4-B456-9943-89B7-30D56181CE18}" type="slidenum">
              <a:rPr lang="en-US">
                <a:solidFill>
                  <a:srgbClr val="000000"/>
                </a:solidFill>
                <a:latin typeface="IBM Plex Sans"/>
              </a:rPr>
              <a:pPr>
                <a:defRPr/>
              </a:pPr>
              <a:t>25</a:t>
            </a:fld>
            <a:endParaRPr lang="en-US">
              <a:solidFill>
                <a:srgbClr val="000000"/>
              </a:solidFill>
              <a:latin typeface="IBM Plex Sans"/>
            </a:endParaRPr>
          </a:p>
        </p:txBody>
      </p:sp>
      <p:sp>
        <p:nvSpPr>
          <p:cNvPr id="4" name="TextBox 3">
            <a:extLst>
              <a:ext uri="{FF2B5EF4-FFF2-40B4-BE49-F238E27FC236}">
                <a16:creationId xmlns:a16="http://schemas.microsoft.com/office/drawing/2014/main" id="{B26423CF-199A-7548-B73B-186BEB4D229E}"/>
              </a:ext>
            </a:extLst>
          </p:cNvPr>
          <p:cNvSpPr txBox="1"/>
          <p:nvPr/>
        </p:nvSpPr>
        <p:spPr>
          <a:xfrm>
            <a:off x="719191" y="3298004"/>
            <a:ext cx="6369978"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fr-FR" sz="3200" b="0" i="0" u="none" strike="noStrike" cap="none" spc="0" normalizeH="0" baseline="0" dirty="0">
                <a:ln>
                  <a:noFill/>
                </a:ln>
                <a:solidFill>
                  <a:srgbClr val="FFFFFF"/>
                </a:solidFill>
                <a:effectLst/>
                <a:uFillTx/>
                <a:latin typeface="+mn-lt"/>
                <a:ea typeface="+mn-ea"/>
                <a:cs typeface="+mn-cs"/>
                <a:sym typeface="Calibri"/>
              </a:rPr>
              <a:t>Data </a:t>
            </a:r>
            <a:r>
              <a:rPr kumimoji="0" lang="fr-FR" sz="3200" b="0" i="0" u="none" strike="noStrike" cap="none" spc="0" normalizeH="0" baseline="0" dirty="0" err="1">
                <a:ln>
                  <a:noFill/>
                </a:ln>
                <a:solidFill>
                  <a:srgbClr val="FFFFFF"/>
                </a:solidFill>
                <a:effectLst/>
                <a:uFillTx/>
                <a:latin typeface="+mn-lt"/>
                <a:ea typeface="+mn-ea"/>
                <a:cs typeface="+mn-cs"/>
                <a:sym typeface="Calibri"/>
              </a:rPr>
              <a:t>Visualization</a:t>
            </a:r>
            <a:endParaRPr kumimoji="0" lang="fr-FR" sz="3200" b="0" i="0" u="none" strike="noStrike" cap="none" spc="0" normalizeH="0" baseline="0" dirty="0">
              <a:ln>
                <a:noFill/>
              </a:ln>
              <a:solidFill>
                <a:srgbClr val="FFFFFF"/>
              </a:solidFill>
              <a:effectLst/>
              <a:uFillTx/>
              <a:latin typeface="+mn-lt"/>
              <a:ea typeface="+mn-ea"/>
              <a:cs typeface="+mn-cs"/>
              <a:sym typeface="Calibri"/>
            </a:endParaRPr>
          </a:p>
        </p:txBody>
      </p:sp>
    </p:spTree>
    <p:extLst>
      <p:ext uri="{BB962C8B-B14F-4D97-AF65-F5344CB8AC3E}">
        <p14:creationId xmlns:p14="http://schemas.microsoft.com/office/powerpoint/2010/main" val="3790735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FB4F2-BDBD-4702-B136-4A8A24B56B51}"/>
              </a:ext>
            </a:extLst>
          </p:cNvPr>
          <p:cNvSpPr>
            <a:spLocks noGrp="1"/>
          </p:cNvSpPr>
          <p:nvPr>
            <p:ph type="title"/>
          </p:nvPr>
        </p:nvSpPr>
        <p:spPr>
          <a:xfrm>
            <a:off x="228600" y="124970"/>
            <a:ext cx="8031822" cy="4493753"/>
          </a:xfrm>
        </p:spPr>
        <p:txBody>
          <a:bodyPr/>
          <a:lstStyle/>
          <a:p>
            <a:r>
              <a:rPr lang="en-GB" b="1" dirty="0"/>
              <a:t>Data Visualization with Watson Studio</a:t>
            </a:r>
          </a:p>
        </p:txBody>
      </p:sp>
      <p:sp>
        <p:nvSpPr>
          <p:cNvPr id="3" name="Content Placeholder 2">
            <a:extLst>
              <a:ext uri="{FF2B5EF4-FFF2-40B4-BE49-F238E27FC236}">
                <a16:creationId xmlns:a16="http://schemas.microsoft.com/office/drawing/2014/main" id="{BA5D4ED8-7EE8-412E-B1BA-84286740C9E6}"/>
              </a:ext>
            </a:extLst>
          </p:cNvPr>
          <p:cNvSpPr>
            <a:spLocks noGrp="1"/>
          </p:cNvSpPr>
          <p:nvPr>
            <p:ph idx="1"/>
          </p:nvPr>
        </p:nvSpPr>
        <p:spPr>
          <a:xfrm>
            <a:off x="495299" y="714496"/>
            <a:ext cx="7765123" cy="3314700"/>
          </a:xfrm>
        </p:spPr>
        <p:txBody>
          <a:bodyPr/>
          <a:lstStyle/>
          <a:p>
            <a:pPr lvl="1"/>
            <a:r>
              <a:rPr lang="en-GB" b="1" dirty="0"/>
              <a:t>Introduction to Data Visualization in notebooks</a:t>
            </a:r>
            <a:r>
              <a:rPr lang="en-GB" dirty="0"/>
              <a:t>. </a:t>
            </a:r>
          </a:p>
          <a:p>
            <a:pPr lvl="2"/>
            <a:r>
              <a:rPr lang="en-GB" dirty="0"/>
              <a:t>Standard notebook visualisation: </a:t>
            </a:r>
            <a:r>
              <a:rPr lang="en-GB" dirty="0" err="1"/>
              <a:t>Mathplotlib</a:t>
            </a:r>
            <a:r>
              <a:rPr lang="en-GB" dirty="0"/>
              <a:t> quick review, R &amp; Shinny</a:t>
            </a:r>
          </a:p>
          <a:p>
            <a:pPr lvl="2"/>
            <a:r>
              <a:rPr lang="en-GB" dirty="0"/>
              <a:t>IBM visualization packages: Brunel and </a:t>
            </a:r>
            <a:r>
              <a:rPr lang="en-GB" dirty="0" err="1"/>
              <a:t>PixieDust</a:t>
            </a:r>
            <a:r>
              <a:rPr lang="en-GB" dirty="0"/>
              <a:t> overview</a:t>
            </a:r>
          </a:p>
          <a:p>
            <a:pPr lvl="2"/>
            <a:r>
              <a:rPr lang="en-GB" dirty="0"/>
              <a:t>Publishing visualizations and graphs</a:t>
            </a:r>
          </a:p>
          <a:p>
            <a:pPr lvl="1"/>
            <a:r>
              <a:rPr lang="en-GB" b="1" dirty="0"/>
              <a:t>Hans-on-Labs:  </a:t>
            </a:r>
            <a:r>
              <a:rPr lang="en-GB" dirty="0"/>
              <a:t>Getting started with Brunel &amp; Pixie Dust</a:t>
            </a:r>
          </a:p>
          <a:p>
            <a:pPr lvl="2"/>
            <a:r>
              <a:rPr lang="en-US" dirty="0"/>
              <a:t>A</a:t>
            </a:r>
            <a:r>
              <a:rPr lang="en-GB" dirty="0"/>
              <a:t> three-part lab</a:t>
            </a:r>
          </a:p>
          <a:p>
            <a:pPr lvl="3"/>
            <a:r>
              <a:rPr lang="en-GB" dirty="0"/>
              <a:t>Charting Pandas with Brunel</a:t>
            </a:r>
          </a:p>
          <a:p>
            <a:pPr lvl="3"/>
            <a:r>
              <a:rPr lang="en-US" dirty="0"/>
              <a:t>E</a:t>
            </a:r>
            <a:r>
              <a:rPr lang="en-GB" dirty="0" err="1"/>
              <a:t>xploring</a:t>
            </a:r>
            <a:r>
              <a:rPr lang="en-GB" dirty="0"/>
              <a:t> </a:t>
            </a:r>
            <a:r>
              <a:rPr lang="en-GB" dirty="0" err="1"/>
              <a:t>DataFrames</a:t>
            </a:r>
            <a:r>
              <a:rPr lang="en-GB" dirty="0"/>
              <a:t> with </a:t>
            </a:r>
            <a:r>
              <a:rPr lang="en-GB" dirty="0" err="1"/>
              <a:t>PixieDust</a:t>
            </a:r>
            <a:endParaRPr lang="en-GB" dirty="0"/>
          </a:p>
          <a:p>
            <a:pPr lvl="3"/>
            <a:r>
              <a:rPr lang="en-GB" dirty="0"/>
              <a:t>Building dashboards with Cognos Dashboard Embedded service</a:t>
            </a:r>
          </a:p>
          <a:p>
            <a:pPr lvl="3"/>
            <a:endParaRPr lang="en-GB" dirty="0"/>
          </a:p>
          <a:p>
            <a:pPr lvl="1"/>
            <a:endParaRPr lang="en-US" dirty="0"/>
          </a:p>
          <a:p>
            <a:endParaRPr lang="en-GB" dirty="0"/>
          </a:p>
        </p:txBody>
      </p:sp>
    </p:spTree>
    <p:extLst>
      <p:ext uri="{BB962C8B-B14F-4D97-AF65-F5344CB8AC3E}">
        <p14:creationId xmlns:p14="http://schemas.microsoft.com/office/powerpoint/2010/main" val="3596210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D93A5-0BED-469D-99D0-6387213EC6E9}"/>
              </a:ext>
            </a:extLst>
          </p:cNvPr>
          <p:cNvSpPr>
            <a:spLocks noGrp="1"/>
          </p:cNvSpPr>
          <p:nvPr>
            <p:ph type="title"/>
          </p:nvPr>
        </p:nvSpPr>
        <p:spPr>
          <a:xfrm>
            <a:off x="228599" y="124970"/>
            <a:ext cx="7384551" cy="4493753"/>
          </a:xfrm>
        </p:spPr>
        <p:txBody>
          <a:bodyPr/>
          <a:lstStyle/>
          <a:p>
            <a:r>
              <a:rPr lang="en-US" b="1" dirty="0"/>
              <a:t>Descriptive Analytics introduction</a:t>
            </a:r>
            <a:endParaRPr lang="en-GB" b="1" dirty="0"/>
          </a:p>
        </p:txBody>
      </p:sp>
      <p:sp>
        <p:nvSpPr>
          <p:cNvPr id="4" name="Content Placeholder 3">
            <a:extLst>
              <a:ext uri="{FF2B5EF4-FFF2-40B4-BE49-F238E27FC236}">
                <a16:creationId xmlns:a16="http://schemas.microsoft.com/office/drawing/2014/main" id="{5D6A4091-67DB-4092-83A4-6C38DAF37323}"/>
              </a:ext>
            </a:extLst>
          </p:cNvPr>
          <p:cNvSpPr>
            <a:spLocks noGrp="1"/>
          </p:cNvSpPr>
          <p:nvPr>
            <p:ph idx="1"/>
          </p:nvPr>
        </p:nvSpPr>
        <p:spPr>
          <a:xfrm>
            <a:off x="335450" y="782035"/>
            <a:ext cx="8506046" cy="3896525"/>
          </a:xfrm>
        </p:spPr>
        <p:txBody>
          <a:bodyPr/>
          <a:lstStyle/>
          <a:p>
            <a:r>
              <a:rPr lang="en-US" dirty="0"/>
              <a:t>Descriptive Analytics is usually the first step towards understanding your data shaping and structure</a:t>
            </a:r>
          </a:p>
          <a:p>
            <a:r>
              <a:rPr lang="en-US" dirty="0"/>
              <a:t>Main way to conduct descriptive analytics is to build visualizations</a:t>
            </a:r>
          </a:p>
          <a:p>
            <a:pPr lvl="1"/>
            <a:r>
              <a:rPr lang="en-US" dirty="0"/>
              <a:t>For data exploration, performed by the data scientist as an iterative quest, using notebook visualization libraries</a:t>
            </a:r>
          </a:p>
          <a:p>
            <a:pPr lvl="1"/>
            <a:r>
              <a:rPr lang="en-US" dirty="0"/>
              <a:t>For reporting, through dashboards that are built for business stakeholders and external consumption</a:t>
            </a:r>
          </a:p>
          <a:p>
            <a:pPr lvl="1"/>
            <a:endParaRPr lang="en-US" dirty="0"/>
          </a:p>
          <a:p>
            <a:r>
              <a:rPr lang="en-US" dirty="0"/>
              <a:t>Usually, dashboarding is the final stage, as it requires a proper understanding of the data and some feature engineering to arrange the data in a suitable way</a:t>
            </a:r>
          </a:p>
          <a:p>
            <a:pPr lvl="1"/>
            <a:r>
              <a:rPr lang="en-US" dirty="0"/>
              <a:t>Aggregations to reduce volume, derived attributes, …</a:t>
            </a:r>
            <a:endParaRPr lang="en-GB" dirty="0"/>
          </a:p>
        </p:txBody>
      </p:sp>
    </p:spTree>
    <p:extLst>
      <p:ext uri="{BB962C8B-B14F-4D97-AF65-F5344CB8AC3E}">
        <p14:creationId xmlns:p14="http://schemas.microsoft.com/office/powerpoint/2010/main" val="1824787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F549-037D-4072-92ED-F6973A01C3A3}"/>
              </a:ext>
            </a:extLst>
          </p:cNvPr>
          <p:cNvSpPr>
            <a:spLocks noGrp="1"/>
          </p:cNvSpPr>
          <p:nvPr>
            <p:ph type="title"/>
          </p:nvPr>
        </p:nvSpPr>
        <p:spPr>
          <a:xfrm>
            <a:off x="228599" y="124970"/>
            <a:ext cx="7651679" cy="4493753"/>
          </a:xfrm>
        </p:spPr>
        <p:txBody>
          <a:bodyPr/>
          <a:lstStyle/>
          <a:p>
            <a:r>
              <a:rPr lang="en-US" b="1" dirty="0"/>
              <a:t>Visualization technologies in notebooks</a:t>
            </a:r>
            <a:endParaRPr lang="en-GB" b="1" dirty="0"/>
          </a:p>
        </p:txBody>
      </p:sp>
      <p:sp>
        <p:nvSpPr>
          <p:cNvPr id="3" name="Content Placeholder 2">
            <a:extLst>
              <a:ext uri="{FF2B5EF4-FFF2-40B4-BE49-F238E27FC236}">
                <a16:creationId xmlns:a16="http://schemas.microsoft.com/office/drawing/2014/main" id="{B97CD653-B801-4768-B264-459D7FF4635E}"/>
              </a:ext>
            </a:extLst>
          </p:cNvPr>
          <p:cNvSpPr>
            <a:spLocks noGrp="1"/>
          </p:cNvSpPr>
          <p:nvPr>
            <p:ph idx="1"/>
          </p:nvPr>
        </p:nvSpPr>
        <p:spPr>
          <a:xfrm>
            <a:off x="316057" y="914400"/>
            <a:ext cx="8899862" cy="3314700"/>
          </a:xfrm>
        </p:spPr>
        <p:txBody>
          <a:bodyPr/>
          <a:lstStyle/>
          <a:p>
            <a:r>
              <a:rPr lang="en-US" dirty="0"/>
              <a:t>The major library used in </a:t>
            </a:r>
            <a:r>
              <a:rPr lang="en-US" dirty="0" err="1"/>
              <a:t>Jupyter</a:t>
            </a:r>
            <a:r>
              <a:rPr lang="en-US" dirty="0"/>
              <a:t> notebooks is called </a:t>
            </a:r>
            <a:r>
              <a:rPr lang="en-US" b="1" dirty="0" err="1"/>
              <a:t>matplotlib</a:t>
            </a:r>
            <a:endParaRPr lang="en-US" b="1" dirty="0"/>
          </a:p>
          <a:p>
            <a:pPr lvl="1"/>
            <a:r>
              <a:rPr lang="en-US" dirty="0"/>
              <a:t>Provides a very extensive set of graphical visualizations</a:t>
            </a:r>
          </a:p>
          <a:p>
            <a:pPr lvl="2"/>
            <a:r>
              <a:rPr lang="en-GB" dirty="0">
                <a:hlinkClick r:id="rId2"/>
              </a:rPr>
              <a:t>https://matplotlib.org/gallery/index.html</a:t>
            </a:r>
            <a:endParaRPr lang="en-GB" dirty="0"/>
          </a:p>
          <a:p>
            <a:pPr lvl="1"/>
            <a:r>
              <a:rPr lang="en-US" dirty="0"/>
              <a:t>It is a library, which requires Python code to create visualizations</a:t>
            </a:r>
          </a:p>
          <a:p>
            <a:pPr lvl="2"/>
            <a:r>
              <a:rPr lang="en-US" dirty="0"/>
              <a:t>Very well supported by Pandas </a:t>
            </a:r>
            <a:r>
              <a:rPr lang="en-US" dirty="0" err="1"/>
              <a:t>dataframes</a:t>
            </a:r>
            <a:r>
              <a:rPr lang="en-US" dirty="0"/>
              <a:t> (</a:t>
            </a:r>
            <a:r>
              <a:rPr lang="en-US" dirty="0" err="1"/>
              <a:t>df.plot</a:t>
            </a:r>
            <a:r>
              <a:rPr lang="en-US" dirty="0"/>
              <a:t>())</a:t>
            </a:r>
          </a:p>
          <a:p>
            <a:pPr lvl="2"/>
            <a:r>
              <a:rPr lang="en-US" dirty="0"/>
              <a:t>Spark </a:t>
            </a:r>
            <a:r>
              <a:rPr lang="en-US" dirty="0" err="1"/>
              <a:t>dataframes</a:t>
            </a:r>
            <a:r>
              <a:rPr lang="en-US" dirty="0"/>
              <a:t> need to be converted to pandas</a:t>
            </a:r>
          </a:p>
          <a:p>
            <a:pPr lvl="1"/>
            <a:r>
              <a:rPr lang="en-US" dirty="0"/>
              <a:t>Other libraries exist, such as seaborn, bokeh (interactive), plot.ly, …</a:t>
            </a:r>
          </a:p>
          <a:p>
            <a:r>
              <a:rPr lang="en-US" i="1" dirty="0"/>
              <a:t>R Studio has its own library called Shiny</a:t>
            </a:r>
          </a:p>
          <a:p>
            <a:pPr lvl="1"/>
            <a:r>
              <a:rPr lang="en-US" i="1" dirty="0"/>
              <a:t>Also a very extensive scope of graphical visualizations</a:t>
            </a:r>
          </a:p>
          <a:p>
            <a:pPr lvl="2"/>
            <a:r>
              <a:rPr lang="en-US" i="1" dirty="0"/>
              <a:t>https://shiny.rstudio.com/gallery/</a:t>
            </a:r>
          </a:p>
          <a:p>
            <a:pPr lvl="1"/>
            <a:r>
              <a:rPr lang="en-US" i="1" dirty="0"/>
              <a:t>Provides the ability to publish interactive graphical output as ‘Shiny Apps’</a:t>
            </a:r>
          </a:p>
        </p:txBody>
      </p:sp>
    </p:spTree>
    <p:extLst>
      <p:ext uri="{BB962C8B-B14F-4D97-AF65-F5344CB8AC3E}">
        <p14:creationId xmlns:p14="http://schemas.microsoft.com/office/powerpoint/2010/main" val="596605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6526-75A4-404D-AE42-9EC368CAC5E2}"/>
              </a:ext>
            </a:extLst>
          </p:cNvPr>
          <p:cNvSpPr>
            <a:spLocks noGrp="1"/>
          </p:cNvSpPr>
          <p:nvPr>
            <p:ph type="title"/>
          </p:nvPr>
        </p:nvSpPr>
        <p:spPr>
          <a:xfrm>
            <a:off x="228599" y="124970"/>
            <a:ext cx="8432515" cy="4493753"/>
          </a:xfrm>
        </p:spPr>
        <p:txBody>
          <a:bodyPr/>
          <a:lstStyle/>
          <a:p>
            <a:r>
              <a:rPr lang="en-US" dirty="0"/>
              <a:t>IB</a:t>
            </a:r>
            <a:r>
              <a:rPr lang="en-US" b="1" dirty="0"/>
              <a:t>M contribution to Notebook visualization</a:t>
            </a:r>
            <a:endParaRPr lang="en-GB" b="1" dirty="0"/>
          </a:p>
        </p:txBody>
      </p:sp>
      <p:sp>
        <p:nvSpPr>
          <p:cNvPr id="3" name="Content Placeholder 2">
            <a:extLst>
              <a:ext uri="{FF2B5EF4-FFF2-40B4-BE49-F238E27FC236}">
                <a16:creationId xmlns:a16="http://schemas.microsoft.com/office/drawing/2014/main" id="{E8B7298F-42EC-4012-ACE6-830D89F047F6}"/>
              </a:ext>
            </a:extLst>
          </p:cNvPr>
          <p:cNvSpPr>
            <a:spLocks noGrp="1"/>
          </p:cNvSpPr>
          <p:nvPr>
            <p:ph idx="1"/>
          </p:nvPr>
        </p:nvSpPr>
        <p:spPr>
          <a:xfrm>
            <a:off x="335450" y="710117"/>
            <a:ext cx="8722614" cy="3896525"/>
          </a:xfrm>
        </p:spPr>
        <p:txBody>
          <a:bodyPr/>
          <a:lstStyle/>
          <a:p>
            <a:r>
              <a:rPr lang="en-US" dirty="0"/>
              <a:t>IBM has a long-standing background in data visualization technologies</a:t>
            </a:r>
          </a:p>
          <a:p>
            <a:pPr lvl="1"/>
            <a:r>
              <a:rPr lang="en-US" dirty="0"/>
              <a:t>Promoter of the RAVE client-side visualization framework</a:t>
            </a:r>
          </a:p>
          <a:p>
            <a:pPr lvl="1"/>
            <a:r>
              <a:rPr lang="en-US" dirty="0"/>
              <a:t>The goal is to provide higher-level non-programmatic visualization capabilities</a:t>
            </a:r>
          </a:p>
          <a:p>
            <a:r>
              <a:rPr lang="en-US" dirty="0"/>
              <a:t>IBM has worked on two libraries made available as Open-source:</a:t>
            </a:r>
          </a:p>
          <a:p>
            <a:pPr lvl="1"/>
            <a:r>
              <a:rPr lang="en-US" b="1" dirty="0"/>
              <a:t>Brunel</a:t>
            </a:r>
            <a:r>
              <a:rPr lang="en-US" dirty="0"/>
              <a:t>:  https://github.com/Brunel-Visualization/Brunel</a:t>
            </a:r>
          </a:p>
          <a:p>
            <a:pPr lvl="2"/>
            <a:r>
              <a:rPr lang="en-GB" dirty="0"/>
              <a:t>Brunel defines a highly succinct and novel language that defines interactive data visualizations based on tabular data. </a:t>
            </a:r>
          </a:p>
          <a:p>
            <a:pPr lvl="3"/>
            <a:r>
              <a:rPr lang="en-GB" i="1" dirty="0"/>
              <a:t>Zero to Visualization in Sixty Seconds</a:t>
            </a:r>
          </a:p>
          <a:p>
            <a:pPr lvl="2"/>
            <a:r>
              <a:rPr lang="en-GB" dirty="0"/>
              <a:t>Supports </a:t>
            </a:r>
            <a:r>
              <a:rPr lang="en-GB" dirty="0" err="1"/>
              <a:t>Jupyter</a:t>
            </a:r>
            <a:r>
              <a:rPr lang="en-GB" dirty="0"/>
              <a:t>, R and Spark</a:t>
            </a:r>
            <a:endParaRPr lang="en-US" dirty="0"/>
          </a:p>
          <a:p>
            <a:pPr lvl="1"/>
            <a:r>
              <a:rPr lang="en-US" b="1" dirty="0" err="1"/>
              <a:t>PixieDust</a:t>
            </a:r>
            <a:r>
              <a:rPr lang="en-US" dirty="0"/>
              <a:t>: </a:t>
            </a:r>
            <a:r>
              <a:rPr lang="en-US" dirty="0">
                <a:hlinkClick r:id="rId2"/>
              </a:rPr>
              <a:t>https://github.com/ibm-watson-data-lab/pixiedust</a:t>
            </a:r>
            <a:endParaRPr lang="en-US" dirty="0"/>
          </a:p>
          <a:p>
            <a:pPr lvl="2"/>
            <a:r>
              <a:rPr lang="en-US" dirty="0"/>
              <a:t>Designed for interactive data visualization to support data exploration</a:t>
            </a:r>
          </a:p>
          <a:p>
            <a:pPr lvl="2"/>
            <a:r>
              <a:rPr lang="en-US" dirty="0"/>
              <a:t>Supports </a:t>
            </a:r>
            <a:r>
              <a:rPr lang="en-US" dirty="0" err="1"/>
              <a:t>Jupyter</a:t>
            </a:r>
            <a:r>
              <a:rPr lang="en-US" dirty="0"/>
              <a:t> and Spark (Scala)</a:t>
            </a:r>
            <a:endParaRPr lang="en-GB" dirty="0"/>
          </a:p>
        </p:txBody>
      </p:sp>
      <p:sp>
        <p:nvSpPr>
          <p:cNvPr id="4" name="AutoShape 2" descr="Bildergebnis fÃ¼r pixie dust ibm">
            <a:extLst>
              <a:ext uri="{FF2B5EF4-FFF2-40B4-BE49-F238E27FC236}">
                <a16:creationId xmlns:a16="http://schemas.microsoft.com/office/drawing/2014/main" id="{8EE5D474-E16B-4345-8574-215354F5D1B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C093261-BA6E-4AC9-A151-446900A88BE5}"/>
              </a:ext>
            </a:extLst>
          </p:cNvPr>
          <p:cNvPicPr>
            <a:picLocks noChangeAspect="1"/>
          </p:cNvPicPr>
          <p:nvPr/>
        </p:nvPicPr>
        <p:blipFill>
          <a:blip r:embed="rId3"/>
          <a:stretch>
            <a:fillRect/>
          </a:stretch>
        </p:blipFill>
        <p:spPr>
          <a:xfrm>
            <a:off x="8368079" y="3911426"/>
            <a:ext cx="775921" cy="796251"/>
          </a:xfrm>
          <a:prstGeom prst="rect">
            <a:avLst/>
          </a:prstGeom>
        </p:spPr>
      </p:pic>
    </p:spTree>
    <p:extLst>
      <p:ext uri="{BB962C8B-B14F-4D97-AF65-F5344CB8AC3E}">
        <p14:creationId xmlns:p14="http://schemas.microsoft.com/office/powerpoint/2010/main" val="100597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30261D-409C-424D-9C9E-0486B821481A}"/>
              </a:ext>
            </a:extLst>
          </p:cNvPr>
          <p:cNvPicPr>
            <a:picLocks noChangeAspect="1"/>
          </p:cNvPicPr>
          <p:nvPr/>
        </p:nvPicPr>
        <p:blipFill>
          <a:blip r:embed="rId3"/>
          <a:stretch>
            <a:fillRect/>
          </a:stretch>
        </p:blipFill>
        <p:spPr>
          <a:xfrm>
            <a:off x="8009128" y="4147742"/>
            <a:ext cx="1134869" cy="995756"/>
          </a:xfrm>
          <a:prstGeom prst="rect">
            <a:avLst/>
          </a:prstGeom>
        </p:spPr>
      </p:pic>
      <p:sp>
        <p:nvSpPr>
          <p:cNvPr id="26" name="TextBox 25">
            <a:extLst>
              <a:ext uri="{FF2B5EF4-FFF2-40B4-BE49-F238E27FC236}">
                <a16:creationId xmlns:a16="http://schemas.microsoft.com/office/drawing/2014/main" id="{766DFC2F-D328-9B4A-B3D1-08A22F6171CC}"/>
              </a:ext>
            </a:extLst>
          </p:cNvPr>
          <p:cNvSpPr txBox="1"/>
          <p:nvPr/>
        </p:nvSpPr>
        <p:spPr>
          <a:xfrm>
            <a:off x="1970565" y="1353131"/>
            <a:ext cx="3616933" cy="338554"/>
          </a:xfrm>
          <a:prstGeom prst="rect">
            <a:avLst/>
          </a:prstGeom>
          <a:noFill/>
        </p:spPr>
        <p:txBody>
          <a:bodyPr wrap="squar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a:ea typeface=""/>
                <a:cs typeface=""/>
              </a:rPr>
              <a:t>Predict and shape future outcomes</a:t>
            </a:r>
          </a:p>
        </p:txBody>
      </p:sp>
      <p:sp>
        <p:nvSpPr>
          <p:cNvPr id="27" name="TextBox 26">
            <a:extLst>
              <a:ext uri="{FF2B5EF4-FFF2-40B4-BE49-F238E27FC236}">
                <a16:creationId xmlns:a16="http://schemas.microsoft.com/office/drawing/2014/main" id="{4E27DF50-3FAD-6844-ADC2-1979AC9C12E8}"/>
              </a:ext>
            </a:extLst>
          </p:cNvPr>
          <p:cNvSpPr txBox="1"/>
          <p:nvPr/>
        </p:nvSpPr>
        <p:spPr>
          <a:xfrm>
            <a:off x="1962682" y="2191690"/>
            <a:ext cx="4171635" cy="338554"/>
          </a:xfrm>
          <a:prstGeom prst="rect">
            <a:avLst/>
          </a:prstGeom>
          <a:noFill/>
        </p:spPr>
        <p:txBody>
          <a:bodyPr wrap="squar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a:ea typeface=""/>
                <a:cs typeface=""/>
              </a:rPr>
              <a:t>Empower people to do higher value work</a:t>
            </a:r>
          </a:p>
        </p:txBody>
      </p:sp>
      <p:sp>
        <p:nvSpPr>
          <p:cNvPr id="28" name="TextBox 27">
            <a:extLst>
              <a:ext uri="{FF2B5EF4-FFF2-40B4-BE49-F238E27FC236}">
                <a16:creationId xmlns:a16="http://schemas.microsoft.com/office/drawing/2014/main" id="{75466235-CEF9-4A4B-B605-5E4486652285}"/>
              </a:ext>
            </a:extLst>
          </p:cNvPr>
          <p:cNvSpPr txBox="1"/>
          <p:nvPr/>
        </p:nvSpPr>
        <p:spPr>
          <a:xfrm>
            <a:off x="1970565" y="3887914"/>
            <a:ext cx="4229266" cy="338554"/>
          </a:xfrm>
          <a:prstGeom prst="rect">
            <a:avLst/>
          </a:prstGeom>
          <a:noFill/>
        </p:spPr>
        <p:txBody>
          <a:bodyPr wrap="squar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a:ea typeface=""/>
                <a:cs typeface=""/>
              </a:rPr>
              <a:t>Reimagine new business models</a:t>
            </a:r>
          </a:p>
        </p:txBody>
      </p:sp>
      <p:sp>
        <p:nvSpPr>
          <p:cNvPr id="12" name="Title 5">
            <a:extLst>
              <a:ext uri="{FF2B5EF4-FFF2-40B4-BE49-F238E27FC236}">
                <a16:creationId xmlns:a16="http://schemas.microsoft.com/office/drawing/2014/main" id="{A88E6617-F145-8145-AD24-1BBB7D8D1468}"/>
              </a:ext>
            </a:extLst>
          </p:cNvPr>
          <p:cNvSpPr txBox="1">
            <a:spLocks/>
          </p:cNvSpPr>
          <p:nvPr/>
        </p:nvSpPr>
        <p:spPr>
          <a:xfrm>
            <a:off x="323536" y="259122"/>
            <a:ext cx="8400176" cy="7066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IBM Plex Sans"/>
                <a:sym typeface="IBM Plex Sans"/>
              </a:rPr>
              <a:t>AI is shaping the future of work</a:t>
            </a:r>
          </a:p>
        </p:txBody>
      </p:sp>
      <p:sp>
        <p:nvSpPr>
          <p:cNvPr id="37" name="Rectangle 36">
            <a:extLst>
              <a:ext uri="{FF2B5EF4-FFF2-40B4-BE49-F238E27FC236}">
                <a16:creationId xmlns:a16="http://schemas.microsoft.com/office/drawing/2014/main" id="{B60B61A5-4435-2D49-A8E8-EE5A0A6B7A18}"/>
              </a:ext>
            </a:extLst>
          </p:cNvPr>
          <p:cNvSpPr/>
          <p:nvPr/>
        </p:nvSpPr>
        <p:spPr>
          <a:xfrm>
            <a:off x="1772683" y="1317005"/>
            <a:ext cx="144821" cy="390601"/>
          </a:xfrm>
          <a:prstGeom prst="rect">
            <a:avLst/>
          </a:prstGeom>
          <a:solidFill>
            <a:schemeClr val="accent1">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8" name="Rectangle 37">
            <a:extLst>
              <a:ext uri="{FF2B5EF4-FFF2-40B4-BE49-F238E27FC236}">
                <a16:creationId xmlns:a16="http://schemas.microsoft.com/office/drawing/2014/main" id="{A5ACE3C2-887E-2040-B19C-7150B9D8AA23}"/>
              </a:ext>
            </a:extLst>
          </p:cNvPr>
          <p:cNvSpPr/>
          <p:nvPr/>
        </p:nvSpPr>
        <p:spPr>
          <a:xfrm>
            <a:off x="1772683" y="2154851"/>
            <a:ext cx="144821" cy="390601"/>
          </a:xfrm>
          <a:prstGeom prst="rect">
            <a:avLst/>
          </a:prstGeom>
          <a:solidFill>
            <a:schemeClr val="accent1">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9" name="Rectangle 38">
            <a:extLst>
              <a:ext uri="{FF2B5EF4-FFF2-40B4-BE49-F238E27FC236}">
                <a16:creationId xmlns:a16="http://schemas.microsoft.com/office/drawing/2014/main" id="{8D6C41E6-F7CE-6240-B777-5C453BF1BDF8}"/>
              </a:ext>
            </a:extLst>
          </p:cNvPr>
          <p:cNvSpPr/>
          <p:nvPr/>
        </p:nvSpPr>
        <p:spPr>
          <a:xfrm>
            <a:off x="1772683" y="3015568"/>
            <a:ext cx="144821" cy="390601"/>
          </a:xfrm>
          <a:prstGeom prst="rect">
            <a:avLst/>
          </a:prstGeom>
          <a:solidFill>
            <a:schemeClr val="accent1">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4" name="Rectangle 13">
            <a:extLst>
              <a:ext uri="{FF2B5EF4-FFF2-40B4-BE49-F238E27FC236}">
                <a16:creationId xmlns:a16="http://schemas.microsoft.com/office/drawing/2014/main" id="{EBF15307-31E1-074B-8B1F-2A22F06CC152}"/>
              </a:ext>
            </a:extLst>
          </p:cNvPr>
          <p:cNvSpPr/>
          <p:nvPr/>
        </p:nvSpPr>
        <p:spPr>
          <a:xfrm>
            <a:off x="1772683" y="3861410"/>
            <a:ext cx="144821" cy="390601"/>
          </a:xfrm>
          <a:prstGeom prst="rect">
            <a:avLst/>
          </a:prstGeom>
          <a:solidFill>
            <a:schemeClr val="accent1">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8" name="TextBox 17">
            <a:extLst>
              <a:ext uri="{FF2B5EF4-FFF2-40B4-BE49-F238E27FC236}">
                <a16:creationId xmlns:a16="http://schemas.microsoft.com/office/drawing/2014/main" id="{9A75A3A8-E526-0F4D-9AE7-E3CE78937D5B}"/>
              </a:ext>
            </a:extLst>
          </p:cNvPr>
          <p:cNvSpPr txBox="1"/>
          <p:nvPr/>
        </p:nvSpPr>
        <p:spPr>
          <a:xfrm>
            <a:off x="1970563" y="3044302"/>
            <a:ext cx="4531457" cy="338554"/>
          </a:xfrm>
          <a:prstGeom prst="rect">
            <a:avLst/>
          </a:prstGeom>
          <a:noFill/>
        </p:spPr>
        <p:txBody>
          <a:bodyPr wrap="squar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a:ea typeface=""/>
                <a:cs typeface=""/>
              </a:rPr>
              <a:t>Automate decisions, processes, experiences</a:t>
            </a:r>
          </a:p>
        </p:txBody>
      </p:sp>
      <p:sp>
        <p:nvSpPr>
          <p:cNvPr id="32" name="Shape 1231">
            <a:extLst>
              <a:ext uri="{FF2B5EF4-FFF2-40B4-BE49-F238E27FC236}">
                <a16:creationId xmlns:a16="http://schemas.microsoft.com/office/drawing/2014/main" id="{A9F581A0-6851-3642-8FC6-310DF8522CD0}"/>
              </a:ext>
            </a:extLst>
          </p:cNvPr>
          <p:cNvSpPr/>
          <p:nvPr/>
        </p:nvSpPr>
        <p:spPr>
          <a:xfrm>
            <a:off x="7955556" y="2297428"/>
            <a:ext cx="976771" cy="3713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457200">
              <a:defRPr sz="1600" i="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Calibri"/>
                <a:cs typeface="Calibri"/>
              </a:rPr>
              <a:t>How AI pioneers see value</a:t>
            </a:r>
            <a:endParaRPr kumimoji="0" sz="1600" b="0" i="1" u="none" strike="noStrike" kern="1200" cap="none" spc="0" normalizeH="0" baseline="0" noProof="0" dirty="0">
              <a:ln>
                <a:noFill/>
              </a:ln>
              <a:solidFill>
                <a:srgbClr val="FFFFFF"/>
              </a:solidFill>
              <a:effectLst/>
              <a:uLnTx/>
              <a:uFillTx/>
              <a:latin typeface="Calibri"/>
              <a:cs typeface="Calibri"/>
            </a:endParaRPr>
          </a:p>
        </p:txBody>
      </p:sp>
      <p:grpSp>
        <p:nvGrpSpPr>
          <p:cNvPr id="33" name="Group 32">
            <a:extLst>
              <a:ext uri="{FF2B5EF4-FFF2-40B4-BE49-F238E27FC236}">
                <a16:creationId xmlns:a16="http://schemas.microsoft.com/office/drawing/2014/main" id="{6EC5A928-7F1D-8F47-B468-00882882FC61}"/>
              </a:ext>
            </a:extLst>
          </p:cNvPr>
          <p:cNvGrpSpPr/>
          <p:nvPr/>
        </p:nvGrpSpPr>
        <p:grpSpPr>
          <a:xfrm rot="10800000">
            <a:off x="7087880" y="1879646"/>
            <a:ext cx="564608" cy="1868561"/>
            <a:chOff x="2241266" y="1386145"/>
            <a:chExt cx="398567" cy="2088575"/>
          </a:xfrm>
        </p:grpSpPr>
        <p:sp>
          <p:nvSpPr>
            <p:cNvPr id="36" name="Rectangle 35">
              <a:extLst>
                <a:ext uri="{FF2B5EF4-FFF2-40B4-BE49-F238E27FC236}">
                  <a16:creationId xmlns:a16="http://schemas.microsoft.com/office/drawing/2014/main" id="{1B7CF099-1CA9-864F-A7C6-DD8926AA5870}"/>
                </a:ext>
              </a:extLst>
            </p:cNvPr>
            <p:cNvSpPr/>
            <p:nvPr/>
          </p:nvSpPr>
          <p:spPr>
            <a:xfrm>
              <a:off x="2241668" y="1386145"/>
              <a:ext cx="398165" cy="2088575"/>
            </a:xfrm>
            <a:prstGeom prst="rect">
              <a:avLst/>
            </a:prstGeom>
            <a:solidFill>
              <a:schemeClr val="accent1">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40" name="Rectangle 39">
              <a:extLst>
                <a:ext uri="{FF2B5EF4-FFF2-40B4-BE49-F238E27FC236}">
                  <a16:creationId xmlns:a16="http://schemas.microsoft.com/office/drawing/2014/main" id="{E6FFAC9C-90D5-7449-A8AF-A93DF4A79B5F}"/>
                </a:ext>
              </a:extLst>
            </p:cNvPr>
            <p:cNvSpPr/>
            <p:nvPr/>
          </p:nvSpPr>
          <p:spPr>
            <a:xfrm>
              <a:off x="2241266" y="1386145"/>
              <a:ext cx="398567" cy="570603"/>
            </a:xfrm>
            <a:prstGeom prst="rect">
              <a:avLst/>
            </a:prstGeom>
            <a:solidFill>
              <a:schemeClr val="accent3">
                <a:lumMod val="60000"/>
                <a:lumOff val="4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grpSp>
      <p:sp>
        <p:nvSpPr>
          <p:cNvPr id="41" name="TextBox 40">
            <a:extLst>
              <a:ext uri="{FF2B5EF4-FFF2-40B4-BE49-F238E27FC236}">
                <a16:creationId xmlns:a16="http://schemas.microsoft.com/office/drawing/2014/main" id="{E6E3FAC2-550F-1449-8862-7C138BB9BFFC}"/>
              </a:ext>
            </a:extLst>
          </p:cNvPr>
          <p:cNvSpPr txBox="1"/>
          <p:nvPr/>
        </p:nvSpPr>
        <p:spPr>
          <a:xfrm>
            <a:off x="7178169" y="3363179"/>
            <a:ext cx="40010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28%</a:t>
            </a:r>
          </a:p>
        </p:txBody>
      </p:sp>
      <p:sp>
        <p:nvSpPr>
          <p:cNvPr id="42" name="TextBox 41">
            <a:extLst>
              <a:ext uri="{FF2B5EF4-FFF2-40B4-BE49-F238E27FC236}">
                <a16:creationId xmlns:a16="http://schemas.microsoft.com/office/drawing/2014/main" id="{48296425-6DEA-9D4A-BACF-662C0469D658}"/>
              </a:ext>
            </a:extLst>
          </p:cNvPr>
          <p:cNvSpPr txBox="1"/>
          <p:nvPr/>
        </p:nvSpPr>
        <p:spPr>
          <a:xfrm>
            <a:off x="7178169" y="2403679"/>
            <a:ext cx="40010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72%</a:t>
            </a:r>
          </a:p>
        </p:txBody>
      </p:sp>
      <p:sp>
        <p:nvSpPr>
          <p:cNvPr id="43" name="Shape 1231">
            <a:extLst>
              <a:ext uri="{FF2B5EF4-FFF2-40B4-BE49-F238E27FC236}">
                <a16:creationId xmlns:a16="http://schemas.microsoft.com/office/drawing/2014/main" id="{A078F8DC-EC58-474C-92B7-A174019E2677}"/>
              </a:ext>
            </a:extLst>
          </p:cNvPr>
          <p:cNvSpPr/>
          <p:nvPr/>
        </p:nvSpPr>
        <p:spPr>
          <a:xfrm>
            <a:off x="7063272" y="3861192"/>
            <a:ext cx="593287" cy="328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457200">
              <a:defRPr sz="1600" i="1">
                <a:solidFill>
                  <a:srgbClr val="FFFFFF"/>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Calibri"/>
                <a:cs typeface="Calibri"/>
              </a:rPr>
              <a:t>Cost Savings</a:t>
            </a:r>
            <a:endParaRPr kumimoji="0" sz="1100" b="0" i="1" u="none" strike="noStrike" kern="1200" cap="none" spc="0" normalizeH="0" baseline="0" noProof="0" dirty="0">
              <a:ln>
                <a:noFill/>
              </a:ln>
              <a:solidFill>
                <a:srgbClr val="FFFFFF"/>
              </a:solidFill>
              <a:effectLst/>
              <a:uLnTx/>
              <a:uFillTx/>
              <a:latin typeface="Calibri"/>
              <a:cs typeface="Calibri"/>
            </a:endParaRPr>
          </a:p>
        </p:txBody>
      </p:sp>
      <p:sp>
        <p:nvSpPr>
          <p:cNvPr id="44" name="Shape 1231">
            <a:extLst>
              <a:ext uri="{FF2B5EF4-FFF2-40B4-BE49-F238E27FC236}">
                <a16:creationId xmlns:a16="http://schemas.microsoft.com/office/drawing/2014/main" id="{786AAC09-9ED8-0A4C-ADD0-EF6C927F06FF}"/>
              </a:ext>
            </a:extLst>
          </p:cNvPr>
          <p:cNvSpPr/>
          <p:nvPr/>
        </p:nvSpPr>
        <p:spPr>
          <a:xfrm>
            <a:off x="6979549" y="1452784"/>
            <a:ext cx="760733" cy="328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457200">
              <a:defRPr sz="1600" i="1">
                <a:solidFill>
                  <a:srgbClr val="FFFFFF"/>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Calibri"/>
                <a:cs typeface="Calibri"/>
              </a:rPr>
              <a:t>Revenue Increase</a:t>
            </a:r>
            <a:endParaRPr kumimoji="0" sz="1100" b="0" i="1" u="none" strike="noStrike" kern="1200" cap="none" spc="0" normalizeH="0" baseline="0" noProof="0" dirty="0">
              <a:ln>
                <a:noFill/>
              </a:ln>
              <a:solidFill>
                <a:srgbClr val="FFFFFF"/>
              </a:solidFill>
              <a:effectLst/>
              <a:uLnTx/>
              <a:uFillTx/>
              <a:latin typeface="Calibri"/>
              <a:cs typeface="Calibri"/>
            </a:endParaRPr>
          </a:p>
        </p:txBody>
      </p:sp>
      <p:pic>
        <p:nvPicPr>
          <p:cNvPr id="45" name="Picture 44">
            <a:extLst>
              <a:ext uri="{FF2B5EF4-FFF2-40B4-BE49-F238E27FC236}">
                <a16:creationId xmlns:a16="http://schemas.microsoft.com/office/drawing/2014/main" id="{2182B4BD-A37D-9542-B609-00FE189E3B21}"/>
              </a:ext>
            </a:extLst>
          </p:cNvPr>
          <p:cNvPicPr>
            <a:picLocks noChangeAspect="1"/>
          </p:cNvPicPr>
          <p:nvPr/>
        </p:nvPicPr>
        <p:blipFill>
          <a:blip r:embed="rId4"/>
          <a:stretch>
            <a:fillRect/>
          </a:stretch>
        </p:blipFill>
        <p:spPr>
          <a:xfrm>
            <a:off x="7971640" y="3142445"/>
            <a:ext cx="390254" cy="66225"/>
          </a:xfrm>
          <a:prstGeom prst="rect">
            <a:avLst/>
          </a:prstGeom>
        </p:spPr>
      </p:pic>
      <p:sp>
        <p:nvSpPr>
          <p:cNvPr id="47" name="Slide Number Placeholder 1">
            <a:extLst>
              <a:ext uri="{FF2B5EF4-FFF2-40B4-BE49-F238E27FC236}">
                <a16:creationId xmlns:a16="http://schemas.microsoft.com/office/drawing/2014/main" id="{1B7D1E00-17DC-F34E-831D-6E599F7A37FA}"/>
              </a:ext>
            </a:extLst>
          </p:cNvPr>
          <p:cNvSpPr>
            <a:spLocks noGrp="1"/>
          </p:cNvSpPr>
          <p:nvPr>
            <p:ph type="sldNum" sz="quarter" idx="2"/>
          </p:nvPr>
        </p:nvSpPr>
        <p:spPr>
          <a:xfrm>
            <a:off x="8788399" y="4831559"/>
            <a:ext cx="127001" cy="127001"/>
          </a:xfrm>
          <a:prstGeom prst="rect">
            <a:avLst/>
          </a:prstGeom>
          <a:ln w="12700">
            <a:miter lim="400000"/>
          </a:ln>
        </p:spPr>
        <p:txBody>
          <a:bodyPr wrap="none" lIns="0" tIns="0" rIns="0" bIns="0" anchor="ctr">
            <a:spAutoFit/>
          </a:bodyPr>
          <a:lstStyle>
            <a:defPPr>
              <a:defRPr lang="en-US"/>
            </a:defPPr>
            <a:lvl1pPr marL="0" algn="r" defTabSz="455474" rtl="0" eaLnBrk="1" latinLnBrk="0" hangingPunct="1">
              <a:defRPr sz="600" kern="1200">
                <a:solidFill>
                  <a:srgbClr val="FFFFFF"/>
                </a:solidFill>
                <a:latin typeface="+mn-lt"/>
                <a:ea typeface="+mn-ea"/>
                <a:cs typeface="+mn-cs"/>
              </a:defRPr>
            </a:lvl1pPr>
            <a:lvl2pPr marL="455474" algn="l" defTabSz="455474" rtl="0" eaLnBrk="1" latinLnBrk="0" hangingPunct="1">
              <a:defRPr sz="1800" kern="1200">
                <a:solidFill>
                  <a:schemeClr val="tx1"/>
                </a:solidFill>
                <a:latin typeface="+mn-lt"/>
                <a:ea typeface="+mn-ea"/>
                <a:cs typeface="+mn-cs"/>
              </a:defRPr>
            </a:lvl2pPr>
            <a:lvl3pPr marL="911160" algn="l" defTabSz="455474" rtl="0" eaLnBrk="1" latinLnBrk="0" hangingPunct="1">
              <a:defRPr sz="1800" kern="1200">
                <a:solidFill>
                  <a:schemeClr val="tx1"/>
                </a:solidFill>
                <a:latin typeface="+mn-lt"/>
                <a:ea typeface="+mn-ea"/>
                <a:cs typeface="+mn-cs"/>
              </a:defRPr>
            </a:lvl3pPr>
            <a:lvl4pPr marL="1366704" algn="l" defTabSz="455474" rtl="0" eaLnBrk="1" latinLnBrk="0" hangingPunct="1">
              <a:defRPr sz="1800" kern="1200">
                <a:solidFill>
                  <a:schemeClr val="tx1"/>
                </a:solidFill>
                <a:latin typeface="+mn-lt"/>
                <a:ea typeface="+mn-ea"/>
                <a:cs typeface="+mn-cs"/>
              </a:defRPr>
            </a:lvl4pPr>
            <a:lvl5pPr marL="1822319" algn="l" defTabSz="455474" rtl="0" eaLnBrk="1" latinLnBrk="0" hangingPunct="1">
              <a:defRPr sz="1800" kern="1200">
                <a:solidFill>
                  <a:schemeClr val="tx1"/>
                </a:solidFill>
                <a:latin typeface="+mn-lt"/>
                <a:ea typeface="+mn-ea"/>
                <a:cs typeface="+mn-cs"/>
              </a:defRPr>
            </a:lvl5pPr>
            <a:lvl6pPr marL="2277792" algn="l" defTabSz="455474" rtl="0" eaLnBrk="1" latinLnBrk="0" hangingPunct="1">
              <a:defRPr sz="1800" kern="1200">
                <a:solidFill>
                  <a:schemeClr val="tx1"/>
                </a:solidFill>
                <a:latin typeface="+mn-lt"/>
                <a:ea typeface="+mn-ea"/>
                <a:cs typeface="+mn-cs"/>
              </a:defRPr>
            </a:lvl6pPr>
            <a:lvl7pPr marL="2733291" algn="l" defTabSz="455474" rtl="0" eaLnBrk="1" latinLnBrk="0" hangingPunct="1">
              <a:defRPr sz="1800" kern="1200">
                <a:solidFill>
                  <a:schemeClr val="tx1"/>
                </a:solidFill>
                <a:latin typeface="+mn-lt"/>
                <a:ea typeface="+mn-ea"/>
                <a:cs typeface="+mn-cs"/>
              </a:defRPr>
            </a:lvl7pPr>
            <a:lvl8pPr marL="3188918" algn="l" defTabSz="455474" rtl="0" eaLnBrk="1" latinLnBrk="0" hangingPunct="1">
              <a:defRPr sz="1800" kern="1200">
                <a:solidFill>
                  <a:schemeClr val="tx1"/>
                </a:solidFill>
                <a:latin typeface="+mn-lt"/>
                <a:ea typeface="+mn-ea"/>
                <a:cs typeface="+mn-cs"/>
              </a:defRPr>
            </a:lvl8pPr>
            <a:lvl9pPr marL="3644482" algn="l" defTabSz="455474" rtl="0" eaLnBrk="1" latinLnBrk="0" hangingPunct="1">
              <a:defRPr sz="1800" kern="1200">
                <a:solidFill>
                  <a:schemeClr val="tx1"/>
                </a:solidFill>
                <a:latin typeface="+mn-lt"/>
                <a:ea typeface="+mn-ea"/>
                <a:cs typeface="+mn-cs"/>
              </a:defRPr>
            </a:lvl9pPr>
          </a:lstStyle>
          <a:p>
            <a:pPr marL="0" marR="0" lvl="0" indent="0" algn="r" defTabSz="455474" rtl="0" eaLnBrk="1" fontAlgn="auto" latinLnBrk="0" hangingPunct="1">
              <a:lnSpc>
                <a:spcPct val="100000"/>
              </a:lnSpc>
              <a:spcBef>
                <a:spcPts val="0"/>
              </a:spcBef>
              <a:spcAft>
                <a:spcPts val="0"/>
              </a:spcAft>
              <a:buClrTx/>
              <a:buSzTx/>
              <a:buFontTx/>
              <a:buNone/>
              <a:tabLst/>
              <a:defRPr/>
            </a:pPr>
            <a:fld id="{86CB4B4D-7CA3-9044-876B-883B54F8677D}" type="slidenum">
              <a:rPr kumimoji="0" lang="en-US" sz="600" b="0" i="0" u="none" strike="noStrike" kern="1200" cap="none" spc="0" normalizeH="0" baseline="0" noProof="0" smtClean="0">
                <a:ln>
                  <a:noFill/>
                </a:ln>
                <a:solidFill>
                  <a:srgbClr val="FFFFFF"/>
                </a:solidFill>
                <a:effectLst/>
                <a:uLnTx/>
                <a:uFillTx/>
                <a:latin typeface="Calibri"/>
                <a:cs typeface="Calibri"/>
              </a:rPr>
              <a:pPr marL="0" marR="0" lvl="0" indent="0" algn="r" defTabSz="455474" rtl="0" eaLnBrk="1" fontAlgn="auto" latinLnBrk="0" hangingPunct="1">
                <a:lnSpc>
                  <a:spcPct val="100000"/>
                </a:lnSpc>
                <a:spcBef>
                  <a:spcPts val="0"/>
                </a:spcBef>
                <a:spcAft>
                  <a:spcPts val="0"/>
                </a:spcAft>
                <a:buClrTx/>
                <a:buSzTx/>
                <a:buFontTx/>
                <a:buNone/>
                <a:tabLst/>
                <a:defRPr/>
              </a:pPr>
              <a:t>3</a:t>
            </a:fld>
            <a:endParaRPr kumimoji="0" lang="en-US" sz="700" b="0" i="0" u="none" strike="noStrike" kern="1200" cap="none" spc="0" normalizeH="0" baseline="0" noProof="0">
              <a:ln>
                <a:noFill/>
              </a:ln>
              <a:solidFill>
                <a:srgbClr val="FFFFFF"/>
              </a:solidFill>
              <a:effectLst/>
              <a:uLnTx/>
              <a:uFillTx/>
              <a:latin typeface="Calibri"/>
              <a:cs typeface="Calibri"/>
            </a:endParaRPr>
          </a:p>
        </p:txBody>
      </p:sp>
      <p:pic>
        <p:nvPicPr>
          <p:cNvPr id="3" name="Picture 2">
            <a:extLst>
              <a:ext uri="{FF2B5EF4-FFF2-40B4-BE49-F238E27FC236}">
                <a16:creationId xmlns:a16="http://schemas.microsoft.com/office/drawing/2014/main" id="{D305A8C5-C42A-8C4B-818D-CB626C58481C}"/>
              </a:ext>
            </a:extLst>
          </p:cNvPr>
          <p:cNvPicPr>
            <a:picLocks noChangeAspect="1"/>
          </p:cNvPicPr>
          <p:nvPr/>
        </p:nvPicPr>
        <p:blipFill>
          <a:blip r:embed="rId5"/>
          <a:stretch>
            <a:fillRect/>
          </a:stretch>
        </p:blipFill>
        <p:spPr>
          <a:xfrm>
            <a:off x="362475" y="2137552"/>
            <a:ext cx="1170230" cy="343437"/>
          </a:xfrm>
          <a:prstGeom prst="rect">
            <a:avLst/>
          </a:prstGeom>
        </p:spPr>
      </p:pic>
      <p:pic>
        <p:nvPicPr>
          <p:cNvPr id="13" name="Picture 12">
            <a:extLst>
              <a:ext uri="{FF2B5EF4-FFF2-40B4-BE49-F238E27FC236}">
                <a16:creationId xmlns:a16="http://schemas.microsoft.com/office/drawing/2014/main" id="{1980FB88-6F90-7746-859C-BE4229629307}"/>
              </a:ext>
            </a:extLst>
          </p:cNvPr>
          <p:cNvPicPr>
            <a:picLocks noChangeAspect="1"/>
          </p:cNvPicPr>
          <p:nvPr/>
        </p:nvPicPr>
        <p:blipFill>
          <a:blip r:embed="rId6"/>
          <a:stretch>
            <a:fillRect/>
          </a:stretch>
        </p:blipFill>
        <p:spPr>
          <a:xfrm>
            <a:off x="450141" y="3944657"/>
            <a:ext cx="1093074" cy="203085"/>
          </a:xfrm>
          <a:prstGeom prst="rect">
            <a:avLst/>
          </a:prstGeom>
        </p:spPr>
      </p:pic>
      <p:pic>
        <p:nvPicPr>
          <p:cNvPr id="29" name="Picture 28">
            <a:extLst>
              <a:ext uri="{FF2B5EF4-FFF2-40B4-BE49-F238E27FC236}">
                <a16:creationId xmlns:a16="http://schemas.microsoft.com/office/drawing/2014/main" id="{564BB72F-A3E3-CF4F-9848-AB17C29A9008}"/>
              </a:ext>
            </a:extLst>
          </p:cNvPr>
          <p:cNvPicPr>
            <a:picLocks noChangeAspect="1"/>
          </p:cNvPicPr>
          <p:nvPr/>
        </p:nvPicPr>
        <p:blipFill>
          <a:blip r:embed="rId7"/>
          <a:stretch>
            <a:fillRect/>
          </a:stretch>
        </p:blipFill>
        <p:spPr>
          <a:xfrm>
            <a:off x="553953" y="1287208"/>
            <a:ext cx="1051933" cy="420773"/>
          </a:xfrm>
          <a:prstGeom prst="rect">
            <a:avLst/>
          </a:prstGeom>
        </p:spPr>
      </p:pic>
      <p:pic>
        <p:nvPicPr>
          <p:cNvPr id="30" name="Picture 29">
            <a:extLst>
              <a:ext uri="{FF2B5EF4-FFF2-40B4-BE49-F238E27FC236}">
                <a16:creationId xmlns:a16="http://schemas.microsoft.com/office/drawing/2014/main" id="{11C4F8A6-4C2D-C548-A2C6-2B8999376B84}"/>
              </a:ext>
            </a:extLst>
          </p:cNvPr>
          <p:cNvPicPr>
            <a:picLocks noChangeAspect="1"/>
          </p:cNvPicPr>
          <p:nvPr/>
        </p:nvPicPr>
        <p:blipFill>
          <a:blip r:embed="rId8">
            <a:alphaModFix/>
          </a:blip>
          <a:stretch>
            <a:fillRect/>
          </a:stretch>
        </p:blipFill>
        <p:spPr>
          <a:xfrm>
            <a:off x="460651" y="2975578"/>
            <a:ext cx="1093074" cy="443247"/>
          </a:xfrm>
          <a:prstGeom prst="rect">
            <a:avLst/>
          </a:prstGeom>
        </p:spPr>
      </p:pic>
    </p:spTree>
    <p:extLst>
      <p:ext uri="{BB962C8B-B14F-4D97-AF65-F5344CB8AC3E}">
        <p14:creationId xmlns:p14="http://schemas.microsoft.com/office/powerpoint/2010/main" val="348743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8F4A1-8FEF-4487-B50F-708AFD104F50}"/>
              </a:ext>
            </a:extLst>
          </p:cNvPr>
          <p:cNvSpPr>
            <a:spLocks noGrp="1"/>
          </p:cNvSpPr>
          <p:nvPr>
            <p:ph type="title"/>
          </p:nvPr>
        </p:nvSpPr>
        <p:spPr>
          <a:xfrm>
            <a:off x="228600" y="124970"/>
            <a:ext cx="7209890" cy="4493753"/>
          </a:xfrm>
        </p:spPr>
        <p:txBody>
          <a:bodyPr/>
          <a:lstStyle/>
          <a:p>
            <a:r>
              <a:rPr lang="en-US" b="1" dirty="0"/>
              <a:t>Brunel visualizations</a:t>
            </a:r>
            <a:endParaRPr lang="en-GB" b="1" dirty="0"/>
          </a:p>
        </p:txBody>
      </p:sp>
      <p:sp>
        <p:nvSpPr>
          <p:cNvPr id="3" name="Content Placeholder 2">
            <a:extLst>
              <a:ext uri="{FF2B5EF4-FFF2-40B4-BE49-F238E27FC236}">
                <a16:creationId xmlns:a16="http://schemas.microsoft.com/office/drawing/2014/main" id="{2DC6973A-ADB1-4001-83E8-ADBDC282388D}"/>
              </a:ext>
            </a:extLst>
          </p:cNvPr>
          <p:cNvSpPr>
            <a:spLocks noGrp="1"/>
          </p:cNvSpPr>
          <p:nvPr>
            <p:ph idx="1"/>
          </p:nvPr>
        </p:nvSpPr>
        <p:spPr>
          <a:xfrm>
            <a:off x="335450" y="782035"/>
            <a:ext cx="4603101" cy="3896525"/>
          </a:xfrm>
        </p:spPr>
        <p:txBody>
          <a:bodyPr/>
          <a:lstStyle/>
          <a:p>
            <a:r>
              <a:rPr lang="en-US" dirty="0"/>
              <a:t>Brunel is a high-level visualization library</a:t>
            </a:r>
          </a:p>
          <a:p>
            <a:pPr lvl="1"/>
            <a:r>
              <a:rPr lang="en-US" dirty="0"/>
              <a:t>Open-sourced in </a:t>
            </a:r>
            <a:r>
              <a:rPr lang="en-US" dirty="0" err="1"/>
              <a:t>Github</a:t>
            </a:r>
            <a:endParaRPr lang="en-US" dirty="0"/>
          </a:p>
          <a:p>
            <a:pPr lvl="2"/>
            <a:r>
              <a:rPr lang="en-US" dirty="0">
                <a:hlinkClick r:id="rId3"/>
              </a:rPr>
              <a:t>https://github.com/Brunel-Visualization/Brunel</a:t>
            </a:r>
            <a:endParaRPr lang="en-US" dirty="0"/>
          </a:p>
          <a:p>
            <a:pPr lvl="1"/>
            <a:r>
              <a:rPr lang="en-US" dirty="0"/>
              <a:t>Extensive types of graphs, including maps, </a:t>
            </a:r>
            <a:r>
              <a:rPr lang="en-US" dirty="0" err="1"/>
              <a:t>tagclouds</a:t>
            </a:r>
            <a:r>
              <a:rPr lang="en-US" dirty="0"/>
              <a:t>, chords, </a:t>
            </a:r>
          </a:p>
          <a:p>
            <a:pPr lvl="2"/>
            <a:r>
              <a:rPr lang="en-US" dirty="0">
                <a:hlinkClick r:id="rId4"/>
              </a:rPr>
              <a:t>https://github.com/Brunel-Visualization/Brunel/wiki#samples</a:t>
            </a:r>
            <a:endParaRPr lang="en-US" dirty="0"/>
          </a:p>
          <a:p>
            <a:pPr lvl="1"/>
            <a:r>
              <a:rPr lang="en-US" dirty="0"/>
              <a:t>Language-agnostic, with </a:t>
            </a:r>
            <a:r>
              <a:rPr lang="en-US" dirty="0" err="1"/>
              <a:t>Jupyter</a:t>
            </a:r>
            <a:r>
              <a:rPr lang="en-US" dirty="0"/>
              <a:t>/Python bindings</a:t>
            </a:r>
          </a:p>
          <a:p>
            <a:pPr lvl="2"/>
            <a:r>
              <a:rPr lang="en-US" dirty="0"/>
              <a:t>Operates on Pandas </a:t>
            </a:r>
            <a:r>
              <a:rPr lang="en-US" dirty="0" err="1"/>
              <a:t>DataFrames</a:t>
            </a:r>
            <a:endParaRPr lang="en-US" dirty="0"/>
          </a:p>
          <a:p>
            <a:pPr lvl="2"/>
            <a:r>
              <a:rPr lang="en-US" dirty="0"/>
              <a:t>One-line description of the visualization is sufficient to produce complete graphics</a:t>
            </a:r>
          </a:p>
          <a:p>
            <a:pPr lvl="1"/>
            <a:r>
              <a:rPr lang="en-US" dirty="0"/>
              <a:t>Brunel </a:t>
            </a:r>
            <a:r>
              <a:rPr lang="en-US" dirty="0" err="1"/>
              <a:t>vizualizations</a:t>
            </a:r>
            <a:r>
              <a:rPr lang="en-US" dirty="0"/>
              <a:t> can be zoomed and scrolled but are not actionable</a:t>
            </a:r>
          </a:p>
        </p:txBody>
      </p:sp>
      <p:pic>
        <p:nvPicPr>
          <p:cNvPr id="5" name="Picture 4">
            <a:extLst>
              <a:ext uri="{FF2B5EF4-FFF2-40B4-BE49-F238E27FC236}">
                <a16:creationId xmlns:a16="http://schemas.microsoft.com/office/drawing/2014/main" id="{36A69C56-4A80-AD40-BDE6-815561C291D4}"/>
              </a:ext>
            </a:extLst>
          </p:cNvPr>
          <p:cNvPicPr>
            <a:picLocks noChangeAspect="1"/>
          </p:cNvPicPr>
          <p:nvPr/>
        </p:nvPicPr>
        <p:blipFill>
          <a:blip r:embed="rId5"/>
          <a:stretch>
            <a:fillRect/>
          </a:stretch>
        </p:blipFill>
        <p:spPr>
          <a:xfrm>
            <a:off x="5113209" y="34835"/>
            <a:ext cx="3976849" cy="2162353"/>
          </a:xfrm>
          <a:prstGeom prst="rect">
            <a:avLst/>
          </a:prstGeom>
        </p:spPr>
      </p:pic>
      <p:pic>
        <p:nvPicPr>
          <p:cNvPr id="6" name="Picture 5">
            <a:extLst>
              <a:ext uri="{FF2B5EF4-FFF2-40B4-BE49-F238E27FC236}">
                <a16:creationId xmlns:a16="http://schemas.microsoft.com/office/drawing/2014/main" id="{96171817-82CE-1F4F-94E8-653A8AC16311}"/>
              </a:ext>
            </a:extLst>
          </p:cNvPr>
          <p:cNvPicPr>
            <a:picLocks noChangeAspect="1"/>
          </p:cNvPicPr>
          <p:nvPr/>
        </p:nvPicPr>
        <p:blipFill>
          <a:blip r:embed="rId6"/>
          <a:stretch>
            <a:fillRect/>
          </a:stretch>
        </p:blipFill>
        <p:spPr>
          <a:xfrm>
            <a:off x="5113209" y="2260321"/>
            <a:ext cx="3957920" cy="2822998"/>
          </a:xfrm>
          <a:prstGeom prst="rect">
            <a:avLst/>
          </a:prstGeom>
        </p:spPr>
      </p:pic>
    </p:spTree>
    <p:extLst>
      <p:ext uri="{BB962C8B-B14F-4D97-AF65-F5344CB8AC3E}">
        <p14:creationId xmlns:p14="http://schemas.microsoft.com/office/powerpoint/2010/main" val="628996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55A6-4606-4C81-8D03-B55C4146B3CE}"/>
              </a:ext>
            </a:extLst>
          </p:cNvPr>
          <p:cNvSpPr>
            <a:spLocks noGrp="1"/>
          </p:cNvSpPr>
          <p:nvPr>
            <p:ph type="title"/>
          </p:nvPr>
        </p:nvSpPr>
        <p:spPr>
          <a:xfrm>
            <a:off x="228599" y="124970"/>
            <a:ext cx="7415373" cy="4493753"/>
          </a:xfrm>
        </p:spPr>
        <p:txBody>
          <a:bodyPr/>
          <a:lstStyle/>
          <a:p>
            <a:r>
              <a:rPr lang="en-US" b="1" dirty="0" err="1"/>
              <a:t>PixieDust</a:t>
            </a:r>
            <a:endParaRPr lang="en-GB" b="1" dirty="0"/>
          </a:p>
        </p:txBody>
      </p:sp>
      <p:sp>
        <p:nvSpPr>
          <p:cNvPr id="3" name="Content Placeholder 2">
            <a:extLst>
              <a:ext uri="{FF2B5EF4-FFF2-40B4-BE49-F238E27FC236}">
                <a16:creationId xmlns:a16="http://schemas.microsoft.com/office/drawing/2014/main" id="{D56A75C8-2C2A-49C7-8EAD-57C0FF16B027}"/>
              </a:ext>
            </a:extLst>
          </p:cNvPr>
          <p:cNvSpPr>
            <a:spLocks noGrp="1"/>
          </p:cNvSpPr>
          <p:nvPr>
            <p:ph idx="1"/>
          </p:nvPr>
        </p:nvSpPr>
        <p:spPr>
          <a:xfrm>
            <a:off x="263532" y="597103"/>
            <a:ext cx="5438626" cy="3896525"/>
          </a:xfrm>
        </p:spPr>
        <p:txBody>
          <a:bodyPr/>
          <a:lstStyle/>
          <a:p>
            <a:r>
              <a:rPr lang="en-US" dirty="0" err="1"/>
              <a:t>PixieDust</a:t>
            </a:r>
            <a:r>
              <a:rPr lang="en-US" dirty="0"/>
              <a:t> is a visual data exploration framework for </a:t>
            </a:r>
            <a:r>
              <a:rPr lang="en-US" dirty="0" err="1"/>
              <a:t>Jupyter</a:t>
            </a:r>
            <a:r>
              <a:rPr lang="en-US" dirty="0"/>
              <a:t> and Spark</a:t>
            </a:r>
          </a:p>
          <a:p>
            <a:pPr lvl="1"/>
            <a:r>
              <a:rPr lang="en-US" dirty="0"/>
              <a:t>An IBM-contributed open-source project</a:t>
            </a:r>
          </a:p>
          <a:p>
            <a:pPr lvl="2"/>
            <a:r>
              <a:rPr lang="en-GB" dirty="0">
                <a:hlinkClick r:id="rId2"/>
              </a:rPr>
              <a:t>https://github.com/ibm-watson-data-lab/pixiedust</a:t>
            </a:r>
            <a:endParaRPr lang="en-US" dirty="0"/>
          </a:p>
          <a:p>
            <a:pPr lvl="1"/>
            <a:r>
              <a:rPr lang="en-US" dirty="0"/>
              <a:t>G</a:t>
            </a:r>
            <a:r>
              <a:rPr lang="en-GB" dirty="0" err="1"/>
              <a:t>oal</a:t>
            </a:r>
            <a:r>
              <a:rPr lang="en-GB" dirty="0"/>
              <a:t> is to provide visual insights that are extremely interactive</a:t>
            </a:r>
          </a:p>
          <a:p>
            <a:pPr lvl="2"/>
            <a:r>
              <a:rPr lang="en-US" dirty="0"/>
              <a:t>U</a:t>
            </a:r>
            <a:r>
              <a:rPr lang="en-GB" dirty="0" err="1"/>
              <a:t>ser</a:t>
            </a:r>
            <a:r>
              <a:rPr lang="en-GB" dirty="0"/>
              <a:t> can dynamically change graph types and contents</a:t>
            </a:r>
          </a:p>
          <a:p>
            <a:pPr lvl="2"/>
            <a:r>
              <a:rPr lang="en-US" dirty="0"/>
              <a:t>M</a:t>
            </a:r>
            <a:r>
              <a:rPr lang="en-GB" dirty="0"/>
              <a:t>any types of graphs, including tabular, maps, …</a:t>
            </a:r>
          </a:p>
          <a:p>
            <a:pPr lvl="1"/>
            <a:r>
              <a:rPr lang="en-US" dirty="0" err="1"/>
              <a:t>PixieDust</a:t>
            </a:r>
            <a:r>
              <a:rPr lang="en-US" dirty="0"/>
              <a:t> operates </a:t>
            </a:r>
            <a:r>
              <a:rPr lang="en-GB" dirty="0"/>
              <a:t>on Pandas or Spark </a:t>
            </a:r>
            <a:r>
              <a:rPr lang="en-GB" dirty="0" err="1"/>
              <a:t>DataFrames</a:t>
            </a:r>
            <a:endParaRPr lang="en-GB" dirty="0"/>
          </a:p>
          <a:p>
            <a:pPr lvl="2"/>
            <a:r>
              <a:rPr lang="en-US" dirty="0"/>
              <a:t>Minimal API: </a:t>
            </a:r>
            <a:r>
              <a:rPr lang="en-US" dirty="0">
                <a:latin typeface="Consolas" panose="020B0609020204030204" pitchFamily="49" charset="0"/>
              </a:rPr>
              <a:t>d</a:t>
            </a:r>
            <a:r>
              <a:rPr lang="en-GB" dirty="0" err="1">
                <a:latin typeface="Consolas" panose="020B0609020204030204" pitchFamily="49" charset="0"/>
              </a:rPr>
              <a:t>isplay</a:t>
            </a:r>
            <a:r>
              <a:rPr lang="en-GB" dirty="0">
                <a:latin typeface="Consolas" panose="020B0609020204030204" pitchFamily="49" charset="0"/>
              </a:rPr>
              <a:t>(df)</a:t>
            </a:r>
            <a:endParaRPr lang="en-US" dirty="0"/>
          </a:p>
          <a:p>
            <a:r>
              <a:rPr lang="en-US" i="1" dirty="0" err="1"/>
              <a:t>PixieApps</a:t>
            </a:r>
            <a:endParaRPr lang="en-US" i="1" dirty="0"/>
          </a:p>
          <a:p>
            <a:pPr lvl="1"/>
            <a:r>
              <a:rPr lang="en-US" i="1" dirty="0"/>
              <a:t>Similarly to R’s Shiny, live dashboards can be published as Web Apps</a:t>
            </a:r>
          </a:p>
          <a:p>
            <a:pPr lvl="2"/>
            <a:r>
              <a:rPr lang="en-US" i="1" dirty="0">
                <a:hlinkClick r:id="rId3"/>
              </a:rPr>
              <a:t>https://ibm-watson-data-lab.github.io/pixiedust/pixieapps.html</a:t>
            </a:r>
            <a:endParaRPr lang="en-US" i="1" dirty="0"/>
          </a:p>
          <a:p>
            <a:pPr lvl="2"/>
            <a:endParaRPr lang="en-US" dirty="0"/>
          </a:p>
          <a:p>
            <a:pPr lvl="1"/>
            <a:endParaRPr lang="en-US" dirty="0"/>
          </a:p>
          <a:p>
            <a:pPr lvl="1"/>
            <a:endParaRPr lang="en-GB" dirty="0"/>
          </a:p>
        </p:txBody>
      </p:sp>
      <p:pic>
        <p:nvPicPr>
          <p:cNvPr id="13314" name="Picture 2" descr="pixiedust">
            <a:extLst>
              <a:ext uri="{FF2B5EF4-FFF2-40B4-BE49-F238E27FC236}">
                <a16:creationId xmlns:a16="http://schemas.microsoft.com/office/drawing/2014/main" id="{3F8DE694-1E3A-4EC9-B319-38B246568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058" y="0"/>
            <a:ext cx="710941" cy="7820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oolbar">
            <a:extLst>
              <a:ext uri="{FF2B5EF4-FFF2-40B4-BE49-F238E27FC236}">
                <a16:creationId xmlns:a16="http://schemas.microsoft.com/office/drawing/2014/main" id="{490B2BA2-A17C-E646-9094-3DACB9FED7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721" y="853953"/>
            <a:ext cx="45720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acked">
            <a:extLst>
              <a:ext uri="{FF2B5EF4-FFF2-40B4-BE49-F238E27FC236}">
                <a16:creationId xmlns:a16="http://schemas.microsoft.com/office/drawing/2014/main" id="{5F227818-0F29-2E4F-9C0F-643FFD186F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6140" y="2734037"/>
            <a:ext cx="3327859" cy="235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134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D93A5-0BED-469D-99D0-6387213EC6E9}"/>
              </a:ext>
            </a:extLst>
          </p:cNvPr>
          <p:cNvSpPr>
            <a:spLocks noGrp="1"/>
          </p:cNvSpPr>
          <p:nvPr>
            <p:ph type="title"/>
          </p:nvPr>
        </p:nvSpPr>
        <p:spPr>
          <a:xfrm>
            <a:off x="228599" y="124970"/>
            <a:ext cx="8843481" cy="4493753"/>
          </a:xfrm>
        </p:spPr>
        <p:txBody>
          <a:bodyPr/>
          <a:lstStyle/>
          <a:p>
            <a:r>
              <a:rPr lang="en-US" dirty="0"/>
              <a:t>Watson Studio Analytics Dashboards</a:t>
            </a:r>
            <a:endParaRPr lang="en-GB" dirty="0"/>
          </a:p>
        </p:txBody>
      </p:sp>
      <p:sp>
        <p:nvSpPr>
          <p:cNvPr id="4" name="Content Placeholder 3">
            <a:extLst>
              <a:ext uri="{FF2B5EF4-FFF2-40B4-BE49-F238E27FC236}">
                <a16:creationId xmlns:a16="http://schemas.microsoft.com/office/drawing/2014/main" id="{5D6A4091-67DB-4092-83A4-6C38DAF37323}"/>
              </a:ext>
            </a:extLst>
          </p:cNvPr>
          <p:cNvSpPr>
            <a:spLocks noGrp="1"/>
          </p:cNvSpPr>
          <p:nvPr>
            <p:ph idx="1"/>
          </p:nvPr>
        </p:nvSpPr>
        <p:spPr>
          <a:xfrm>
            <a:off x="185854" y="782035"/>
            <a:ext cx="4221759" cy="3804833"/>
          </a:xfrm>
        </p:spPr>
        <p:txBody>
          <a:bodyPr/>
          <a:lstStyle/>
          <a:p>
            <a:r>
              <a:rPr lang="en-US" dirty="0"/>
              <a:t>Interactive UI-driven dashboard builder</a:t>
            </a:r>
          </a:p>
          <a:p>
            <a:pPr lvl="1"/>
            <a:r>
              <a:rPr lang="en-US" dirty="0"/>
              <a:t>Tooling part of Watson Studio</a:t>
            </a:r>
          </a:p>
          <a:p>
            <a:pPr lvl="1"/>
            <a:r>
              <a:rPr lang="en-US" dirty="0"/>
              <a:t>Leverages Watson Studio Data Sources</a:t>
            </a:r>
          </a:p>
          <a:p>
            <a:r>
              <a:rPr lang="en-US" dirty="0"/>
              <a:t>Advanced dashboarding capabilities</a:t>
            </a:r>
          </a:p>
          <a:p>
            <a:pPr lvl="1"/>
            <a:r>
              <a:rPr lang="en-US" dirty="0"/>
              <a:t>Multi-tab layouts with linked graphical widgets</a:t>
            </a:r>
          </a:p>
          <a:p>
            <a:pPr lvl="1"/>
            <a:r>
              <a:rPr lang="en-US" dirty="0"/>
              <a:t>Many visualization types </a:t>
            </a:r>
          </a:p>
          <a:p>
            <a:r>
              <a:rPr lang="en-US" dirty="0"/>
              <a:t>Application integration</a:t>
            </a:r>
          </a:p>
          <a:p>
            <a:pPr lvl="1"/>
            <a:r>
              <a:rPr lang="en-US" dirty="0"/>
              <a:t>Dashboard can be published for external viewing</a:t>
            </a:r>
          </a:p>
          <a:p>
            <a:pPr lvl="1"/>
            <a:r>
              <a:rPr lang="en-US" dirty="0"/>
              <a:t>Dashboards can be integrated in an outside web application</a:t>
            </a:r>
          </a:p>
          <a:p>
            <a:pPr lvl="2"/>
            <a:r>
              <a:rPr lang="en-US" dirty="0"/>
              <a:t>Using the client-side JavaScript </a:t>
            </a:r>
            <a:r>
              <a:rPr lang="en-US" dirty="0" err="1"/>
              <a:t>CognosAPI</a:t>
            </a:r>
            <a:endParaRPr lang="en-GB" dirty="0"/>
          </a:p>
        </p:txBody>
      </p:sp>
      <p:pic>
        <p:nvPicPr>
          <p:cNvPr id="3" name="Picture 2">
            <a:extLst>
              <a:ext uri="{FF2B5EF4-FFF2-40B4-BE49-F238E27FC236}">
                <a16:creationId xmlns:a16="http://schemas.microsoft.com/office/drawing/2014/main" id="{86D2B3A2-3DF1-4147-926A-D6D6558139A3}"/>
              </a:ext>
            </a:extLst>
          </p:cNvPr>
          <p:cNvPicPr>
            <a:picLocks noChangeAspect="1"/>
          </p:cNvPicPr>
          <p:nvPr/>
        </p:nvPicPr>
        <p:blipFill>
          <a:blip r:embed="rId2"/>
          <a:stretch>
            <a:fillRect/>
          </a:stretch>
        </p:blipFill>
        <p:spPr>
          <a:xfrm>
            <a:off x="6580781" y="677169"/>
            <a:ext cx="837140" cy="1098444"/>
          </a:xfrm>
          <a:prstGeom prst="rect">
            <a:avLst/>
          </a:prstGeom>
        </p:spPr>
      </p:pic>
      <p:pic>
        <p:nvPicPr>
          <p:cNvPr id="5" name="Picture 4">
            <a:extLst>
              <a:ext uri="{FF2B5EF4-FFF2-40B4-BE49-F238E27FC236}">
                <a16:creationId xmlns:a16="http://schemas.microsoft.com/office/drawing/2014/main" id="{4E0E79E5-5402-496F-BF90-DFF6FD3A3B36}"/>
              </a:ext>
            </a:extLst>
          </p:cNvPr>
          <p:cNvPicPr>
            <a:picLocks noChangeAspect="1"/>
          </p:cNvPicPr>
          <p:nvPr/>
        </p:nvPicPr>
        <p:blipFill>
          <a:blip r:embed="rId3"/>
          <a:stretch>
            <a:fillRect/>
          </a:stretch>
        </p:blipFill>
        <p:spPr>
          <a:xfrm>
            <a:off x="7417921" y="0"/>
            <a:ext cx="1726079" cy="1775613"/>
          </a:xfrm>
          <a:prstGeom prst="rect">
            <a:avLst/>
          </a:prstGeom>
        </p:spPr>
      </p:pic>
      <p:pic>
        <p:nvPicPr>
          <p:cNvPr id="4098" name="Picture 2" descr="title">
            <a:extLst>
              <a:ext uri="{FF2B5EF4-FFF2-40B4-BE49-F238E27FC236}">
                <a16:creationId xmlns:a16="http://schemas.microsoft.com/office/drawing/2014/main" id="{BEC56CDE-F45A-6D48-963B-E403FA3D0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7613" y="2063608"/>
            <a:ext cx="4736387" cy="2431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710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7086600" y="4826000"/>
            <a:ext cx="2057400" cy="138113"/>
          </a:xfrm>
        </p:spPr>
        <p:txBody>
          <a:bodyPr/>
          <a:lstStyle/>
          <a:p>
            <a:pPr defTabSz="685800" eaLnBrk="0" fontAlgn="base" hangingPunct="0">
              <a:spcBef>
                <a:spcPct val="0"/>
              </a:spcBef>
              <a:spcAft>
                <a:spcPct val="0"/>
              </a:spcAft>
              <a:defRPr/>
            </a:pPr>
            <a:fld id="{D0BE6F14-FF48-0F4F-A8AA-2E3F25371E4A}" type="slidenum">
              <a:rPr lang="en-US">
                <a:solidFill>
                  <a:srgbClr val="000000"/>
                </a:solidFill>
                <a:latin typeface="IBM Plex Sans"/>
                <a:sym typeface="Arial"/>
              </a:rPr>
              <a:pPr defTabSz="685800" eaLnBrk="0" fontAlgn="base" hangingPunct="0">
                <a:spcBef>
                  <a:spcPct val="0"/>
                </a:spcBef>
                <a:spcAft>
                  <a:spcPct val="0"/>
                </a:spcAft>
                <a:defRPr/>
              </a:pPr>
              <a:t>33</a:t>
            </a:fld>
            <a:endParaRPr lang="en-US">
              <a:solidFill>
                <a:srgbClr val="000000"/>
              </a:solidFill>
              <a:latin typeface="IBM Plex Sans"/>
              <a:sym typeface="Arial"/>
            </a:endParaRPr>
          </a:p>
        </p:txBody>
      </p:sp>
      <p:pic>
        <p:nvPicPr>
          <p:cNvPr id="3" name="Picture 2">
            <a:extLst>
              <a:ext uri="{FF2B5EF4-FFF2-40B4-BE49-F238E27FC236}">
                <a16:creationId xmlns:a16="http://schemas.microsoft.com/office/drawing/2014/main" id="{E6A3A6EA-B647-C746-BCBA-09DCF123E1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84077"/>
            <a:ext cx="9144000" cy="3575347"/>
          </a:xfrm>
          <a:prstGeom prst="rect">
            <a:avLst/>
          </a:prstGeom>
        </p:spPr>
      </p:pic>
    </p:spTree>
    <p:extLst>
      <p:ext uri="{BB962C8B-B14F-4D97-AF65-F5344CB8AC3E}">
        <p14:creationId xmlns:p14="http://schemas.microsoft.com/office/powerpoint/2010/main" val="3088002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0AF3-C603-41E0-8C5D-06AC4AAB22AE}"/>
              </a:ext>
            </a:extLst>
          </p:cNvPr>
          <p:cNvSpPr>
            <a:spLocks noGrp="1"/>
          </p:cNvSpPr>
          <p:nvPr>
            <p:ph type="title"/>
          </p:nvPr>
        </p:nvSpPr>
        <p:spPr>
          <a:xfrm>
            <a:off x="228599" y="124970"/>
            <a:ext cx="8463337" cy="4493753"/>
          </a:xfrm>
        </p:spPr>
        <p:txBody>
          <a:bodyPr/>
          <a:lstStyle/>
          <a:p>
            <a:r>
              <a:rPr lang="en-US" dirty="0"/>
              <a:t>Time for Lab 2: Data Refinery and Visualizations</a:t>
            </a:r>
            <a:endParaRPr lang="en-GB" dirty="0"/>
          </a:p>
        </p:txBody>
      </p:sp>
      <p:sp>
        <p:nvSpPr>
          <p:cNvPr id="3" name="Content Placeholder 2">
            <a:extLst>
              <a:ext uri="{FF2B5EF4-FFF2-40B4-BE49-F238E27FC236}">
                <a16:creationId xmlns:a16="http://schemas.microsoft.com/office/drawing/2014/main" id="{A633D531-D254-4208-9AC0-5E289B484757}"/>
              </a:ext>
            </a:extLst>
          </p:cNvPr>
          <p:cNvSpPr>
            <a:spLocks noGrp="1"/>
          </p:cNvSpPr>
          <p:nvPr>
            <p:ph idx="1"/>
          </p:nvPr>
        </p:nvSpPr>
        <p:spPr>
          <a:xfrm>
            <a:off x="228600" y="801384"/>
            <a:ext cx="8576353" cy="3314700"/>
          </a:xfrm>
        </p:spPr>
        <p:txBody>
          <a:bodyPr/>
          <a:lstStyle/>
          <a:p>
            <a:r>
              <a:rPr lang="en-US" sz="1600" dirty="0"/>
              <a:t>This lab is multipart</a:t>
            </a:r>
          </a:p>
          <a:p>
            <a:pPr marL="571500" lvl="1" indent="-342900">
              <a:buFont typeface="+mj-lt"/>
              <a:buAutoNum type="arabicPeriod"/>
            </a:pPr>
            <a:endParaRPr lang="en-US" dirty="0"/>
          </a:p>
          <a:p>
            <a:pPr marL="571500" lvl="1" indent="-342900">
              <a:buFont typeface="+mj-lt"/>
              <a:buAutoNum type="arabicPeriod"/>
            </a:pPr>
            <a:r>
              <a:rPr lang="en-US" dirty="0"/>
              <a:t>Data Preparation using Watson Studio Data Refinery</a:t>
            </a:r>
          </a:p>
          <a:p>
            <a:pPr marL="571500" lvl="1" indent="-342900">
              <a:buFont typeface="+mj-lt"/>
              <a:buAutoNum type="arabicPeriod"/>
            </a:pPr>
            <a:r>
              <a:rPr lang="en-US" dirty="0"/>
              <a:t>Data Visualization Experiment with Brunel visualizations</a:t>
            </a:r>
          </a:p>
          <a:p>
            <a:pPr marL="571500" lvl="1" indent="-342900">
              <a:buFont typeface="+mj-lt"/>
              <a:buAutoNum type="arabicPeriod"/>
            </a:pPr>
            <a:r>
              <a:rPr lang="en-US" dirty="0"/>
              <a:t>Experiment with </a:t>
            </a:r>
            <a:r>
              <a:rPr lang="en-US" dirty="0" err="1"/>
              <a:t>PixieDust</a:t>
            </a:r>
            <a:r>
              <a:rPr lang="en-US" dirty="0"/>
              <a:t> interactive visualization</a:t>
            </a:r>
          </a:p>
          <a:p>
            <a:pPr marL="571500" lvl="1" indent="-342900">
              <a:buFont typeface="+mj-lt"/>
              <a:buAutoNum type="arabicPeriod"/>
            </a:pPr>
            <a:r>
              <a:rPr lang="en-US" dirty="0"/>
              <a:t>Build a Dashboard using Watson Studio’s </a:t>
            </a:r>
            <a:r>
              <a:rPr lang="en-US" dirty="0" err="1"/>
              <a:t>Cognos</a:t>
            </a:r>
            <a:r>
              <a:rPr lang="en-US" dirty="0"/>
              <a:t> Dashboard service</a:t>
            </a:r>
          </a:p>
          <a:p>
            <a:endParaRPr lang="en-US" dirty="0"/>
          </a:p>
          <a:p>
            <a:r>
              <a:rPr lang="en-US" dirty="0"/>
              <a:t>Lab material at </a:t>
            </a:r>
            <a:r>
              <a:rPr lang="en-US" dirty="0">
                <a:hlinkClick r:id="rId2"/>
              </a:rPr>
              <a:t>https://github.com/Azzoz06/EDHEC_BBA_19_20</a:t>
            </a:r>
            <a:r>
              <a:rPr lang="en-US" dirty="0"/>
              <a:t>    or  on Blackboard</a:t>
            </a:r>
          </a:p>
          <a:p>
            <a:pPr marL="228600" lvl="1" indent="0">
              <a:buNone/>
            </a:pPr>
            <a:r>
              <a:rPr lang="en-US" dirty="0"/>
              <a:t>Folder </a:t>
            </a:r>
            <a:r>
              <a:rPr lang="en-US" dirty="0" err="1"/>
              <a:t>TP_Consumer</a:t>
            </a:r>
            <a:r>
              <a:rPr lang="en-GB" dirty="0" err="1"/>
              <a:t>s_Insights_and_Big_data</a:t>
            </a:r>
            <a:r>
              <a:rPr lang="en-GB" dirty="0"/>
              <a:t>\Day2</a:t>
            </a:r>
            <a:endParaRPr lang="en-US" dirty="0"/>
          </a:p>
        </p:txBody>
      </p:sp>
      <p:pic>
        <p:nvPicPr>
          <p:cNvPr id="4" name="Picture 3">
            <a:extLst>
              <a:ext uri="{FF2B5EF4-FFF2-40B4-BE49-F238E27FC236}">
                <a16:creationId xmlns:a16="http://schemas.microsoft.com/office/drawing/2014/main" id="{2D8B103F-93ED-BB4D-BD35-CB14F10FF3DD}"/>
              </a:ext>
            </a:extLst>
          </p:cNvPr>
          <p:cNvPicPr>
            <a:picLocks noChangeAspect="1"/>
          </p:cNvPicPr>
          <p:nvPr/>
        </p:nvPicPr>
        <p:blipFill>
          <a:blip r:embed="rId3"/>
          <a:stretch>
            <a:fillRect/>
          </a:stretch>
        </p:blipFill>
        <p:spPr>
          <a:xfrm>
            <a:off x="5887092" y="4031067"/>
            <a:ext cx="2476072" cy="622098"/>
          </a:xfrm>
          <a:prstGeom prst="rect">
            <a:avLst/>
          </a:prstGeom>
        </p:spPr>
      </p:pic>
    </p:spTree>
    <p:extLst>
      <p:ext uri="{BB962C8B-B14F-4D97-AF65-F5344CB8AC3E}">
        <p14:creationId xmlns:p14="http://schemas.microsoft.com/office/powerpoint/2010/main" val="3401243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1" y="1"/>
            <a:ext cx="9143358" cy="5080878"/>
          </a:xfrm>
          <a:prstGeom prst="rect">
            <a:avLst/>
          </a:prstGeom>
        </p:spPr>
        <p:txBody>
          <a:bodyPr vert="horz" wrap="square" lIns="0" tIns="0" rIns="0" bIns="0"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0" lvl="0" indent="0" algn="l" defTabSz="455474" rtl="0" eaLnBrk="1" fontAlgn="auto" latinLnBrk="0" hangingPunct="1">
              <a:lnSpc>
                <a:spcPct val="100000"/>
              </a:lnSpc>
              <a:spcBef>
                <a:spcPts val="2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Times New Roman"/>
              <a:cs typeface="Times New Roman"/>
            </a:endParaRPr>
          </a:p>
          <a:p>
            <a:pPr marL="0" marR="425099" lvl="0" indent="0" algn="r" defTabSz="455474" rtl="0" eaLnBrk="1" fontAlgn="auto" latinLnBrk="0" hangingPunct="1">
              <a:lnSpc>
                <a:spcPct val="100000"/>
              </a:lnSpc>
              <a:spcBef>
                <a:spcPts val="0"/>
              </a:spcBef>
              <a:spcAft>
                <a:spcPts val="0"/>
              </a:spcAft>
              <a:buClrTx/>
              <a:buSzTx/>
              <a:buFontTx/>
              <a:buNone/>
              <a:tabLst/>
              <a:defRPr/>
            </a:pPr>
            <a:r>
              <a:rPr kumimoji="0" sz="500" b="0" i="0" u="none" strike="noStrike" kern="1200" cap="none" spc="7" normalizeH="0" baseline="0" noProof="0" dirty="0">
                <a:ln>
                  <a:noFill/>
                </a:ln>
                <a:solidFill>
                  <a:srgbClr val="231F20"/>
                </a:solidFill>
                <a:effectLst/>
                <a:uLnTx/>
                <a:uFillTx/>
                <a:latin typeface="Calibri"/>
                <a:cs typeface="Calibri"/>
              </a:rPr>
              <a:t>20</a:t>
            </a:r>
            <a:endParaRPr kumimoji="0" sz="500" b="0" i="0" u="none" strike="noStrike" kern="1200" cap="none" spc="0" normalizeH="0" baseline="0" noProof="0">
              <a:ln>
                <a:noFill/>
              </a:ln>
              <a:solidFill>
                <a:srgbClr val="000000"/>
              </a:solidFill>
              <a:effectLst/>
              <a:uLnTx/>
              <a:uFillTx/>
              <a:latin typeface="Calibri"/>
              <a:cs typeface="Calibri"/>
            </a:endParaRPr>
          </a:p>
        </p:txBody>
      </p:sp>
      <p:sp>
        <p:nvSpPr>
          <p:cNvPr id="3" name="object 3"/>
          <p:cNvSpPr/>
          <p:nvPr/>
        </p:nvSpPr>
        <p:spPr>
          <a:xfrm>
            <a:off x="321" y="0"/>
            <a:ext cx="9143358" cy="5143138"/>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srgbClr val="000000"/>
              </a:solidFill>
              <a:effectLst/>
              <a:uLnTx/>
              <a:uFillTx/>
              <a:latin typeface="Calibri"/>
              <a:cs typeface="Calibri"/>
            </a:endParaRPr>
          </a:p>
        </p:txBody>
      </p:sp>
      <p:grpSp>
        <p:nvGrpSpPr>
          <p:cNvPr id="43" name="Group 42"/>
          <p:cNvGrpSpPr/>
          <p:nvPr/>
        </p:nvGrpSpPr>
        <p:grpSpPr>
          <a:xfrm>
            <a:off x="3302116" y="1381400"/>
            <a:ext cx="2307232" cy="920834"/>
            <a:chOff x="3418494" y="2104607"/>
            <a:chExt cx="2307232" cy="920834"/>
          </a:xfrm>
        </p:grpSpPr>
        <p:sp>
          <p:nvSpPr>
            <p:cNvPr id="5" name="object 5"/>
            <p:cNvSpPr/>
            <p:nvPr/>
          </p:nvSpPr>
          <p:spPr>
            <a:xfrm>
              <a:off x="3418494" y="2104607"/>
              <a:ext cx="448793" cy="64113"/>
            </a:xfrm>
            <a:custGeom>
              <a:avLst/>
              <a:gdLst/>
              <a:ahLst/>
              <a:cxnLst/>
              <a:rect l="l" t="t" r="r" b="b"/>
              <a:pathLst>
                <a:path w="986790" h="140970">
                  <a:moveTo>
                    <a:pt x="0" y="140969"/>
                  </a:moveTo>
                  <a:lnTo>
                    <a:pt x="986608" y="140969"/>
                  </a:lnTo>
                  <a:lnTo>
                    <a:pt x="986608" y="0"/>
                  </a:lnTo>
                  <a:lnTo>
                    <a:pt x="0" y="0"/>
                  </a:lnTo>
                  <a:lnTo>
                    <a:pt x="0" y="140969"/>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6" name="object 6"/>
            <p:cNvSpPr/>
            <p:nvPr/>
          </p:nvSpPr>
          <p:spPr>
            <a:xfrm>
              <a:off x="3418494" y="2226980"/>
              <a:ext cx="448793" cy="64113"/>
            </a:xfrm>
            <a:custGeom>
              <a:avLst/>
              <a:gdLst/>
              <a:ahLst/>
              <a:cxnLst/>
              <a:rect l="l" t="t" r="r" b="b"/>
              <a:pathLst>
                <a:path w="986790" h="140970">
                  <a:moveTo>
                    <a:pt x="0" y="140980"/>
                  </a:moveTo>
                  <a:lnTo>
                    <a:pt x="986608" y="140980"/>
                  </a:lnTo>
                  <a:lnTo>
                    <a:pt x="986608" y="0"/>
                  </a:lnTo>
                  <a:lnTo>
                    <a:pt x="0" y="0"/>
                  </a:lnTo>
                  <a:lnTo>
                    <a:pt x="0" y="14098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7" name="object 7"/>
            <p:cNvSpPr/>
            <p:nvPr/>
          </p:nvSpPr>
          <p:spPr>
            <a:xfrm>
              <a:off x="3546649" y="2349243"/>
              <a:ext cx="192629" cy="64402"/>
            </a:xfrm>
            <a:custGeom>
              <a:avLst/>
              <a:gdLst/>
              <a:ahLst/>
              <a:cxnLst/>
              <a:rect l="l" t="t" r="r" b="b"/>
              <a:pathLst>
                <a:path w="423545" h="141604">
                  <a:moveTo>
                    <a:pt x="0" y="141503"/>
                  </a:moveTo>
                  <a:lnTo>
                    <a:pt x="423013" y="141503"/>
                  </a:lnTo>
                  <a:lnTo>
                    <a:pt x="423013" y="0"/>
                  </a:lnTo>
                  <a:lnTo>
                    <a:pt x="0" y="0"/>
                  </a:lnTo>
                  <a:lnTo>
                    <a:pt x="0" y="141503"/>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8" name="object 8"/>
            <p:cNvSpPr/>
            <p:nvPr/>
          </p:nvSpPr>
          <p:spPr>
            <a:xfrm>
              <a:off x="3546649" y="2471669"/>
              <a:ext cx="192629" cy="64113"/>
            </a:xfrm>
            <a:custGeom>
              <a:avLst/>
              <a:gdLst/>
              <a:ahLst/>
              <a:cxnLst/>
              <a:rect l="l" t="t" r="r" b="b"/>
              <a:pathLst>
                <a:path w="423545" h="140970">
                  <a:moveTo>
                    <a:pt x="0" y="140540"/>
                  </a:moveTo>
                  <a:lnTo>
                    <a:pt x="423013" y="140540"/>
                  </a:lnTo>
                  <a:lnTo>
                    <a:pt x="423013" y="0"/>
                  </a:lnTo>
                  <a:lnTo>
                    <a:pt x="0" y="0"/>
                  </a:lnTo>
                  <a:lnTo>
                    <a:pt x="0" y="14054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9" name="object 9"/>
            <p:cNvSpPr/>
            <p:nvPr/>
          </p:nvSpPr>
          <p:spPr>
            <a:xfrm>
              <a:off x="3546649" y="2594086"/>
              <a:ext cx="192629" cy="64113"/>
            </a:xfrm>
            <a:custGeom>
              <a:avLst/>
              <a:gdLst/>
              <a:ahLst/>
              <a:cxnLst/>
              <a:rect l="l" t="t" r="r" b="b"/>
              <a:pathLst>
                <a:path w="423545" h="140970">
                  <a:moveTo>
                    <a:pt x="0" y="140571"/>
                  </a:moveTo>
                  <a:lnTo>
                    <a:pt x="423013" y="140571"/>
                  </a:lnTo>
                  <a:lnTo>
                    <a:pt x="423013" y="0"/>
                  </a:lnTo>
                  <a:lnTo>
                    <a:pt x="0" y="0"/>
                  </a:lnTo>
                  <a:lnTo>
                    <a:pt x="0" y="140571"/>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10" name="object 10"/>
            <p:cNvSpPr/>
            <p:nvPr/>
          </p:nvSpPr>
          <p:spPr>
            <a:xfrm>
              <a:off x="3546649" y="2716402"/>
              <a:ext cx="192629" cy="64113"/>
            </a:xfrm>
            <a:custGeom>
              <a:avLst/>
              <a:gdLst/>
              <a:ahLst/>
              <a:cxnLst/>
              <a:rect l="l" t="t" r="r" b="b"/>
              <a:pathLst>
                <a:path w="423545" h="140970">
                  <a:moveTo>
                    <a:pt x="0" y="140969"/>
                  </a:moveTo>
                  <a:lnTo>
                    <a:pt x="423013" y="140969"/>
                  </a:lnTo>
                  <a:lnTo>
                    <a:pt x="423013" y="0"/>
                  </a:lnTo>
                  <a:lnTo>
                    <a:pt x="0" y="0"/>
                  </a:lnTo>
                  <a:lnTo>
                    <a:pt x="0" y="140969"/>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11" name="object 11"/>
            <p:cNvSpPr/>
            <p:nvPr/>
          </p:nvSpPr>
          <p:spPr>
            <a:xfrm>
              <a:off x="3418494" y="2838866"/>
              <a:ext cx="448793" cy="64113"/>
            </a:xfrm>
            <a:custGeom>
              <a:avLst/>
              <a:gdLst/>
              <a:ahLst/>
              <a:cxnLst/>
              <a:rect l="l" t="t" r="r" b="b"/>
              <a:pathLst>
                <a:path w="986790" h="140970">
                  <a:moveTo>
                    <a:pt x="0" y="140948"/>
                  </a:moveTo>
                  <a:lnTo>
                    <a:pt x="986608" y="140948"/>
                  </a:lnTo>
                  <a:lnTo>
                    <a:pt x="986608" y="0"/>
                  </a:lnTo>
                  <a:lnTo>
                    <a:pt x="0" y="0"/>
                  </a:lnTo>
                  <a:lnTo>
                    <a:pt x="0" y="140948"/>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12" name="object 12"/>
            <p:cNvSpPr/>
            <p:nvPr/>
          </p:nvSpPr>
          <p:spPr>
            <a:xfrm>
              <a:off x="3418494" y="2961039"/>
              <a:ext cx="448793" cy="64402"/>
            </a:xfrm>
            <a:custGeom>
              <a:avLst/>
              <a:gdLst/>
              <a:ahLst/>
              <a:cxnLst/>
              <a:rect l="l" t="t" r="r" b="b"/>
              <a:pathLst>
                <a:path w="986790" h="141604">
                  <a:moveTo>
                    <a:pt x="0" y="141000"/>
                  </a:moveTo>
                  <a:lnTo>
                    <a:pt x="986608" y="141000"/>
                  </a:lnTo>
                  <a:lnTo>
                    <a:pt x="986608" y="0"/>
                  </a:lnTo>
                  <a:lnTo>
                    <a:pt x="0" y="0"/>
                  </a:lnTo>
                  <a:lnTo>
                    <a:pt x="0" y="14100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13" name="object 13"/>
            <p:cNvSpPr/>
            <p:nvPr/>
          </p:nvSpPr>
          <p:spPr>
            <a:xfrm>
              <a:off x="3931007" y="2226978"/>
              <a:ext cx="712755" cy="64402"/>
            </a:xfrm>
            <a:custGeom>
              <a:avLst/>
              <a:gdLst/>
              <a:ahLst/>
              <a:cxnLst/>
              <a:rect l="l" t="t" r="r" b="b"/>
              <a:pathLst>
                <a:path w="1567179" h="141604">
                  <a:moveTo>
                    <a:pt x="1520456" y="0"/>
                  </a:moveTo>
                  <a:lnTo>
                    <a:pt x="0" y="0"/>
                  </a:lnTo>
                  <a:lnTo>
                    <a:pt x="0" y="141095"/>
                  </a:lnTo>
                  <a:lnTo>
                    <a:pt x="1566779" y="141095"/>
                  </a:lnTo>
                  <a:lnTo>
                    <a:pt x="1559774" y="109641"/>
                  </a:lnTo>
                  <a:lnTo>
                    <a:pt x="1547081" y="68007"/>
                  </a:lnTo>
                  <a:lnTo>
                    <a:pt x="1532656" y="27642"/>
                  </a:lnTo>
                  <a:lnTo>
                    <a:pt x="1520456"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14" name="object 14"/>
            <p:cNvSpPr/>
            <p:nvPr/>
          </p:nvSpPr>
          <p:spPr>
            <a:xfrm>
              <a:off x="4059434" y="2349243"/>
              <a:ext cx="192051" cy="64402"/>
            </a:xfrm>
            <a:custGeom>
              <a:avLst/>
              <a:gdLst/>
              <a:ahLst/>
              <a:cxnLst/>
              <a:rect l="l" t="t" r="r" b="b"/>
              <a:pathLst>
                <a:path w="422275" h="141604">
                  <a:moveTo>
                    <a:pt x="0" y="141503"/>
                  </a:moveTo>
                  <a:lnTo>
                    <a:pt x="422248" y="141503"/>
                  </a:lnTo>
                  <a:lnTo>
                    <a:pt x="422248" y="0"/>
                  </a:lnTo>
                  <a:lnTo>
                    <a:pt x="0" y="0"/>
                  </a:lnTo>
                  <a:lnTo>
                    <a:pt x="0" y="141503"/>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15" name="object 15"/>
            <p:cNvSpPr/>
            <p:nvPr/>
          </p:nvSpPr>
          <p:spPr>
            <a:xfrm>
              <a:off x="4443763" y="2349246"/>
              <a:ext cx="205047" cy="64402"/>
            </a:xfrm>
            <a:custGeom>
              <a:avLst/>
              <a:gdLst/>
              <a:ahLst/>
              <a:cxnLst/>
              <a:rect l="l" t="t" r="r" b="b"/>
              <a:pathLst>
                <a:path w="450850" h="141604">
                  <a:moveTo>
                    <a:pt x="450708" y="0"/>
                  </a:moveTo>
                  <a:lnTo>
                    <a:pt x="0" y="0"/>
                  </a:lnTo>
                  <a:lnTo>
                    <a:pt x="0" y="141503"/>
                  </a:lnTo>
                  <a:lnTo>
                    <a:pt x="427222" y="141503"/>
                  </a:lnTo>
                  <a:lnTo>
                    <a:pt x="435754" y="111621"/>
                  </a:lnTo>
                  <a:lnTo>
                    <a:pt x="443638" y="71270"/>
                  </a:lnTo>
                  <a:lnTo>
                    <a:pt x="449185" y="30659"/>
                  </a:lnTo>
                  <a:lnTo>
                    <a:pt x="450708"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16" name="object 16"/>
            <p:cNvSpPr/>
            <p:nvPr/>
          </p:nvSpPr>
          <p:spPr>
            <a:xfrm>
              <a:off x="4059435" y="2594090"/>
              <a:ext cx="551605" cy="64113"/>
            </a:xfrm>
            <a:custGeom>
              <a:avLst/>
              <a:gdLst/>
              <a:ahLst/>
              <a:cxnLst/>
              <a:rect l="l" t="t" r="r" b="b"/>
              <a:pathLst>
                <a:path w="1212850" h="140970">
                  <a:moveTo>
                    <a:pt x="1085935" y="0"/>
                  </a:moveTo>
                  <a:lnTo>
                    <a:pt x="0" y="0"/>
                  </a:lnTo>
                  <a:lnTo>
                    <a:pt x="0" y="140435"/>
                  </a:lnTo>
                  <a:lnTo>
                    <a:pt x="1212350" y="140435"/>
                  </a:lnTo>
                  <a:lnTo>
                    <a:pt x="1186516" y="106755"/>
                  </a:lnTo>
                  <a:lnTo>
                    <a:pt x="1152567" y="65902"/>
                  </a:lnTo>
                  <a:lnTo>
                    <a:pt x="1116905" y="27207"/>
                  </a:lnTo>
                  <a:lnTo>
                    <a:pt x="1085935"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17" name="object 17"/>
            <p:cNvSpPr/>
            <p:nvPr/>
          </p:nvSpPr>
          <p:spPr>
            <a:xfrm>
              <a:off x="4059434" y="2716402"/>
              <a:ext cx="192051" cy="64113"/>
            </a:xfrm>
            <a:custGeom>
              <a:avLst/>
              <a:gdLst/>
              <a:ahLst/>
              <a:cxnLst/>
              <a:rect l="l" t="t" r="r" b="b"/>
              <a:pathLst>
                <a:path w="422275" h="140970">
                  <a:moveTo>
                    <a:pt x="0" y="140969"/>
                  </a:moveTo>
                  <a:lnTo>
                    <a:pt x="422248" y="140969"/>
                  </a:lnTo>
                  <a:lnTo>
                    <a:pt x="422248" y="0"/>
                  </a:lnTo>
                  <a:lnTo>
                    <a:pt x="0" y="0"/>
                  </a:lnTo>
                  <a:lnTo>
                    <a:pt x="0" y="140969"/>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18" name="object 18"/>
            <p:cNvSpPr/>
            <p:nvPr/>
          </p:nvSpPr>
          <p:spPr>
            <a:xfrm>
              <a:off x="4443762" y="2716393"/>
              <a:ext cx="206202" cy="64113"/>
            </a:xfrm>
            <a:custGeom>
              <a:avLst/>
              <a:gdLst/>
              <a:ahLst/>
              <a:cxnLst/>
              <a:rect l="l" t="t" r="r" b="b"/>
              <a:pathLst>
                <a:path w="453390" h="140970">
                  <a:moveTo>
                    <a:pt x="428950" y="0"/>
                  </a:moveTo>
                  <a:lnTo>
                    <a:pt x="0" y="0"/>
                  </a:lnTo>
                  <a:lnTo>
                    <a:pt x="0" y="140969"/>
                  </a:lnTo>
                  <a:lnTo>
                    <a:pt x="453399" y="140969"/>
                  </a:lnTo>
                  <a:lnTo>
                    <a:pt x="451328" y="110186"/>
                  </a:lnTo>
                  <a:lnTo>
                    <a:pt x="445062" y="67669"/>
                  </a:lnTo>
                  <a:lnTo>
                    <a:pt x="436852" y="26560"/>
                  </a:lnTo>
                  <a:lnTo>
                    <a:pt x="428950"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19" name="object 19"/>
            <p:cNvSpPr/>
            <p:nvPr/>
          </p:nvSpPr>
          <p:spPr>
            <a:xfrm>
              <a:off x="3931007" y="2838865"/>
              <a:ext cx="711022" cy="64113"/>
            </a:xfrm>
            <a:custGeom>
              <a:avLst/>
              <a:gdLst/>
              <a:ahLst/>
              <a:cxnLst/>
              <a:rect l="l" t="t" r="r" b="b"/>
              <a:pathLst>
                <a:path w="1563370" h="140970">
                  <a:moveTo>
                    <a:pt x="1562989" y="0"/>
                  </a:moveTo>
                  <a:lnTo>
                    <a:pt x="0" y="0"/>
                  </a:lnTo>
                  <a:lnTo>
                    <a:pt x="0" y="140938"/>
                  </a:lnTo>
                  <a:lnTo>
                    <a:pt x="1516728" y="140938"/>
                  </a:lnTo>
                  <a:lnTo>
                    <a:pt x="1529594" y="114823"/>
                  </a:lnTo>
                  <a:lnTo>
                    <a:pt x="1544323" y="74882"/>
                  </a:lnTo>
                  <a:lnTo>
                    <a:pt x="1556819" y="32735"/>
                  </a:lnTo>
                  <a:lnTo>
                    <a:pt x="1562989"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20" name="object 20"/>
            <p:cNvSpPr/>
            <p:nvPr/>
          </p:nvSpPr>
          <p:spPr>
            <a:xfrm>
              <a:off x="3931007" y="2961036"/>
              <a:ext cx="642865" cy="64402"/>
            </a:xfrm>
            <a:custGeom>
              <a:avLst/>
              <a:gdLst/>
              <a:ahLst/>
              <a:cxnLst/>
              <a:rect l="l" t="t" r="r" b="b"/>
              <a:pathLst>
                <a:path w="1413509" h="141604">
                  <a:moveTo>
                    <a:pt x="1413255" y="0"/>
                  </a:moveTo>
                  <a:lnTo>
                    <a:pt x="0" y="0"/>
                  </a:lnTo>
                  <a:lnTo>
                    <a:pt x="0" y="141000"/>
                  </a:lnTo>
                  <a:lnTo>
                    <a:pt x="983373" y="141000"/>
                  </a:lnTo>
                  <a:lnTo>
                    <a:pt x="1045070" y="139620"/>
                  </a:lnTo>
                  <a:lnTo>
                    <a:pt x="1101403" y="135298"/>
                  </a:lnTo>
                  <a:lnTo>
                    <a:pt x="1153179" y="127764"/>
                  </a:lnTo>
                  <a:lnTo>
                    <a:pt x="1201203" y="116750"/>
                  </a:lnTo>
                  <a:lnTo>
                    <a:pt x="1246282" y="101983"/>
                  </a:lnTo>
                  <a:lnTo>
                    <a:pt x="1289220" y="83195"/>
                  </a:lnTo>
                  <a:lnTo>
                    <a:pt x="1330825" y="60115"/>
                  </a:lnTo>
                  <a:lnTo>
                    <a:pt x="1371901" y="32473"/>
                  </a:lnTo>
                  <a:lnTo>
                    <a:pt x="1413255"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21" name="object 21"/>
            <p:cNvSpPr/>
            <p:nvPr/>
          </p:nvSpPr>
          <p:spPr>
            <a:xfrm>
              <a:off x="4828291" y="2471672"/>
              <a:ext cx="769070" cy="64113"/>
            </a:xfrm>
            <a:custGeom>
              <a:avLst/>
              <a:gdLst/>
              <a:ahLst/>
              <a:cxnLst/>
              <a:rect l="l" t="t" r="r" b="b"/>
              <a:pathLst>
                <a:path w="1691004" h="140970">
                  <a:moveTo>
                    <a:pt x="801137" y="0"/>
                  </a:moveTo>
                  <a:lnTo>
                    <a:pt x="0" y="0"/>
                  </a:lnTo>
                  <a:lnTo>
                    <a:pt x="0" y="140550"/>
                  </a:lnTo>
                  <a:lnTo>
                    <a:pt x="422845" y="140550"/>
                  </a:lnTo>
                  <a:lnTo>
                    <a:pt x="422845" y="26794"/>
                  </a:lnTo>
                  <a:lnTo>
                    <a:pt x="810596" y="26794"/>
                  </a:lnTo>
                  <a:lnTo>
                    <a:pt x="801137" y="0"/>
                  </a:lnTo>
                  <a:close/>
                </a:path>
                <a:path w="1691004" h="140970">
                  <a:moveTo>
                    <a:pt x="810596" y="26794"/>
                  </a:moveTo>
                  <a:lnTo>
                    <a:pt x="422845" y="26794"/>
                  </a:lnTo>
                  <a:lnTo>
                    <a:pt x="463033" y="140550"/>
                  </a:lnTo>
                  <a:lnTo>
                    <a:pt x="1228035" y="140550"/>
                  </a:lnTo>
                  <a:lnTo>
                    <a:pt x="1233121" y="126216"/>
                  </a:lnTo>
                  <a:lnTo>
                    <a:pt x="845691" y="126216"/>
                  </a:lnTo>
                  <a:lnTo>
                    <a:pt x="810596" y="26794"/>
                  </a:lnTo>
                  <a:close/>
                </a:path>
                <a:path w="1691004" h="140970">
                  <a:moveTo>
                    <a:pt x="1690974" y="26794"/>
                  </a:moveTo>
                  <a:lnTo>
                    <a:pt x="1268390" y="26794"/>
                  </a:lnTo>
                  <a:lnTo>
                    <a:pt x="1268390" y="140550"/>
                  </a:lnTo>
                  <a:lnTo>
                    <a:pt x="1690974" y="140550"/>
                  </a:lnTo>
                  <a:lnTo>
                    <a:pt x="1690974" y="26794"/>
                  </a:lnTo>
                  <a:close/>
                </a:path>
                <a:path w="1691004" h="140970">
                  <a:moveTo>
                    <a:pt x="1690974" y="0"/>
                  </a:moveTo>
                  <a:lnTo>
                    <a:pt x="890527" y="0"/>
                  </a:lnTo>
                  <a:lnTo>
                    <a:pt x="845691" y="126216"/>
                  </a:lnTo>
                  <a:lnTo>
                    <a:pt x="1233121" y="126216"/>
                  </a:lnTo>
                  <a:lnTo>
                    <a:pt x="1268390" y="26794"/>
                  </a:lnTo>
                  <a:lnTo>
                    <a:pt x="1690974" y="26794"/>
                  </a:lnTo>
                  <a:lnTo>
                    <a:pt x="1690974"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22" name="object 22"/>
            <p:cNvSpPr/>
            <p:nvPr/>
          </p:nvSpPr>
          <p:spPr>
            <a:xfrm>
              <a:off x="4828334" y="2594086"/>
              <a:ext cx="192339" cy="64113"/>
            </a:xfrm>
            <a:custGeom>
              <a:avLst/>
              <a:gdLst/>
              <a:ahLst/>
              <a:cxnLst/>
              <a:rect l="l" t="t" r="r" b="b"/>
              <a:pathLst>
                <a:path w="422909" h="140970">
                  <a:moveTo>
                    <a:pt x="0" y="140571"/>
                  </a:moveTo>
                  <a:lnTo>
                    <a:pt x="422761" y="140571"/>
                  </a:lnTo>
                  <a:lnTo>
                    <a:pt x="422761" y="0"/>
                  </a:lnTo>
                  <a:lnTo>
                    <a:pt x="0" y="0"/>
                  </a:lnTo>
                  <a:lnTo>
                    <a:pt x="0" y="140571"/>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23" name="object 23"/>
            <p:cNvSpPr/>
            <p:nvPr/>
          </p:nvSpPr>
          <p:spPr>
            <a:xfrm>
              <a:off x="4828334" y="2716402"/>
              <a:ext cx="192339" cy="64113"/>
            </a:xfrm>
            <a:custGeom>
              <a:avLst/>
              <a:gdLst/>
              <a:ahLst/>
              <a:cxnLst/>
              <a:rect l="l" t="t" r="r" b="b"/>
              <a:pathLst>
                <a:path w="422909" h="140970">
                  <a:moveTo>
                    <a:pt x="0" y="140969"/>
                  </a:moveTo>
                  <a:lnTo>
                    <a:pt x="422761" y="140969"/>
                  </a:lnTo>
                  <a:lnTo>
                    <a:pt x="422761" y="0"/>
                  </a:lnTo>
                  <a:lnTo>
                    <a:pt x="0" y="0"/>
                  </a:lnTo>
                  <a:lnTo>
                    <a:pt x="0" y="140969"/>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24" name="object 24"/>
            <p:cNvSpPr/>
            <p:nvPr/>
          </p:nvSpPr>
          <p:spPr>
            <a:xfrm>
              <a:off x="4700256" y="2838866"/>
              <a:ext cx="320566" cy="64113"/>
            </a:xfrm>
            <a:custGeom>
              <a:avLst/>
              <a:gdLst/>
              <a:ahLst/>
              <a:cxnLst/>
              <a:rect l="l" t="t" r="r" b="b"/>
              <a:pathLst>
                <a:path w="704850" h="140970">
                  <a:moveTo>
                    <a:pt x="0" y="140508"/>
                  </a:moveTo>
                  <a:lnTo>
                    <a:pt x="704376" y="140508"/>
                  </a:lnTo>
                  <a:lnTo>
                    <a:pt x="704376" y="0"/>
                  </a:lnTo>
                  <a:lnTo>
                    <a:pt x="0" y="0"/>
                  </a:lnTo>
                  <a:lnTo>
                    <a:pt x="0" y="140508"/>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25" name="object 25"/>
            <p:cNvSpPr/>
            <p:nvPr/>
          </p:nvSpPr>
          <p:spPr>
            <a:xfrm>
              <a:off x="4700256" y="2961039"/>
              <a:ext cx="320566" cy="64402"/>
            </a:xfrm>
            <a:custGeom>
              <a:avLst/>
              <a:gdLst/>
              <a:ahLst/>
              <a:cxnLst/>
              <a:rect l="l" t="t" r="r" b="b"/>
              <a:pathLst>
                <a:path w="704850" h="141604">
                  <a:moveTo>
                    <a:pt x="0" y="141000"/>
                  </a:moveTo>
                  <a:lnTo>
                    <a:pt x="704376" y="141000"/>
                  </a:lnTo>
                  <a:lnTo>
                    <a:pt x="704376" y="0"/>
                  </a:lnTo>
                  <a:lnTo>
                    <a:pt x="0" y="0"/>
                  </a:lnTo>
                  <a:lnTo>
                    <a:pt x="0" y="14100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26" name="object 26"/>
            <p:cNvSpPr/>
            <p:nvPr/>
          </p:nvSpPr>
          <p:spPr>
            <a:xfrm>
              <a:off x="5341047" y="2104610"/>
              <a:ext cx="384679" cy="64113"/>
            </a:xfrm>
            <a:custGeom>
              <a:avLst/>
              <a:gdLst/>
              <a:ahLst/>
              <a:cxnLst/>
              <a:rect l="l" t="t" r="r" b="b"/>
              <a:pathLst>
                <a:path w="845820" h="140970">
                  <a:moveTo>
                    <a:pt x="845335" y="0"/>
                  </a:moveTo>
                  <a:lnTo>
                    <a:pt x="50364" y="0"/>
                  </a:lnTo>
                  <a:lnTo>
                    <a:pt x="0" y="140948"/>
                  </a:lnTo>
                  <a:lnTo>
                    <a:pt x="845335" y="140948"/>
                  </a:lnTo>
                  <a:lnTo>
                    <a:pt x="845335"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27" name="object 27"/>
            <p:cNvSpPr/>
            <p:nvPr/>
          </p:nvSpPr>
          <p:spPr>
            <a:xfrm>
              <a:off x="5297515" y="2226975"/>
              <a:ext cx="427999" cy="64402"/>
            </a:xfrm>
            <a:custGeom>
              <a:avLst/>
              <a:gdLst/>
              <a:ahLst/>
              <a:cxnLst/>
              <a:rect l="l" t="t" r="r" b="b"/>
              <a:pathLst>
                <a:path w="941070" h="141604">
                  <a:moveTo>
                    <a:pt x="941049" y="0"/>
                  </a:moveTo>
                  <a:lnTo>
                    <a:pt x="50333" y="0"/>
                  </a:lnTo>
                  <a:lnTo>
                    <a:pt x="0" y="141116"/>
                  </a:lnTo>
                  <a:lnTo>
                    <a:pt x="941049" y="141116"/>
                  </a:lnTo>
                  <a:lnTo>
                    <a:pt x="941049"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28" name="object 28"/>
            <p:cNvSpPr/>
            <p:nvPr/>
          </p:nvSpPr>
          <p:spPr>
            <a:xfrm>
              <a:off x="5254137" y="2349246"/>
              <a:ext cx="343381" cy="64402"/>
            </a:xfrm>
            <a:custGeom>
              <a:avLst/>
              <a:gdLst/>
              <a:ahLst/>
              <a:cxnLst/>
              <a:rect l="l" t="t" r="r" b="b"/>
              <a:pathLst>
                <a:path w="755015" h="141604">
                  <a:moveTo>
                    <a:pt x="754647" y="0"/>
                  </a:moveTo>
                  <a:lnTo>
                    <a:pt x="50312" y="0"/>
                  </a:lnTo>
                  <a:lnTo>
                    <a:pt x="0" y="141503"/>
                  </a:lnTo>
                  <a:lnTo>
                    <a:pt x="754647" y="141503"/>
                  </a:lnTo>
                  <a:lnTo>
                    <a:pt x="754647"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29" name="object 29"/>
            <p:cNvSpPr/>
            <p:nvPr/>
          </p:nvSpPr>
          <p:spPr>
            <a:xfrm>
              <a:off x="5405156" y="2594086"/>
              <a:ext cx="192339" cy="64113"/>
            </a:xfrm>
            <a:custGeom>
              <a:avLst/>
              <a:gdLst/>
              <a:ahLst/>
              <a:cxnLst/>
              <a:rect l="l" t="t" r="r" b="b"/>
              <a:pathLst>
                <a:path w="422909" h="140970">
                  <a:moveTo>
                    <a:pt x="0" y="140571"/>
                  </a:moveTo>
                  <a:lnTo>
                    <a:pt x="422573" y="140571"/>
                  </a:lnTo>
                  <a:lnTo>
                    <a:pt x="422573" y="0"/>
                  </a:lnTo>
                  <a:lnTo>
                    <a:pt x="0" y="0"/>
                  </a:lnTo>
                  <a:lnTo>
                    <a:pt x="0" y="140571"/>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30" name="object 30"/>
            <p:cNvSpPr/>
            <p:nvPr/>
          </p:nvSpPr>
          <p:spPr>
            <a:xfrm>
              <a:off x="5405156" y="2716402"/>
              <a:ext cx="192339" cy="64113"/>
            </a:xfrm>
            <a:custGeom>
              <a:avLst/>
              <a:gdLst/>
              <a:ahLst/>
              <a:cxnLst/>
              <a:rect l="l" t="t" r="r" b="b"/>
              <a:pathLst>
                <a:path w="422909" h="140970">
                  <a:moveTo>
                    <a:pt x="0" y="140969"/>
                  </a:moveTo>
                  <a:lnTo>
                    <a:pt x="422573" y="140969"/>
                  </a:lnTo>
                  <a:lnTo>
                    <a:pt x="422573" y="0"/>
                  </a:lnTo>
                  <a:lnTo>
                    <a:pt x="0" y="0"/>
                  </a:lnTo>
                  <a:lnTo>
                    <a:pt x="0" y="140969"/>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31" name="object 31"/>
            <p:cNvSpPr/>
            <p:nvPr/>
          </p:nvSpPr>
          <p:spPr>
            <a:xfrm>
              <a:off x="5405156" y="2838866"/>
              <a:ext cx="320566" cy="64113"/>
            </a:xfrm>
            <a:custGeom>
              <a:avLst/>
              <a:gdLst/>
              <a:ahLst/>
              <a:cxnLst/>
              <a:rect l="l" t="t" r="r" b="b"/>
              <a:pathLst>
                <a:path w="704850" h="140970">
                  <a:moveTo>
                    <a:pt x="0" y="140508"/>
                  </a:moveTo>
                  <a:lnTo>
                    <a:pt x="704376" y="140508"/>
                  </a:lnTo>
                  <a:lnTo>
                    <a:pt x="704376" y="0"/>
                  </a:lnTo>
                  <a:lnTo>
                    <a:pt x="0" y="0"/>
                  </a:lnTo>
                  <a:lnTo>
                    <a:pt x="0" y="140508"/>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32" name="object 32"/>
            <p:cNvSpPr/>
            <p:nvPr/>
          </p:nvSpPr>
          <p:spPr>
            <a:xfrm>
              <a:off x="5405156" y="2961039"/>
              <a:ext cx="320566" cy="64402"/>
            </a:xfrm>
            <a:custGeom>
              <a:avLst/>
              <a:gdLst/>
              <a:ahLst/>
              <a:cxnLst/>
              <a:rect l="l" t="t" r="r" b="b"/>
              <a:pathLst>
                <a:path w="704850" h="141604">
                  <a:moveTo>
                    <a:pt x="0" y="141000"/>
                  </a:moveTo>
                  <a:lnTo>
                    <a:pt x="704376" y="141000"/>
                  </a:lnTo>
                  <a:lnTo>
                    <a:pt x="704376" y="0"/>
                  </a:lnTo>
                  <a:lnTo>
                    <a:pt x="0" y="0"/>
                  </a:lnTo>
                  <a:lnTo>
                    <a:pt x="0" y="14100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33" name="object 33"/>
            <p:cNvSpPr/>
            <p:nvPr/>
          </p:nvSpPr>
          <p:spPr>
            <a:xfrm>
              <a:off x="5059266" y="2594090"/>
              <a:ext cx="307282" cy="64113"/>
            </a:xfrm>
            <a:custGeom>
              <a:avLst/>
              <a:gdLst/>
              <a:ahLst/>
              <a:cxnLst/>
              <a:rect l="l" t="t" r="r" b="b"/>
              <a:pathLst>
                <a:path w="675640" h="140970">
                  <a:moveTo>
                    <a:pt x="675518" y="0"/>
                  </a:moveTo>
                  <a:lnTo>
                    <a:pt x="0" y="0"/>
                  </a:lnTo>
                  <a:lnTo>
                    <a:pt x="49024" y="140582"/>
                  </a:lnTo>
                  <a:lnTo>
                    <a:pt x="627174" y="140582"/>
                  </a:lnTo>
                  <a:lnTo>
                    <a:pt x="675518"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34" name="object 34"/>
            <p:cNvSpPr/>
            <p:nvPr/>
          </p:nvSpPr>
          <p:spPr>
            <a:xfrm>
              <a:off x="5101783" y="2716393"/>
              <a:ext cx="222375" cy="64113"/>
            </a:xfrm>
            <a:custGeom>
              <a:avLst/>
              <a:gdLst/>
              <a:ahLst/>
              <a:cxnLst/>
              <a:rect l="l" t="t" r="r" b="b"/>
              <a:pathLst>
                <a:path w="488950" h="140970">
                  <a:moveTo>
                    <a:pt x="488927" y="0"/>
                  </a:moveTo>
                  <a:lnTo>
                    <a:pt x="0" y="0"/>
                  </a:lnTo>
                  <a:lnTo>
                    <a:pt x="49474" y="140969"/>
                  </a:lnTo>
                  <a:lnTo>
                    <a:pt x="439504" y="140969"/>
                  </a:lnTo>
                  <a:lnTo>
                    <a:pt x="488927"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35" name="object 35"/>
            <p:cNvSpPr/>
            <p:nvPr/>
          </p:nvSpPr>
          <p:spPr>
            <a:xfrm>
              <a:off x="5144768" y="2838865"/>
              <a:ext cx="136602" cy="64113"/>
            </a:xfrm>
            <a:custGeom>
              <a:avLst/>
              <a:gdLst/>
              <a:ahLst/>
              <a:cxnLst/>
              <a:rect l="l" t="t" r="r" b="b"/>
              <a:pathLst>
                <a:path w="300354" h="140970">
                  <a:moveTo>
                    <a:pt x="300095" y="0"/>
                  </a:moveTo>
                  <a:lnTo>
                    <a:pt x="0" y="0"/>
                  </a:lnTo>
                  <a:lnTo>
                    <a:pt x="49056" y="140445"/>
                  </a:lnTo>
                  <a:lnTo>
                    <a:pt x="251332" y="140445"/>
                  </a:lnTo>
                  <a:lnTo>
                    <a:pt x="300095"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36" name="object 36"/>
            <p:cNvSpPr/>
            <p:nvPr/>
          </p:nvSpPr>
          <p:spPr>
            <a:xfrm>
              <a:off x="5187659" y="2961038"/>
              <a:ext cx="51117" cy="64402"/>
            </a:xfrm>
            <a:custGeom>
              <a:avLst/>
              <a:gdLst/>
              <a:ahLst/>
              <a:cxnLst/>
              <a:rect l="l" t="t" r="r" b="b"/>
              <a:pathLst>
                <a:path w="112395" h="141604">
                  <a:moveTo>
                    <a:pt x="112206" y="0"/>
                  </a:moveTo>
                  <a:lnTo>
                    <a:pt x="0" y="0"/>
                  </a:lnTo>
                  <a:lnTo>
                    <a:pt x="48857" y="141000"/>
                  </a:lnTo>
                  <a:lnTo>
                    <a:pt x="63013" y="141000"/>
                  </a:lnTo>
                  <a:lnTo>
                    <a:pt x="112206"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37" name="object 37"/>
            <p:cNvSpPr/>
            <p:nvPr/>
          </p:nvSpPr>
          <p:spPr>
            <a:xfrm>
              <a:off x="4059435" y="2471795"/>
              <a:ext cx="551605" cy="64113"/>
            </a:xfrm>
            <a:custGeom>
              <a:avLst/>
              <a:gdLst/>
              <a:ahLst/>
              <a:cxnLst/>
              <a:rect l="l" t="t" r="r" b="b"/>
              <a:pathLst>
                <a:path w="1212850" h="140970">
                  <a:moveTo>
                    <a:pt x="1212350" y="0"/>
                  </a:moveTo>
                  <a:lnTo>
                    <a:pt x="0" y="0"/>
                  </a:lnTo>
                  <a:lnTo>
                    <a:pt x="0" y="140435"/>
                  </a:lnTo>
                  <a:lnTo>
                    <a:pt x="1085935" y="140435"/>
                  </a:lnTo>
                  <a:lnTo>
                    <a:pt x="1116905" y="113279"/>
                  </a:lnTo>
                  <a:lnTo>
                    <a:pt x="1152567" y="74584"/>
                  </a:lnTo>
                  <a:lnTo>
                    <a:pt x="1186516" y="33705"/>
                  </a:lnTo>
                  <a:lnTo>
                    <a:pt x="1212350"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38" name="object 38"/>
            <p:cNvSpPr/>
            <p:nvPr/>
          </p:nvSpPr>
          <p:spPr>
            <a:xfrm>
              <a:off x="4700435" y="2104610"/>
              <a:ext cx="384679" cy="64113"/>
            </a:xfrm>
            <a:custGeom>
              <a:avLst/>
              <a:gdLst/>
              <a:ahLst/>
              <a:cxnLst/>
              <a:rect l="l" t="t" r="r" b="b"/>
              <a:pathLst>
                <a:path w="845820" h="140970">
                  <a:moveTo>
                    <a:pt x="795033" y="0"/>
                  </a:moveTo>
                  <a:lnTo>
                    <a:pt x="0" y="0"/>
                  </a:lnTo>
                  <a:lnTo>
                    <a:pt x="0" y="140948"/>
                  </a:lnTo>
                  <a:lnTo>
                    <a:pt x="845387" y="140948"/>
                  </a:lnTo>
                  <a:lnTo>
                    <a:pt x="795033"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39" name="object 39"/>
            <p:cNvSpPr/>
            <p:nvPr/>
          </p:nvSpPr>
          <p:spPr>
            <a:xfrm>
              <a:off x="4700437" y="2226978"/>
              <a:ext cx="428288" cy="64402"/>
            </a:xfrm>
            <a:custGeom>
              <a:avLst/>
              <a:gdLst/>
              <a:ahLst/>
              <a:cxnLst/>
              <a:rect l="l" t="t" r="r" b="b"/>
              <a:pathLst>
                <a:path w="941704" h="141604">
                  <a:moveTo>
                    <a:pt x="890841" y="0"/>
                  </a:moveTo>
                  <a:lnTo>
                    <a:pt x="0" y="0"/>
                  </a:lnTo>
                  <a:lnTo>
                    <a:pt x="0" y="141095"/>
                  </a:lnTo>
                  <a:lnTo>
                    <a:pt x="941123" y="141095"/>
                  </a:lnTo>
                  <a:lnTo>
                    <a:pt x="890841"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40" name="object 40"/>
            <p:cNvSpPr/>
            <p:nvPr/>
          </p:nvSpPr>
          <p:spPr>
            <a:xfrm>
              <a:off x="4828604" y="2349246"/>
              <a:ext cx="343381" cy="64402"/>
            </a:xfrm>
            <a:custGeom>
              <a:avLst/>
              <a:gdLst/>
              <a:ahLst/>
              <a:cxnLst/>
              <a:rect l="l" t="t" r="r" b="b"/>
              <a:pathLst>
                <a:path w="755015" h="141604">
                  <a:moveTo>
                    <a:pt x="704313" y="0"/>
                  </a:moveTo>
                  <a:lnTo>
                    <a:pt x="0" y="0"/>
                  </a:lnTo>
                  <a:lnTo>
                    <a:pt x="0" y="141503"/>
                  </a:lnTo>
                  <a:lnTo>
                    <a:pt x="754594" y="141503"/>
                  </a:lnTo>
                  <a:lnTo>
                    <a:pt x="704313"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sp>
          <p:nvSpPr>
            <p:cNvPr id="41" name="object 41"/>
            <p:cNvSpPr/>
            <p:nvPr/>
          </p:nvSpPr>
          <p:spPr>
            <a:xfrm>
              <a:off x="3931007" y="2104607"/>
              <a:ext cx="642865" cy="64113"/>
            </a:xfrm>
            <a:custGeom>
              <a:avLst/>
              <a:gdLst/>
              <a:ahLst/>
              <a:cxnLst/>
              <a:rect l="l" t="t" r="r" b="b"/>
              <a:pathLst>
                <a:path w="1413509" h="140970">
                  <a:moveTo>
                    <a:pt x="983373" y="0"/>
                  </a:moveTo>
                  <a:lnTo>
                    <a:pt x="0" y="0"/>
                  </a:lnTo>
                  <a:lnTo>
                    <a:pt x="0" y="140969"/>
                  </a:lnTo>
                  <a:lnTo>
                    <a:pt x="1413255" y="140969"/>
                  </a:lnTo>
                  <a:lnTo>
                    <a:pt x="1371901" y="108496"/>
                  </a:lnTo>
                  <a:lnTo>
                    <a:pt x="1330825" y="80857"/>
                  </a:lnTo>
                  <a:lnTo>
                    <a:pt x="1289220" y="57782"/>
                  </a:lnTo>
                  <a:lnTo>
                    <a:pt x="1246282" y="38999"/>
                  </a:lnTo>
                  <a:lnTo>
                    <a:pt x="1201203" y="24237"/>
                  </a:lnTo>
                  <a:lnTo>
                    <a:pt x="1153179" y="13227"/>
                  </a:lnTo>
                  <a:lnTo>
                    <a:pt x="1101403" y="5698"/>
                  </a:lnTo>
                  <a:lnTo>
                    <a:pt x="1045070" y="1379"/>
                  </a:lnTo>
                  <a:lnTo>
                    <a:pt x="983373" y="0"/>
                  </a:lnTo>
                  <a:close/>
                </a:path>
              </a:pathLst>
            </a:custGeom>
            <a:solidFill>
              <a:srgbClr val="FFFFFF"/>
            </a:solidFill>
          </p:spPr>
          <p:txBody>
            <a:bodyPr wrap="square" lIns="0" tIns="0" rIns="0" bIns="0" rtlCol="0"/>
            <a:lstStyle/>
            <a:p>
              <a:pPr marL="0" marR="0" lvl="0" indent="0" algn="l" defTabSz="455474"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0000"/>
                </a:solidFill>
                <a:effectLst/>
                <a:uLnTx/>
                <a:uFillTx/>
                <a:latin typeface="Calibri"/>
                <a:cs typeface="Calibri"/>
              </a:endParaRPr>
            </a:p>
          </p:txBody>
        </p:sp>
      </p:grpSp>
      <p:sp>
        <p:nvSpPr>
          <p:cNvPr id="4" name="Slide Number Placeholder 3">
            <a:extLst>
              <a:ext uri="{FF2B5EF4-FFF2-40B4-BE49-F238E27FC236}">
                <a16:creationId xmlns:a16="http://schemas.microsoft.com/office/drawing/2014/main" id="{C4525C80-8606-1E4D-83DE-0FAA50E0369B}"/>
              </a:ext>
            </a:extLst>
          </p:cNvPr>
          <p:cNvSpPr>
            <a:spLocks noGrp="1"/>
          </p:cNvSpPr>
          <p:nvPr>
            <p:ph type="sldNum" sz="quarter" idx="12"/>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sym typeface="IBM Plex Sans"/>
              </a:rPr>
              <a:pPr marL="0" marR="0" lvl="0" indent="0" algn="r" defTabSz="455474" rtl="0" eaLnBrk="1" fontAlgn="auto" latinLnBrk="0" hangingPunct="1">
                <a:lnSpc>
                  <a:spcPct val="100000"/>
                </a:lnSpc>
                <a:spcBef>
                  <a:spcPts val="0"/>
                </a:spcBef>
                <a:spcAft>
                  <a:spcPts val="0"/>
                </a:spcAft>
                <a:buClrTx/>
                <a:buSzTx/>
                <a:buFontTx/>
                <a:buNone/>
                <a:tabLst/>
                <a:defRPr/>
              </a:pPr>
              <a:t>35</a:t>
            </a:fld>
            <a:endParaRPr kumimoji="0" lang="en-US" sz="600" b="0" i="0" u="none" strike="noStrike" kern="1200" cap="none" spc="0" normalizeH="0" baseline="0" noProof="0">
              <a:ln>
                <a:noFill/>
              </a:ln>
              <a:solidFill>
                <a:srgbClr val="FFFFFF"/>
              </a:solidFill>
              <a:effectLst/>
              <a:uLnTx/>
              <a:uFillTx/>
              <a:latin typeface="IBM Plex Sans"/>
              <a:sym typeface="IBM Plex Sans"/>
            </a:endParaRPr>
          </a:p>
        </p:txBody>
      </p:sp>
      <p:sp>
        <p:nvSpPr>
          <p:cNvPr id="42" name="TextBox 41">
            <a:extLst>
              <a:ext uri="{FF2B5EF4-FFF2-40B4-BE49-F238E27FC236}">
                <a16:creationId xmlns:a16="http://schemas.microsoft.com/office/drawing/2014/main" id="{633DC10A-9B9B-8648-A36E-C4E0B35A6E50}"/>
              </a:ext>
            </a:extLst>
          </p:cNvPr>
          <p:cNvSpPr txBox="1"/>
          <p:nvPr/>
        </p:nvSpPr>
        <p:spPr>
          <a:xfrm>
            <a:off x="115644" y="62621"/>
            <a:ext cx="3410868"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fr-FR" sz="4800" b="1" i="0" u="none" strike="noStrike" cap="none" spc="0" normalizeH="0" baseline="0" dirty="0" err="1">
                <a:ln>
                  <a:noFill/>
                </a:ln>
                <a:solidFill>
                  <a:srgbClr val="FFFFFF"/>
                </a:solidFill>
                <a:effectLst/>
                <a:uFillTx/>
                <a:latin typeface="+mn-lt"/>
                <a:ea typeface="+mn-ea"/>
                <a:cs typeface="+mn-cs"/>
                <a:sym typeface="Calibri"/>
              </a:rPr>
              <a:t>Thank</a:t>
            </a:r>
            <a:r>
              <a:rPr kumimoji="0" lang="fr-FR" sz="4800" b="1" i="0" u="none" strike="noStrike" cap="none" spc="0" normalizeH="0" baseline="0" dirty="0">
                <a:ln>
                  <a:noFill/>
                </a:ln>
                <a:solidFill>
                  <a:srgbClr val="FFFFFF"/>
                </a:solidFill>
                <a:effectLst/>
                <a:uFillTx/>
                <a:latin typeface="+mn-lt"/>
                <a:ea typeface="+mn-ea"/>
                <a:cs typeface="+mn-cs"/>
                <a:sym typeface="Calibri"/>
              </a:rPr>
              <a:t> You!</a:t>
            </a:r>
          </a:p>
        </p:txBody>
      </p:sp>
    </p:spTree>
    <p:extLst>
      <p:ext uri="{BB962C8B-B14F-4D97-AF65-F5344CB8AC3E}">
        <p14:creationId xmlns:p14="http://schemas.microsoft.com/office/powerpoint/2010/main" val="2215823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rapezoid 39">
            <a:extLst>
              <a:ext uri="{FF2B5EF4-FFF2-40B4-BE49-F238E27FC236}">
                <a16:creationId xmlns:a16="http://schemas.microsoft.com/office/drawing/2014/main" id="{62A9E901-8E0F-9A4A-98D6-079E26BD9693}"/>
              </a:ext>
            </a:extLst>
          </p:cNvPr>
          <p:cNvSpPr/>
          <p:nvPr/>
        </p:nvSpPr>
        <p:spPr>
          <a:xfrm rot="16200000">
            <a:off x="7174407" y="3878722"/>
            <a:ext cx="596091" cy="866311"/>
          </a:xfrm>
          <a:prstGeom prst="trapezoid">
            <a:avLst>
              <a:gd name="adj" fmla="val 86786"/>
            </a:avLst>
          </a:prstGeom>
          <a:gradFill>
            <a:gsLst>
              <a:gs pos="0">
                <a:srgbClr val="000000"/>
              </a:gs>
              <a:gs pos="10000">
                <a:srgbClr val="000000"/>
              </a:gs>
              <a:gs pos="91000">
                <a:srgbClr val="003BC9">
                  <a:lumMod val="50000"/>
                </a:srgbClr>
              </a:gs>
              <a:gs pos="100000">
                <a:srgbClr val="003BC9">
                  <a:lumMod val="50000"/>
                </a:srgbClr>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000000"/>
              </a:solidFill>
              <a:effectLst/>
              <a:uLnTx/>
              <a:uFillTx/>
              <a:latin typeface="Calibri"/>
              <a:cs typeface="Calibri"/>
              <a:sym typeface="Calibri"/>
            </a:endParaRPr>
          </a:p>
        </p:txBody>
      </p:sp>
      <p:sp>
        <p:nvSpPr>
          <p:cNvPr id="42" name="Rectangle 41">
            <a:extLst>
              <a:ext uri="{FF2B5EF4-FFF2-40B4-BE49-F238E27FC236}">
                <a16:creationId xmlns:a16="http://schemas.microsoft.com/office/drawing/2014/main" id="{B1D11C9D-B22A-4F47-8D64-28A0D57D0DDC}"/>
              </a:ext>
            </a:extLst>
          </p:cNvPr>
          <p:cNvSpPr/>
          <p:nvPr/>
        </p:nvSpPr>
        <p:spPr>
          <a:xfrm>
            <a:off x="7913051" y="4068471"/>
            <a:ext cx="1087163" cy="507831"/>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AI-powered advertising engagement</a:t>
            </a:r>
          </a:p>
        </p:txBody>
      </p:sp>
      <p:sp>
        <p:nvSpPr>
          <p:cNvPr id="27" name="Slide Number Placeholder 1">
            <a:extLst>
              <a:ext uri="{FF2B5EF4-FFF2-40B4-BE49-F238E27FC236}">
                <a16:creationId xmlns:a16="http://schemas.microsoft.com/office/drawing/2014/main" id="{4470F717-2E86-487C-B3E2-BC0851E51E07}"/>
              </a:ext>
            </a:extLst>
          </p:cNvPr>
          <p:cNvSpPr txBox="1">
            <a:spLocks/>
          </p:cNvSpPr>
          <p:nvPr/>
        </p:nvSpPr>
        <p:spPr>
          <a:xfrm>
            <a:off x="8612778" y="4903296"/>
            <a:ext cx="337457" cy="198366"/>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685783"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143" name="Trapezoid 142">
            <a:extLst>
              <a:ext uri="{FF2B5EF4-FFF2-40B4-BE49-F238E27FC236}">
                <a16:creationId xmlns:a16="http://schemas.microsoft.com/office/drawing/2014/main" id="{ECDD7BDC-8799-144E-8D2C-40DA2DDE9293}"/>
              </a:ext>
            </a:extLst>
          </p:cNvPr>
          <p:cNvSpPr/>
          <p:nvPr/>
        </p:nvSpPr>
        <p:spPr>
          <a:xfrm rot="16200000">
            <a:off x="7129331" y="1820601"/>
            <a:ext cx="596091" cy="866311"/>
          </a:xfrm>
          <a:prstGeom prst="trapezoid">
            <a:avLst>
              <a:gd name="adj" fmla="val 86786"/>
            </a:avLst>
          </a:prstGeom>
          <a:gradFill>
            <a:gsLst>
              <a:gs pos="0">
                <a:srgbClr val="000000"/>
              </a:gs>
              <a:gs pos="10000">
                <a:srgbClr val="000000"/>
              </a:gs>
              <a:gs pos="91000">
                <a:srgbClr val="003BC9">
                  <a:lumMod val="50000"/>
                </a:srgbClr>
              </a:gs>
              <a:gs pos="100000">
                <a:srgbClr val="003BC9">
                  <a:lumMod val="50000"/>
                </a:srgbClr>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000000"/>
              </a:solidFill>
              <a:effectLst/>
              <a:uLnTx/>
              <a:uFillTx/>
              <a:latin typeface="Calibri"/>
              <a:cs typeface="Calibri"/>
              <a:sym typeface="Calibri"/>
            </a:endParaRPr>
          </a:p>
        </p:txBody>
      </p:sp>
      <p:sp>
        <p:nvSpPr>
          <p:cNvPr id="144" name="Trapezoid 143">
            <a:extLst>
              <a:ext uri="{FF2B5EF4-FFF2-40B4-BE49-F238E27FC236}">
                <a16:creationId xmlns:a16="http://schemas.microsoft.com/office/drawing/2014/main" id="{F955EAEA-A519-DE49-B144-C89989DCBFF6}"/>
              </a:ext>
            </a:extLst>
          </p:cNvPr>
          <p:cNvSpPr/>
          <p:nvPr/>
        </p:nvSpPr>
        <p:spPr>
          <a:xfrm rot="16200000">
            <a:off x="7129331" y="866454"/>
            <a:ext cx="596091" cy="866311"/>
          </a:xfrm>
          <a:prstGeom prst="trapezoid">
            <a:avLst>
              <a:gd name="adj" fmla="val 86786"/>
            </a:avLst>
          </a:prstGeom>
          <a:gradFill>
            <a:gsLst>
              <a:gs pos="0">
                <a:srgbClr val="000000"/>
              </a:gs>
              <a:gs pos="10000">
                <a:srgbClr val="000000"/>
              </a:gs>
              <a:gs pos="91000">
                <a:srgbClr val="003BC9">
                  <a:lumMod val="50000"/>
                </a:srgbClr>
              </a:gs>
              <a:gs pos="100000">
                <a:srgbClr val="003BC9">
                  <a:lumMod val="50000"/>
                </a:srgbClr>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000000"/>
              </a:solidFill>
              <a:effectLst/>
              <a:uLnTx/>
              <a:uFillTx/>
              <a:latin typeface="Calibri"/>
              <a:cs typeface="Calibri"/>
              <a:sym typeface="Calibri"/>
            </a:endParaRPr>
          </a:p>
        </p:txBody>
      </p:sp>
      <p:sp>
        <p:nvSpPr>
          <p:cNvPr id="145" name="Trapezoid 144">
            <a:extLst>
              <a:ext uri="{FF2B5EF4-FFF2-40B4-BE49-F238E27FC236}">
                <a16:creationId xmlns:a16="http://schemas.microsoft.com/office/drawing/2014/main" id="{1026E90B-A430-4942-8BFA-D1C2A5E092E3}"/>
              </a:ext>
            </a:extLst>
          </p:cNvPr>
          <p:cNvSpPr/>
          <p:nvPr/>
        </p:nvSpPr>
        <p:spPr>
          <a:xfrm rot="16200000">
            <a:off x="4001165" y="3945943"/>
            <a:ext cx="596091" cy="866311"/>
          </a:xfrm>
          <a:prstGeom prst="trapezoid">
            <a:avLst>
              <a:gd name="adj" fmla="val 86786"/>
            </a:avLst>
          </a:prstGeom>
          <a:gradFill>
            <a:gsLst>
              <a:gs pos="0">
                <a:srgbClr val="000000"/>
              </a:gs>
              <a:gs pos="10000">
                <a:srgbClr val="000000"/>
              </a:gs>
              <a:gs pos="91000">
                <a:srgbClr val="003BC9">
                  <a:lumMod val="50000"/>
                </a:srgbClr>
              </a:gs>
              <a:gs pos="100000">
                <a:srgbClr val="003BC9">
                  <a:lumMod val="50000"/>
                </a:srgbClr>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000000"/>
              </a:solidFill>
              <a:effectLst/>
              <a:uLnTx/>
              <a:uFillTx/>
              <a:latin typeface="Calibri"/>
              <a:cs typeface="Calibri"/>
              <a:sym typeface="Calibri"/>
            </a:endParaRPr>
          </a:p>
        </p:txBody>
      </p:sp>
      <p:sp>
        <p:nvSpPr>
          <p:cNvPr id="147" name="Trapezoid 146">
            <a:extLst>
              <a:ext uri="{FF2B5EF4-FFF2-40B4-BE49-F238E27FC236}">
                <a16:creationId xmlns:a16="http://schemas.microsoft.com/office/drawing/2014/main" id="{CCEF7FBE-736D-FE4C-A715-AD41C5127EE8}"/>
              </a:ext>
            </a:extLst>
          </p:cNvPr>
          <p:cNvSpPr/>
          <p:nvPr/>
        </p:nvSpPr>
        <p:spPr>
          <a:xfrm rot="16200000">
            <a:off x="3993416" y="866454"/>
            <a:ext cx="596091" cy="866311"/>
          </a:xfrm>
          <a:prstGeom prst="trapezoid">
            <a:avLst>
              <a:gd name="adj" fmla="val 86786"/>
            </a:avLst>
          </a:prstGeom>
          <a:gradFill>
            <a:gsLst>
              <a:gs pos="0">
                <a:srgbClr val="000000"/>
              </a:gs>
              <a:gs pos="10000">
                <a:srgbClr val="000000"/>
              </a:gs>
              <a:gs pos="91000">
                <a:srgbClr val="003BC9">
                  <a:lumMod val="50000"/>
                </a:srgbClr>
              </a:gs>
              <a:gs pos="100000">
                <a:srgbClr val="003BC9">
                  <a:lumMod val="50000"/>
                </a:srgbClr>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000000"/>
              </a:solidFill>
              <a:effectLst/>
              <a:uLnTx/>
              <a:uFillTx/>
              <a:latin typeface="Calibri"/>
              <a:cs typeface="Calibri"/>
              <a:sym typeface="Calibri"/>
            </a:endParaRPr>
          </a:p>
        </p:txBody>
      </p:sp>
      <p:sp>
        <p:nvSpPr>
          <p:cNvPr id="148" name="Trapezoid 147">
            <a:extLst>
              <a:ext uri="{FF2B5EF4-FFF2-40B4-BE49-F238E27FC236}">
                <a16:creationId xmlns:a16="http://schemas.microsoft.com/office/drawing/2014/main" id="{11AE9B39-E4C4-A644-9A25-37F657D43117}"/>
              </a:ext>
            </a:extLst>
          </p:cNvPr>
          <p:cNvSpPr/>
          <p:nvPr/>
        </p:nvSpPr>
        <p:spPr>
          <a:xfrm rot="16200000">
            <a:off x="1136861" y="866455"/>
            <a:ext cx="596091" cy="866311"/>
          </a:xfrm>
          <a:prstGeom prst="trapezoid">
            <a:avLst>
              <a:gd name="adj" fmla="val 86786"/>
            </a:avLst>
          </a:prstGeom>
          <a:gradFill>
            <a:gsLst>
              <a:gs pos="0">
                <a:srgbClr val="000000"/>
              </a:gs>
              <a:gs pos="10000">
                <a:srgbClr val="000000"/>
              </a:gs>
              <a:gs pos="91000">
                <a:srgbClr val="003BC9">
                  <a:lumMod val="50000"/>
                </a:srgbClr>
              </a:gs>
              <a:gs pos="100000">
                <a:srgbClr val="003BC9">
                  <a:lumMod val="50000"/>
                </a:srgbClr>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000000"/>
              </a:solidFill>
              <a:effectLst/>
              <a:uLnTx/>
              <a:uFillTx/>
              <a:latin typeface="Calibri"/>
              <a:cs typeface="Calibri"/>
              <a:sym typeface="Calibri"/>
            </a:endParaRPr>
          </a:p>
        </p:txBody>
      </p:sp>
      <p:sp>
        <p:nvSpPr>
          <p:cNvPr id="149" name="Trapezoid 148">
            <a:extLst>
              <a:ext uri="{FF2B5EF4-FFF2-40B4-BE49-F238E27FC236}">
                <a16:creationId xmlns:a16="http://schemas.microsoft.com/office/drawing/2014/main" id="{5021F26E-C6BB-694A-8BD0-1CCAFC33E327}"/>
              </a:ext>
            </a:extLst>
          </p:cNvPr>
          <p:cNvSpPr/>
          <p:nvPr/>
        </p:nvSpPr>
        <p:spPr>
          <a:xfrm rot="16200000">
            <a:off x="1175607" y="3945942"/>
            <a:ext cx="596091" cy="866311"/>
          </a:xfrm>
          <a:prstGeom prst="trapezoid">
            <a:avLst>
              <a:gd name="adj" fmla="val 86786"/>
            </a:avLst>
          </a:prstGeom>
          <a:gradFill>
            <a:gsLst>
              <a:gs pos="0">
                <a:srgbClr val="000000"/>
              </a:gs>
              <a:gs pos="10000">
                <a:srgbClr val="000000"/>
              </a:gs>
              <a:gs pos="91000">
                <a:srgbClr val="003BC9">
                  <a:lumMod val="50000"/>
                </a:srgbClr>
              </a:gs>
              <a:gs pos="100000">
                <a:srgbClr val="003BC9">
                  <a:lumMod val="50000"/>
                </a:srgbClr>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000000"/>
              </a:solidFill>
              <a:effectLst/>
              <a:uLnTx/>
              <a:uFillTx/>
              <a:latin typeface="Calibri"/>
              <a:cs typeface="Calibri"/>
              <a:sym typeface="Calibri"/>
            </a:endParaRPr>
          </a:p>
        </p:txBody>
      </p:sp>
      <p:sp>
        <p:nvSpPr>
          <p:cNvPr id="150" name="Trapezoid 149">
            <a:extLst>
              <a:ext uri="{FF2B5EF4-FFF2-40B4-BE49-F238E27FC236}">
                <a16:creationId xmlns:a16="http://schemas.microsoft.com/office/drawing/2014/main" id="{3E6F1AE9-CC3B-AA42-836E-EA54D06E76AE}"/>
              </a:ext>
            </a:extLst>
          </p:cNvPr>
          <p:cNvSpPr/>
          <p:nvPr/>
        </p:nvSpPr>
        <p:spPr>
          <a:xfrm rot="16200000">
            <a:off x="1147252" y="2945646"/>
            <a:ext cx="596091" cy="866311"/>
          </a:xfrm>
          <a:prstGeom prst="trapezoid">
            <a:avLst>
              <a:gd name="adj" fmla="val 86786"/>
            </a:avLst>
          </a:prstGeom>
          <a:gradFill>
            <a:gsLst>
              <a:gs pos="0">
                <a:srgbClr val="000000"/>
              </a:gs>
              <a:gs pos="10000">
                <a:srgbClr val="000000"/>
              </a:gs>
              <a:gs pos="91000">
                <a:srgbClr val="003BC9">
                  <a:lumMod val="50000"/>
                </a:srgbClr>
              </a:gs>
              <a:gs pos="100000">
                <a:srgbClr val="003BC9">
                  <a:lumMod val="50000"/>
                </a:srgbClr>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000000"/>
              </a:solidFill>
              <a:effectLst/>
              <a:uLnTx/>
              <a:uFillTx/>
              <a:latin typeface="Calibri"/>
              <a:cs typeface="Calibri"/>
              <a:sym typeface="Calibri"/>
            </a:endParaRPr>
          </a:p>
        </p:txBody>
      </p:sp>
      <p:sp>
        <p:nvSpPr>
          <p:cNvPr id="151" name="Trapezoid 150">
            <a:extLst>
              <a:ext uri="{FF2B5EF4-FFF2-40B4-BE49-F238E27FC236}">
                <a16:creationId xmlns:a16="http://schemas.microsoft.com/office/drawing/2014/main" id="{55B4847F-DF26-8F42-85B4-F641F8BC1291}"/>
              </a:ext>
            </a:extLst>
          </p:cNvPr>
          <p:cNvSpPr/>
          <p:nvPr/>
        </p:nvSpPr>
        <p:spPr>
          <a:xfrm rot="16200000">
            <a:off x="1136861" y="1932738"/>
            <a:ext cx="596091" cy="866311"/>
          </a:xfrm>
          <a:prstGeom prst="trapezoid">
            <a:avLst>
              <a:gd name="adj" fmla="val 86786"/>
            </a:avLst>
          </a:prstGeom>
          <a:gradFill>
            <a:gsLst>
              <a:gs pos="0">
                <a:srgbClr val="000000"/>
              </a:gs>
              <a:gs pos="10000">
                <a:srgbClr val="000000"/>
              </a:gs>
              <a:gs pos="91000">
                <a:srgbClr val="003BC9">
                  <a:lumMod val="50000"/>
                </a:srgbClr>
              </a:gs>
              <a:gs pos="100000">
                <a:srgbClr val="003BC9">
                  <a:lumMod val="50000"/>
                </a:srgbClr>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000000"/>
              </a:solidFill>
              <a:effectLst/>
              <a:uLnTx/>
              <a:uFillTx/>
              <a:latin typeface="Calibri"/>
              <a:cs typeface="Calibri"/>
              <a:sym typeface="Calibri"/>
            </a:endParaRPr>
          </a:p>
        </p:txBody>
      </p:sp>
      <p:sp>
        <p:nvSpPr>
          <p:cNvPr id="154" name="Rectangle 153">
            <a:extLst>
              <a:ext uri="{FF2B5EF4-FFF2-40B4-BE49-F238E27FC236}">
                <a16:creationId xmlns:a16="http://schemas.microsoft.com/office/drawing/2014/main" id="{D7567D77-99DD-6A4E-8249-E8E1272774F8}"/>
              </a:ext>
            </a:extLst>
          </p:cNvPr>
          <p:cNvSpPr/>
          <p:nvPr/>
        </p:nvSpPr>
        <p:spPr>
          <a:xfrm>
            <a:off x="1888596" y="3113486"/>
            <a:ext cx="1263169" cy="507831"/>
          </a:xfrm>
          <a:prstGeom prst="rect">
            <a:avLst/>
          </a:prstGeom>
        </p:spPr>
        <p:txBody>
          <a:bodyPr wrap="square">
            <a:spAutoFit/>
          </a:bodyPr>
          <a:lstStyle/>
          <a:p>
            <a:pPr marL="28574"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Predict fraud across their web &amp; mobile banking system</a:t>
            </a:r>
          </a:p>
        </p:txBody>
      </p:sp>
      <p:pic>
        <p:nvPicPr>
          <p:cNvPr id="155" name="Picture 154">
            <a:extLst>
              <a:ext uri="{FF2B5EF4-FFF2-40B4-BE49-F238E27FC236}">
                <a16:creationId xmlns:a16="http://schemas.microsoft.com/office/drawing/2014/main" id="{5402B17A-648D-CE4D-8267-B5943F9CCC08}"/>
              </a:ext>
            </a:extLst>
          </p:cNvPr>
          <p:cNvPicPr>
            <a:picLocks noChangeAspect="1"/>
          </p:cNvPicPr>
          <p:nvPr/>
        </p:nvPicPr>
        <p:blipFill>
          <a:blip r:embed="rId3"/>
          <a:stretch>
            <a:fillRect/>
          </a:stretch>
        </p:blipFill>
        <p:spPr>
          <a:xfrm>
            <a:off x="278737" y="2088631"/>
            <a:ext cx="1206291" cy="487888"/>
          </a:xfrm>
          <a:prstGeom prst="rect">
            <a:avLst/>
          </a:prstGeom>
        </p:spPr>
      </p:pic>
      <p:sp>
        <p:nvSpPr>
          <p:cNvPr id="156" name="Rectangle 155">
            <a:extLst>
              <a:ext uri="{FF2B5EF4-FFF2-40B4-BE49-F238E27FC236}">
                <a16:creationId xmlns:a16="http://schemas.microsoft.com/office/drawing/2014/main" id="{26441244-0AB1-284C-B2E5-03FC85005D07}"/>
              </a:ext>
            </a:extLst>
          </p:cNvPr>
          <p:cNvSpPr/>
          <p:nvPr/>
        </p:nvSpPr>
        <p:spPr>
          <a:xfrm>
            <a:off x="1878205" y="2094169"/>
            <a:ext cx="1120325" cy="507831"/>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Predict power demand by for renewable energy</a:t>
            </a:r>
          </a:p>
        </p:txBody>
      </p:sp>
      <p:sp>
        <p:nvSpPr>
          <p:cNvPr id="159" name="Title 2">
            <a:extLst>
              <a:ext uri="{FF2B5EF4-FFF2-40B4-BE49-F238E27FC236}">
                <a16:creationId xmlns:a16="http://schemas.microsoft.com/office/drawing/2014/main" id="{726026F5-4D90-BC41-94FF-C5BE1D084DBC}"/>
              </a:ext>
            </a:extLst>
          </p:cNvPr>
          <p:cNvSpPr txBox="1">
            <a:spLocks/>
          </p:cNvSpPr>
          <p:nvPr/>
        </p:nvSpPr>
        <p:spPr>
          <a:xfrm>
            <a:off x="1982115" y="4226930"/>
            <a:ext cx="1169650" cy="3178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IBM Plex Sans"/>
              </a:rPr>
              <a:t>Predict and target first-time buyers in the US</a:t>
            </a:r>
          </a:p>
        </p:txBody>
      </p:sp>
      <p:pic>
        <p:nvPicPr>
          <p:cNvPr id="163" name="Picture 162">
            <a:extLst>
              <a:ext uri="{FF2B5EF4-FFF2-40B4-BE49-F238E27FC236}">
                <a16:creationId xmlns:a16="http://schemas.microsoft.com/office/drawing/2014/main" id="{5272C1B8-8F26-444F-B493-E06F4FDEF348}"/>
              </a:ext>
            </a:extLst>
          </p:cNvPr>
          <p:cNvPicPr>
            <a:picLocks noChangeAspect="1"/>
          </p:cNvPicPr>
          <p:nvPr/>
        </p:nvPicPr>
        <p:blipFill>
          <a:blip r:embed="rId4"/>
          <a:stretch>
            <a:fillRect/>
          </a:stretch>
        </p:blipFill>
        <p:spPr>
          <a:xfrm>
            <a:off x="446213" y="4081556"/>
            <a:ext cx="774420" cy="595081"/>
          </a:xfrm>
          <a:prstGeom prst="rect">
            <a:avLst/>
          </a:prstGeom>
        </p:spPr>
      </p:pic>
      <p:pic>
        <p:nvPicPr>
          <p:cNvPr id="165" name="Picture 164">
            <a:extLst>
              <a:ext uri="{FF2B5EF4-FFF2-40B4-BE49-F238E27FC236}">
                <a16:creationId xmlns:a16="http://schemas.microsoft.com/office/drawing/2014/main" id="{07070E72-09D7-A04B-BDA2-745E669CAFD4}"/>
              </a:ext>
            </a:extLst>
          </p:cNvPr>
          <p:cNvPicPr>
            <a:picLocks noChangeAspect="1"/>
          </p:cNvPicPr>
          <p:nvPr/>
        </p:nvPicPr>
        <p:blipFill>
          <a:blip r:embed="rId5"/>
          <a:stretch>
            <a:fillRect/>
          </a:stretch>
        </p:blipFill>
        <p:spPr>
          <a:xfrm>
            <a:off x="3586008" y="4131476"/>
            <a:ext cx="673402" cy="543067"/>
          </a:xfrm>
          <a:prstGeom prst="rect">
            <a:avLst/>
          </a:prstGeom>
        </p:spPr>
      </p:pic>
      <p:sp>
        <p:nvSpPr>
          <p:cNvPr id="166" name="Rectangle 165">
            <a:extLst>
              <a:ext uri="{FF2B5EF4-FFF2-40B4-BE49-F238E27FC236}">
                <a16:creationId xmlns:a16="http://schemas.microsoft.com/office/drawing/2014/main" id="{432F9BEE-943F-AF4C-A160-516527813D03}"/>
              </a:ext>
            </a:extLst>
          </p:cNvPr>
          <p:cNvSpPr/>
          <p:nvPr/>
        </p:nvSpPr>
        <p:spPr>
          <a:xfrm>
            <a:off x="4732436" y="4137552"/>
            <a:ext cx="1524637" cy="507831"/>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Surface hidden</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insights to optimize fantasy football outcomes</a:t>
            </a:r>
          </a:p>
        </p:txBody>
      </p:sp>
      <p:sp>
        <p:nvSpPr>
          <p:cNvPr id="168" name="Rectangle 167">
            <a:extLst>
              <a:ext uri="{FF2B5EF4-FFF2-40B4-BE49-F238E27FC236}">
                <a16:creationId xmlns:a16="http://schemas.microsoft.com/office/drawing/2014/main" id="{E06F6205-56E2-A34A-AA3E-231553D504A3}"/>
              </a:ext>
            </a:extLst>
          </p:cNvPr>
          <p:cNvSpPr/>
          <p:nvPr/>
        </p:nvSpPr>
        <p:spPr>
          <a:xfrm>
            <a:off x="7867975" y="1982031"/>
            <a:ext cx="1276025" cy="507831"/>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Visually categorize damage &amp; instantly issues quote</a:t>
            </a:r>
            <a:endParaRPr kumimoji="0" lang="en-US" sz="900" b="0" i="0" u="none" strike="noStrike" kern="1200" cap="none" spc="0" normalizeH="0" baseline="0" noProof="0" dirty="0">
              <a:ln>
                <a:noFill/>
              </a:ln>
              <a:solidFill>
                <a:srgbClr val="000000"/>
              </a:solidFill>
              <a:effectLst/>
              <a:uLnTx/>
              <a:uFillTx/>
              <a:latin typeface="IBM Plex Sans" panose="020B0503050203000203" pitchFamily="34" charset="77"/>
              <a:cs typeface="Calibri"/>
            </a:endParaRPr>
          </a:p>
        </p:txBody>
      </p:sp>
      <p:sp>
        <p:nvSpPr>
          <p:cNvPr id="169" name="Title 5">
            <a:extLst>
              <a:ext uri="{FF2B5EF4-FFF2-40B4-BE49-F238E27FC236}">
                <a16:creationId xmlns:a16="http://schemas.microsoft.com/office/drawing/2014/main" id="{353BA40E-6604-554F-B669-B9D10F638B08}"/>
              </a:ext>
            </a:extLst>
          </p:cNvPr>
          <p:cNvSpPr txBox="1">
            <a:spLocks/>
          </p:cNvSpPr>
          <p:nvPr/>
        </p:nvSpPr>
        <p:spPr>
          <a:xfrm>
            <a:off x="323536" y="195454"/>
            <a:ext cx="8400176" cy="7066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IBM Plex Sans"/>
                <a:sym typeface="IBM Plex Sans"/>
              </a:rPr>
              <a:t>However, AI is not magic</a:t>
            </a:r>
          </a:p>
        </p:txBody>
      </p:sp>
      <p:pic>
        <p:nvPicPr>
          <p:cNvPr id="170" name="Picture 169">
            <a:extLst>
              <a:ext uri="{FF2B5EF4-FFF2-40B4-BE49-F238E27FC236}">
                <a16:creationId xmlns:a16="http://schemas.microsoft.com/office/drawing/2014/main" id="{E5CDD466-8D97-9D49-A839-853BF45AD1EA}"/>
              </a:ext>
            </a:extLst>
          </p:cNvPr>
          <p:cNvPicPr>
            <a:picLocks noChangeAspect="1"/>
          </p:cNvPicPr>
          <p:nvPr/>
        </p:nvPicPr>
        <p:blipFill>
          <a:blip r:embed="rId6"/>
          <a:stretch>
            <a:fillRect/>
          </a:stretch>
        </p:blipFill>
        <p:spPr>
          <a:xfrm>
            <a:off x="3256113" y="1037469"/>
            <a:ext cx="1236507" cy="522186"/>
          </a:xfrm>
          <a:prstGeom prst="rect">
            <a:avLst/>
          </a:prstGeom>
        </p:spPr>
      </p:pic>
      <p:sp>
        <p:nvSpPr>
          <p:cNvPr id="171" name="Rectangle 170">
            <a:extLst>
              <a:ext uri="{FF2B5EF4-FFF2-40B4-BE49-F238E27FC236}">
                <a16:creationId xmlns:a16="http://schemas.microsoft.com/office/drawing/2014/main" id="{2EE23818-A3C3-CA45-8B82-1124F7F4388B}"/>
              </a:ext>
            </a:extLst>
          </p:cNvPr>
          <p:cNvSpPr/>
          <p:nvPr/>
        </p:nvSpPr>
        <p:spPr>
          <a:xfrm>
            <a:off x="4732436" y="1044645"/>
            <a:ext cx="1587001" cy="507831"/>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Cognitive car manual explaining increased vehicle complexity</a:t>
            </a:r>
          </a:p>
        </p:txBody>
      </p:sp>
      <p:sp>
        <p:nvSpPr>
          <p:cNvPr id="172" name="Rectangle 171">
            <a:extLst>
              <a:ext uri="{FF2B5EF4-FFF2-40B4-BE49-F238E27FC236}">
                <a16:creationId xmlns:a16="http://schemas.microsoft.com/office/drawing/2014/main" id="{A4CFA348-820A-194D-A05F-D7FC62227C8B}"/>
              </a:ext>
            </a:extLst>
          </p:cNvPr>
          <p:cNvSpPr/>
          <p:nvPr/>
        </p:nvSpPr>
        <p:spPr>
          <a:xfrm>
            <a:off x="1836641" y="1044645"/>
            <a:ext cx="1268408" cy="507831"/>
          </a:xfrm>
          <a:prstGeom prst="rect">
            <a:avLst/>
          </a:prstGeom>
          <a:noFill/>
        </p:spPr>
        <p:txBody>
          <a:bodyPr wrap="square">
            <a:spAutoFit/>
          </a:bodyPr>
          <a:lstStyle/>
          <a:p>
            <a:pPr marL="28574"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Achieved a 40% call deflection rate with</a:t>
            </a:r>
          </a:p>
          <a:p>
            <a:pPr marL="28574"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virtual agents</a:t>
            </a:r>
          </a:p>
        </p:txBody>
      </p:sp>
      <p:pic>
        <p:nvPicPr>
          <p:cNvPr id="173" name="Picture 172">
            <a:extLst>
              <a:ext uri="{FF2B5EF4-FFF2-40B4-BE49-F238E27FC236}">
                <a16:creationId xmlns:a16="http://schemas.microsoft.com/office/drawing/2014/main" id="{CADDD384-CE70-774E-9BA6-06FF77409B9E}"/>
              </a:ext>
            </a:extLst>
          </p:cNvPr>
          <p:cNvPicPr>
            <a:picLocks noChangeAspect="1"/>
          </p:cNvPicPr>
          <p:nvPr/>
        </p:nvPicPr>
        <p:blipFill>
          <a:blip r:embed="rId7"/>
          <a:stretch>
            <a:fillRect/>
          </a:stretch>
        </p:blipFill>
        <p:spPr>
          <a:xfrm>
            <a:off x="407591" y="1066685"/>
            <a:ext cx="992331" cy="436023"/>
          </a:xfrm>
          <a:prstGeom prst="rect">
            <a:avLst/>
          </a:prstGeom>
        </p:spPr>
      </p:pic>
      <p:sp>
        <p:nvSpPr>
          <p:cNvPr id="174" name="Rectangle 173">
            <a:extLst>
              <a:ext uri="{FF2B5EF4-FFF2-40B4-BE49-F238E27FC236}">
                <a16:creationId xmlns:a16="http://schemas.microsoft.com/office/drawing/2014/main" id="{A57F509E-148E-C44D-9BC7-9AFE3DC9F909}"/>
              </a:ext>
            </a:extLst>
          </p:cNvPr>
          <p:cNvSpPr/>
          <p:nvPr/>
        </p:nvSpPr>
        <p:spPr>
          <a:xfrm>
            <a:off x="3463489" y="1549264"/>
            <a:ext cx="1657146" cy="200055"/>
          </a:xfrm>
          <a:prstGeom prst="rect">
            <a:avLst/>
          </a:prstGeom>
          <a:noFill/>
        </p:spPr>
        <p:txBody>
          <a:bodyPr wrap="square">
            <a:spAutoFit/>
          </a:bodyPr>
          <a:lstStyle/>
          <a:p>
            <a:pPr marL="28574" marR="0" lvl="0" indent="0" algn="l" defTabSz="455474"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IBM Plex Sans" panose="020B0503050203000203" pitchFamily="34" charset="77"/>
                <a:cs typeface="Calibri"/>
              </a:rPr>
              <a:t>Mercedes-Benz</a:t>
            </a:r>
          </a:p>
        </p:txBody>
      </p:sp>
      <p:pic>
        <p:nvPicPr>
          <p:cNvPr id="175" name="Picture 174">
            <a:extLst>
              <a:ext uri="{FF2B5EF4-FFF2-40B4-BE49-F238E27FC236}">
                <a16:creationId xmlns:a16="http://schemas.microsoft.com/office/drawing/2014/main" id="{96436B26-37F5-EE4D-BC3C-8B2CFAB480C9}"/>
              </a:ext>
            </a:extLst>
          </p:cNvPr>
          <p:cNvPicPr>
            <a:picLocks noChangeAspect="1"/>
          </p:cNvPicPr>
          <p:nvPr/>
        </p:nvPicPr>
        <p:blipFill>
          <a:blip r:embed="rId8"/>
          <a:stretch>
            <a:fillRect/>
          </a:stretch>
        </p:blipFill>
        <p:spPr>
          <a:xfrm>
            <a:off x="6433460" y="945490"/>
            <a:ext cx="1054433" cy="685381"/>
          </a:xfrm>
          <a:prstGeom prst="rect">
            <a:avLst/>
          </a:prstGeom>
        </p:spPr>
      </p:pic>
      <p:sp>
        <p:nvSpPr>
          <p:cNvPr id="176" name="Rectangle 175">
            <a:extLst>
              <a:ext uri="{FF2B5EF4-FFF2-40B4-BE49-F238E27FC236}">
                <a16:creationId xmlns:a16="http://schemas.microsoft.com/office/drawing/2014/main" id="{7E435563-873D-AB41-96A1-07466981DCD7}"/>
              </a:ext>
            </a:extLst>
          </p:cNvPr>
          <p:cNvSpPr/>
          <p:nvPr/>
        </p:nvSpPr>
        <p:spPr>
          <a:xfrm>
            <a:off x="7867975" y="1044645"/>
            <a:ext cx="1024220" cy="507831"/>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Identifies gaps in terms in complex RFPs</a:t>
            </a:r>
          </a:p>
        </p:txBody>
      </p:sp>
      <p:sp>
        <p:nvSpPr>
          <p:cNvPr id="43" name="Trapezoid 42">
            <a:extLst>
              <a:ext uri="{FF2B5EF4-FFF2-40B4-BE49-F238E27FC236}">
                <a16:creationId xmlns:a16="http://schemas.microsoft.com/office/drawing/2014/main" id="{22F97355-0E62-4740-9B54-2325A0C5F675}"/>
              </a:ext>
            </a:extLst>
          </p:cNvPr>
          <p:cNvSpPr/>
          <p:nvPr/>
        </p:nvSpPr>
        <p:spPr>
          <a:xfrm rot="16200000">
            <a:off x="7138545" y="2853262"/>
            <a:ext cx="596091" cy="866311"/>
          </a:xfrm>
          <a:prstGeom prst="trapezoid">
            <a:avLst>
              <a:gd name="adj" fmla="val 86786"/>
            </a:avLst>
          </a:prstGeom>
          <a:gradFill>
            <a:gsLst>
              <a:gs pos="0">
                <a:srgbClr val="000000"/>
              </a:gs>
              <a:gs pos="10000">
                <a:srgbClr val="000000"/>
              </a:gs>
              <a:gs pos="91000">
                <a:srgbClr val="003BC9">
                  <a:lumMod val="50000"/>
                </a:srgbClr>
              </a:gs>
              <a:gs pos="100000">
                <a:srgbClr val="003BC9">
                  <a:lumMod val="50000"/>
                </a:srgbClr>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000000"/>
              </a:solidFill>
              <a:effectLst/>
              <a:uLnTx/>
              <a:uFillTx/>
              <a:latin typeface="Calibri"/>
              <a:cs typeface="Calibri"/>
              <a:sym typeface="Calibri"/>
            </a:endParaRPr>
          </a:p>
        </p:txBody>
      </p:sp>
      <p:sp>
        <p:nvSpPr>
          <p:cNvPr id="45" name="Rectangle 44">
            <a:extLst>
              <a:ext uri="{FF2B5EF4-FFF2-40B4-BE49-F238E27FC236}">
                <a16:creationId xmlns:a16="http://schemas.microsoft.com/office/drawing/2014/main" id="{02838DEF-E469-2646-8A7D-FE26F92002CE}"/>
              </a:ext>
            </a:extLst>
          </p:cNvPr>
          <p:cNvSpPr/>
          <p:nvPr/>
        </p:nvSpPr>
        <p:spPr>
          <a:xfrm>
            <a:off x="7879889" y="3031612"/>
            <a:ext cx="1264111" cy="507831"/>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Optimize cardiac care in high volume remote regions</a:t>
            </a:r>
          </a:p>
        </p:txBody>
      </p:sp>
      <p:pic>
        <p:nvPicPr>
          <p:cNvPr id="8" name="Picture 7">
            <a:extLst>
              <a:ext uri="{FF2B5EF4-FFF2-40B4-BE49-F238E27FC236}">
                <a16:creationId xmlns:a16="http://schemas.microsoft.com/office/drawing/2014/main" id="{87FF9E28-2459-D540-BBCC-22072F988ADE}"/>
              </a:ext>
            </a:extLst>
          </p:cNvPr>
          <p:cNvPicPr>
            <a:picLocks noChangeAspect="1"/>
          </p:cNvPicPr>
          <p:nvPr/>
        </p:nvPicPr>
        <p:blipFill>
          <a:blip r:embed="rId9"/>
          <a:stretch>
            <a:fillRect/>
          </a:stretch>
        </p:blipFill>
        <p:spPr>
          <a:xfrm>
            <a:off x="6618694" y="4021032"/>
            <a:ext cx="841205" cy="663808"/>
          </a:xfrm>
          <a:prstGeom prst="rect">
            <a:avLst/>
          </a:prstGeom>
        </p:spPr>
      </p:pic>
      <p:pic>
        <p:nvPicPr>
          <p:cNvPr id="16" name="Picture 15">
            <a:extLst>
              <a:ext uri="{FF2B5EF4-FFF2-40B4-BE49-F238E27FC236}">
                <a16:creationId xmlns:a16="http://schemas.microsoft.com/office/drawing/2014/main" id="{8F96FEC1-8F9F-8641-9575-6678A30DA459}"/>
              </a:ext>
            </a:extLst>
          </p:cNvPr>
          <p:cNvPicPr>
            <a:picLocks noChangeAspect="1"/>
          </p:cNvPicPr>
          <p:nvPr/>
        </p:nvPicPr>
        <p:blipFill>
          <a:blip r:embed="rId10"/>
          <a:stretch>
            <a:fillRect/>
          </a:stretch>
        </p:blipFill>
        <p:spPr>
          <a:xfrm>
            <a:off x="6445182" y="2138546"/>
            <a:ext cx="1193547" cy="346514"/>
          </a:xfrm>
          <a:prstGeom prst="rect">
            <a:avLst/>
          </a:prstGeom>
        </p:spPr>
      </p:pic>
      <p:pic>
        <p:nvPicPr>
          <p:cNvPr id="46" name="Picture 45" descr="A close up of a logo&#10;&#10;Description generated with high confidence">
            <a:extLst>
              <a:ext uri="{FF2B5EF4-FFF2-40B4-BE49-F238E27FC236}">
                <a16:creationId xmlns:a16="http://schemas.microsoft.com/office/drawing/2014/main" id="{4A123343-279F-0641-A04C-98F2DBE5EE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3312869" y="2101358"/>
            <a:ext cx="2806652" cy="1524419"/>
          </a:xfrm>
          <a:prstGeom prst="rect">
            <a:avLst/>
          </a:prstGeom>
          <a:ln w="19050">
            <a:solidFill>
              <a:schemeClr val="accent3">
                <a:lumMod val="75000"/>
              </a:schemeClr>
            </a:solidFill>
          </a:ln>
        </p:spPr>
      </p:pic>
      <p:sp>
        <p:nvSpPr>
          <p:cNvPr id="47" name="Rectangle 46">
            <a:extLst>
              <a:ext uri="{FF2B5EF4-FFF2-40B4-BE49-F238E27FC236}">
                <a16:creationId xmlns:a16="http://schemas.microsoft.com/office/drawing/2014/main" id="{CDE28ABF-9186-E247-8C91-D2699AA86E19}"/>
              </a:ext>
            </a:extLst>
          </p:cNvPr>
          <p:cNvSpPr/>
          <p:nvPr/>
        </p:nvSpPr>
        <p:spPr>
          <a:xfrm>
            <a:off x="3377079" y="2217588"/>
            <a:ext cx="2728671" cy="1338828"/>
          </a:xfrm>
          <a:prstGeom prst="rect">
            <a:avLst/>
          </a:prstGeom>
        </p:spPr>
        <p:txBody>
          <a:bodyPr wrap="square">
            <a:spAutoFit/>
          </a:body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IBM Plex Sans"/>
                <a:cs typeface="Calibri"/>
                <a:sym typeface="IBM Plex Sans"/>
              </a:rPr>
              <a:t>Our learnings from experience in helping thousands of enterprises put</a:t>
            </a:r>
          </a:p>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IBM Plex Sans"/>
                <a:cs typeface="Calibri"/>
                <a:sym typeface="IBM Plex Sans"/>
              </a:rPr>
              <a:t>AI to work</a:t>
            </a:r>
          </a:p>
        </p:txBody>
      </p:sp>
      <p:pic>
        <p:nvPicPr>
          <p:cNvPr id="48" name="Picture 47">
            <a:extLst>
              <a:ext uri="{FF2B5EF4-FFF2-40B4-BE49-F238E27FC236}">
                <a16:creationId xmlns:a16="http://schemas.microsoft.com/office/drawing/2014/main" id="{306E6E0A-8C77-8746-BCD6-8FDDC2821F1F}"/>
              </a:ext>
            </a:extLst>
          </p:cNvPr>
          <p:cNvPicPr>
            <a:picLocks noChangeAspect="1"/>
          </p:cNvPicPr>
          <p:nvPr/>
        </p:nvPicPr>
        <p:blipFill>
          <a:blip r:embed="rId12"/>
          <a:stretch>
            <a:fillRect/>
          </a:stretch>
        </p:blipFill>
        <p:spPr>
          <a:xfrm>
            <a:off x="5320911" y="2906136"/>
            <a:ext cx="676881" cy="605757"/>
          </a:xfrm>
          <a:prstGeom prst="rect">
            <a:avLst/>
          </a:prstGeom>
        </p:spPr>
      </p:pic>
      <p:grpSp>
        <p:nvGrpSpPr>
          <p:cNvPr id="38" name="Group 37">
            <a:extLst>
              <a:ext uri="{FF2B5EF4-FFF2-40B4-BE49-F238E27FC236}">
                <a16:creationId xmlns:a16="http://schemas.microsoft.com/office/drawing/2014/main" id="{777C2626-12A3-C34C-9BD3-180003B973B7}"/>
              </a:ext>
            </a:extLst>
          </p:cNvPr>
          <p:cNvGrpSpPr/>
          <p:nvPr/>
        </p:nvGrpSpPr>
        <p:grpSpPr>
          <a:xfrm>
            <a:off x="6534929" y="3126732"/>
            <a:ext cx="880107" cy="364576"/>
            <a:chOff x="605035" y="3147790"/>
            <a:chExt cx="880107" cy="364576"/>
          </a:xfrm>
        </p:grpSpPr>
        <p:pic>
          <p:nvPicPr>
            <p:cNvPr id="39" name="Picture 38">
              <a:extLst>
                <a:ext uri="{FF2B5EF4-FFF2-40B4-BE49-F238E27FC236}">
                  <a16:creationId xmlns:a16="http://schemas.microsoft.com/office/drawing/2014/main" id="{B00C2F4F-7684-F44B-B11E-54B7A7F65E53}"/>
                </a:ext>
              </a:extLst>
            </p:cNvPr>
            <p:cNvPicPr>
              <a:picLocks noChangeAspect="1"/>
            </p:cNvPicPr>
            <p:nvPr/>
          </p:nvPicPr>
          <p:blipFill>
            <a:blip r:embed="rId13"/>
            <a:stretch>
              <a:fillRect/>
            </a:stretch>
          </p:blipFill>
          <p:spPr>
            <a:xfrm>
              <a:off x="1098335" y="3147790"/>
              <a:ext cx="386807" cy="364576"/>
            </a:xfrm>
            <a:prstGeom prst="rect">
              <a:avLst/>
            </a:prstGeom>
          </p:spPr>
        </p:pic>
        <p:sp>
          <p:nvSpPr>
            <p:cNvPr id="41" name="TextBox 40">
              <a:extLst>
                <a:ext uri="{FF2B5EF4-FFF2-40B4-BE49-F238E27FC236}">
                  <a16:creationId xmlns:a16="http://schemas.microsoft.com/office/drawing/2014/main" id="{072583E9-5C2B-DB4B-A1AA-2CDD0BBD39B8}"/>
                </a:ext>
              </a:extLst>
            </p:cNvPr>
            <p:cNvSpPr txBox="1"/>
            <p:nvPr/>
          </p:nvSpPr>
          <p:spPr>
            <a:xfrm>
              <a:off x="605035" y="3147790"/>
              <a:ext cx="51712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3A7CE"/>
                  </a:solidFill>
                  <a:effectLst/>
                  <a:uLnTx/>
                  <a:uFillTx/>
                  <a:latin typeface="IBM Plex Sans"/>
                  <a:ea typeface="IBM Plex Sans"/>
                  <a:cs typeface="IBM Plex Sans"/>
                  <a:sym typeface="IBM Plex Sans"/>
                </a:rPr>
                <a:t>iKure</a:t>
              </a:r>
            </a:p>
          </p:txBody>
        </p:sp>
      </p:grpSp>
      <p:pic>
        <p:nvPicPr>
          <p:cNvPr id="49" name="Picture 48">
            <a:extLst>
              <a:ext uri="{FF2B5EF4-FFF2-40B4-BE49-F238E27FC236}">
                <a16:creationId xmlns:a16="http://schemas.microsoft.com/office/drawing/2014/main" id="{EA51BD56-584A-2941-92A6-C9ADE4F1B302}"/>
              </a:ext>
            </a:extLst>
          </p:cNvPr>
          <p:cNvPicPr>
            <a:picLocks noChangeAspect="1"/>
          </p:cNvPicPr>
          <p:nvPr/>
        </p:nvPicPr>
        <p:blipFill>
          <a:blip r:embed="rId14"/>
          <a:stretch>
            <a:fillRect/>
          </a:stretch>
        </p:blipFill>
        <p:spPr>
          <a:xfrm>
            <a:off x="331472" y="3247696"/>
            <a:ext cx="1149012" cy="243177"/>
          </a:xfrm>
          <a:prstGeom prst="rect">
            <a:avLst/>
          </a:prstGeom>
        </p:spPr>
      </p:pic>
    </p:spTree>
    <p:extLst>
      <p:ext uri="{BB962C8B-B14F-4D97-AF65-F5344CB8AC3E}">
        <p14:creationId xmlns:p14="http://schemas.microsoft.com/office/powerpoint/2010/main" val="2778681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25" name="Trapezoid 124">
            <a:extLst>
              <a:ext uri="{FF2B5EF4-FFF2-40B4-BE49-F238E27FC236}">
                <a16:creationId xmlns:a16="http://schemas.microsoft.com/office/drawing/2014/main" id="{5A322D17-D6D9-2147-B0BB-6BFD73BEE4A0}"/>
              </a:ext>
            </a:extLst>
          </p:cNvPr>
          <p:cNvSpPr/>
          <p:nvPr/>
        </p:nvSpPr>
        <p:spPr>
          <a:xfrm rot="13964163">
            <a:off x="5236630" y="2665886"/>
            <a:ext cx="1185127" cy="1331534"/>
          </a:xfrm>
          <a:prstGeom prst="trapezoid">
            <a:avLst>
              <a:gd name="adj" fmla="val 86786"/>
            </a:avLst>
          </a:prstGeom>
          <a:gradFill>
            <a:gsLst>
              <a:gs pos="0">
                <a:srgbClr val="000000"/>
              </a:gs>
              <a:gs pos="10000">
                <a:srgbClr val="000000"/>
              </a:gs>
              <a:gs pos="91000">
                <a:srgbClr val="003BC9">
                  <a:lumMod val="50000"/>
                </a:srgbClr>
              </a:gs>
              <a:gs pos="100000">
                <a:srgbClr val="003BC9">
                  <a:lumMod val="50000"/>
                </a:srgbClr>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000000"/>
              </a:solidFill>
              <a:effectLst/>
              <a:uLnTx/>
              <a:uFillTx/>
              <a:latin typeface="Calibri" panose="020F0502020204030204"/>
              <a:ea typeface="+mn-ea"/>
              <a:cs typeface="Calibri"/>
              <a:sym typeface="Calibri"/>
            </a:endParaRPr>
          </a:p>
        </p:txBody>
      </p:sp>
      <p:sp>
        <p:nvSpPr>
          <p:cNvPr id="4" name="Slide Number Placeholder 3">
            <a:extLst>
              <a:ext uri="{FF2B5EF4-FFF2-40B4-BE49-F238E27FC236}">
                <a16:creationId xmlns:a16="http://schemas.microsoft.com/office/drawing/2014/main" id="{769E9BC1-9FED-7F4B-93F5-6FCD241E3D42}"/>
              </a:ext>
            </a:extLst>
          </p:cNvPr>
          <p:cNvSpPr>
            <a:spLocks noGrp="1"/>
          </p:cNvSpPr>
          <p:nvPr>
            <p:ph type="sldNum" sz="quarter" idx="2"/>
          </p:nvPr>
        </p:nvSpPr>
        <p:spPr>
          <a:xfrm>
            <a:off x="7020579" y="4838348"/>
            <a:ext cx="2057400" cy="273844"/>
          </a:xfrm>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323232">
                    <a:tint val="75000"/>
                  </a:srgbClr>
                </a:solidFill>
                <a:effectLst/>
                <a:uLnTx/>
                <a:uFillTx/>
                <a:latin typeface="Calibri" panose="020F0502020204030204"/>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5</a:t>
            </a:fld>
            <a:endParaRPr kumimoji="0" lang="en-US" sz="700" b="0" i="0" u="none" strike="noStrike" kern="1200" cap="none" spc="0" normalizeH="0" baseline="0" noProof="0">
              <a:ln>
                <a:noFill/>
              </a:ln>
              <a:solidFill>
                <a:srgbClr val="323232">
                  <a:tint val="75000"/>
                </a:srgbClr>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ADBC8357-24D3-9040-8A03-D373D002A004}"/>
              </a:ext>
            </a:extLst>
          </p:cNvPr>
          <p:cNvSpPr/>
          <p:nvPr/>
        </p:nvSpPr>
        <p:spPr>
          <a:xfrm>
            <a:off x="352086" y="1266287"/>
            <a:ext cx="41865" cy="446484"/>
          </a:xfrm>
          <a:prstGeom prst="rect">
            <a:avLst/>
          </a:prstGeom>
          <a:solidFill>
            <a:schemeClr val="bg2">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p:txBody>
      </p:sp>
      <p:grpSp>
        <p:nvGrpSpPr>
          <p:cNvPr id="50" name="Group 49">
            <a:extLst>
              <a:ext uri="{FF2B5EF4-FFF2-40B4-BE49-F238E27FC236}">
                <a16:creationId xmlns:a16="http://schemas.microsoft.com/office/drawing/2014/main" id="{D9A50F70-DFAA-0848-8028-0C2F718CF847}"/>
              </a:ext>
            </a:extLst>
          </p:cNvPr>
          <p:cNvGrpSpPr/>
          <p:nvPr/>
        </p:nvGrpSpPr>
        <p:grpSpPr>
          <a:xfrm>
            <a:off x="340352" y="2117155"/>
            <a:ext cx="51713" cy="446484"/>
            <a:chOff x="319860" y="1201015"/>
            <a:chExt cx="216163" cy="446484"/>
          </a:xfrm>
        </p:grpSpPr>
        <p:sp>
          <p:nvSpPr>
            <p:cNvPr id="51" name="Rectangle 50">
              <a:extLst>
                <a:ext uri="{FF2B5EF4-FFF2-40B4-BE49-F238E27FC236}">
                  <a16:creationId xmlns:a16="http://schemas.microsoft.com/office/drawing/2014/main" id="{F99B184F-04E4-8945-A477-0F297A5BE8E5}"/>
                </a:ext>
              </a:extLst>
            </p:cNvPr>
            <p:cNvSpPr/>
            <p:nvPr/>
          </p:nvSpPr>
          <p:spPr>
            <a:xfrm>
              <a:off x="361027" y="1201015"/>
              <a:ext cx="174996" cy="446484"/>
            </a:xfrm>
            <a:prstGeom prst="rect">
              <a:avLst/>
            </a:prstGeom>
            <a:solidFill>
              <a:schemeClr val="bg2">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p:txBody>
        </p:sp>
        <p:sp>
          <p:nvSpPr>
            <p:cNvPr id="52" name="TextBox 51">
              <a:extLst>
                <a:ext uri="{FF2B5EF4-FFF2-40B4-BE49-F238E27FC236}">
                  <a16:creationId xmlns:a16="http://schemas.microsoft.com/office/drawing/2014/main" id="{52583201-BBA3-364E-AAC9-78062CCEE0EF}"/>
                </a:ext>
              </a:extLst>
            </p:cNvPr>
            <p:cNvSpPr txBox="1"/>
            <p:nvPr/>
          </p:nvSpPr>
          <p:spPr>
            <a:xfrm>
              <a:off x="319860" y="1272226"/>
              <a:ext cx="184729"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mn-ea"/>
                <a:cs typeface="+mn-cs"/>
              </a:endParaRPr>
            </a:p>
          </p:txBody>
        </p:sp>
      </p:grpSp>
      <p:grpSp>
        <p:nvGrpSpPr>
          <p:cNvPr id="39" name="Group 38">
            <a:extLst>
              <a:ext uri="{FF2B5EF4-FFF2-40B4-BE49-F238E27FC236}">
                <a16:creationId xmlns:a16="http://schemas.microsoft.com/office/drawing/2014/main" id="{0ECCEAE1-C363-6F44-B0AD-B88FA3317972}"/>
              </a:ext>
            </a:extLst>
          </p:cNvPr>
          <p:cNvGrpSpPr/>
          <p:nvPr/>
        </p:nvGrpSpPr>
        <p:grpSpPr>
          <a:xfrm>
            <a:off x="340352" y="2952625"/>
            <a:ext cx="53599" cy="446484"/>
            <a:chOff x="311977" y="1183259"/>
            <a:chExt cx="224046" cy="446484"/>
          </a:xfrm>
        </p:grpSpPr>
        <p:sp>
          <p:nvSpPr>
            <p:cNvPr id="46" name="Rectangle 45">
              <a:extLst>
                <a:ext uri="{FF2B5EF4-FFF2-40B4-BE49-F238E27FC236}">
                  <a16:creationId xmlns:a16="http://schemas.microsoft.com/office/drawing/2014/main" id="{C057AFF3-F083-724B-9A0D-F53D69B11BB5}"/>
                </a:ext>
              </a:extLst>
            </p:cNvPr>
            <p:cNvSpPr/>
            <p:nvPr/>
          </p:nvSpPr>
          <p:spPr>
            <a:xfrm>
              <a:off x="361026" y="1183259"/>
              <a:ext cx="174997" cy="446484"/>
            </a:xfrm>
            <a:prstGeom prst="rect">
              <a:avLst/>
            </a:prstGeom>
            <a:solidFill>
              <a:schemeClr val="bg2">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p:txBody>
        </p:sp>
        <p:sp>
          <p:nvSpPr>
            <p:cNvPr id="47" name="TextBox 46">
              <a:extLst>
                <a:ext uri="{FF2B5EF4-FFF2-40B4-BE49-F238E27FC236}">
                  <a16:creationId xmlns:a16="http://schemas.microsoft.com/office/drawing/2014/main" id="{8B3FFD7D-79DC-0944-B1B3-3D48862AF32A}"/>
                </a:ext>
              </a:extLst>
            </p:cNvPr>
            <p:cNvSpPr txBox="1"/>
            <p:nvPr/>
          </p:nvSpPr>
          <p:spPr>
            <a:xfrm>
              <a:off x="311977" y="1263348"/>
              <a:ext cx="184733"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mn-ea"/>
                <a:cs typeface="+mn-cs"/>
              </a:endParaRPr>
            </a:p>
          </p:txBody>
        </p:sp>
      </p:grpSp>
      <p:sp>
        <p:nvSpPr>
          <p:cNvPr id="57" name="Text Placeholder 1">
            <a:extLst>
              <a:ext uri="{FF2B5EF4-FFF2-40B4-BE49-F238E27FC236}">
                <a16:creationId xmlns:a16="http://schemas.microsoft.com/office/drawing/2014/main" id="{5E88D713-2EBE-F64A-8397-036A3ACF24BA}"/>
              </a:ext>
            </a:extLst>
          </p:cNvPr>
          <p:cNvSpPr txBox="1">
            <a:spLocks/>
          </p:cNvSpPr>
          <p:nvPr/>
        </p:nvSpPr>
        <p:spPr>
          <a:xfrm>
            <a:off x="556058" y="1064139"/>
            <a:ext cx="2766544" cy="372346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457040" rtl="0" eaLnBrk="1" fontAlgn="auto" latinLnBrk="0" hangingPunct="1">
              <a:lnSpc>
                <a:spcPct val="100000"/>
              </a:lnSpc>
              <a:spcBef>
                <a:spcPts val="1100"/>
              </a:spcBef>
              <a:spcAft>
                <a:spcPts val="0"/>
              </a:spcAft>
              <a:buClrTx/>
              <a:buSzTx/>
              <a:buFont typeface="Arial"/>
              <a:buNone/>
              <a:tabLst/>
              <a:defRPr/>
            </a:pPr>
            <a:endParaRPr kumimoji="0" lang="en-US" sz="300" b="1" i="0" u="none" strike="noStrike" kern="1200" cap="none" spc="0" normalizeH="0" baseline="0" noProof="0" dirty="0">
              <a:ln>
                <a:noFill/>
              </a:ln>
              <a:solidFill>
                <a:srgbClr val="FFFFFF"/>
              </a:solidFill>
              <a:effectLst/>
              <a:uLnTx/>
              <a:uFillTx/>
              <a:latin typeface="IBM Plex Sans"/>
              <a:cs typeface="Arial" charset="0"/>
            </a:endParaRPr>
          </a:p>
          <a:p>
            <a:pPr marL="0" marR="0" lvl="1" indent="0" algn="l" defTabSz="457040" rtl="0" eaLnBrk="1" fontAlgn="auto" latinLnBrk="0" hangingPunct="1">
              <a:lnSpc>
                <a:spcPct val="100000"/>
              </a:lnSpc>
              <a:spcBef>
                <a:spcPts val="110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IBM Plex Sans"/>
                <a:cs typeface="Arial" charset="0"/>
              </a:rPr>
              <a:t>Eliminate data silos, connect all data, on any cloud(s)</a:t>
            </a:r>
          </a:p>
          <a:p>
            <a:pPr marL="0" marR="0" lvl="1" indent="0" algn="l" defTabSz="457040" rtl="0" eaLnBrk="1" fontAlgn="auto" latinLnBrk="0" hangingPunct="1">
              <a:lnSpc>
                <a:spcPct val="100000"/>
              </a:lnSpc>
              <a:spcBef>
                <a:spcPts val="1100"/>
              </a:spcBef>
              <a:spcAft>
                <a:spcPts val="0"/>
              </a:spcAft>
              <a:buClrTx/>
              <a:buSzTx/>
              <a:buFont typeface="Arial"/>
              <a:buNone/>
              <a:tabLst/>
              <a:defRPr/>
            </a:pP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a:p>
            <a:pPr marL="0" marR="0" lvl="1" indent="0" algn="l" defTabSz="457040" rtl="0" eaLnBrk="1" fontAlgn="auto" latinLnBrk="0" hangingPunct="1">
              <a:lnSpc>
                <a:spcPct val="100000"/>
              </a:lnSpc>
              <a:spcBef>
                <a:spcPts val="110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IBM Plex Sans"/>
                <a:cs typeface="Arial" charset="0"/>
              </a:rPr>
              <a:t>Automate and govern a unified data &amp; AI lifecycle</a:t>
            </a:r>
          </a:p>
          <a:p>
            <a:pPr marL="0" marR="0" lvl="1" indent="0" algn="l" defTabSz="457040" rtl="0" eaLnBrk="1" fontAlgn="auto" latinLnBrk="0" hangingPunct="1">
              <a:lnSpc>
                <a:spcPct val="100000"/>
              </a:lnSpc>
              <a:spcBef>
                <a:spcPts val="1100"/>
              </a:spcBef>
              <a:spcAft>
                <a:spcPts val="0"/>
              </a:spcAft>
              <a:buClrTx/>
              <a:buSzTx/>
              <a:buFont typeface="Arial"/>
              <a:buNone/>
              <a:tabLst/>
              <a:defRPr/>
            </a:pPr>
            <a:endParaRPr kumimoji="0" lang="en-US" sz="100" b="0" i="0" u="none" strike="noStrike" kern="1200" cap="none" spc="0" normalizeH="0" baseline="0" noProof="0" dirty="0">
              <a:ln>
                <a:noFill/>
              </a:ln>
              <a:solidFill>
                <a:srgbClr val="FFFFFF"/>
              </a:solidFill>
              <a:effectLst/>
              <a:uLnTx/>
              <a:uFillTx/>
              <a:latin typeface="IBM Plex Sans"/>
              <a:cs typeface="Arial" charset="0"/>
            </a:endParaRPr>
          </a:p>
          <a:p>
            <a:pPr marL="0" marR="0" lvl="1" indent="0" algn="l" defTabSz="457040" rtl="0" eaLnBrk="1" fontAlgn="auto" latinLnBrk="0" hangingPunct="1">
              <a:lnSpc>
                <a:spcPct val="100000"/>
              </a:lnSpc>
              <a:spcBef>
                <a:spcPts val="1100"/>
              </a:spcBef>
              <a:spcAft>
                <a:spcPts val="0"/>
              </a:spcAft>
              <a:buClrTx/>
              <a:buSzTx/>
              <a:buFont typeface="Arial"/>
              <a:buNone/>
              <a:tabLst/>
              <a:defRPr/>
            </a:pPr>
            <a:endParaRPr kumimoji="0" lang="en-US" sz="700" b="0" i="0" u="none" strike="noStrike" kern="1200" cap="none" spc="0" normalizeH="0" baseline="0" noProof="0" dirty="0">
              <a:ln>
                <a:noFill/>
              </a:ln>
              <a:solidFill>
                <a:srgbClr val="FFFFFF"/>
              </a:solidFill>
              <a:effectLst/>
              <a:uLnTx/>
              <a:uFillTx/>
              <a:latin typeface="IBM Plex Sans"/>
              <a:cs typeface="Arial" charset="0"/>
            </a:endParaRPr>
          </a:p>
        </p:txBody>
      </p:sp>
      <p:grpSp>
        <p:nvGrpSpPr>
          <p:cNvPr id="90" name="Group 89">
            <a:extLst>
              <a:ext uri="{FF2B5EF4-FFF2-40B4-BE49-F238E27FC236}">
                <a16:creationId xmlns:a16="http://schemas.microsoft.com/office/drawing/2014/main" id="{1E064AB1-2AEB-8A4B-B562-92078008B3FF}"/>
              </a:ext>
            </a:extLst>
          </p:cNvPr>
          <p:cNvGrpSpPr/>
          <p:nvPr/>
        </p:nvGrpSpPr>
        <p:grpSpPr>
          <a:xfrm>
            <a:off x="3885304" y="3169143"/>
            <a:ext cx="1777290" cy="706679"/>
            <a:chOff x="2971646" y="1284474"/>
            <a:chExt cx="5779551" cy="2734419"/>
          </a:xfrm>
        </p:grpSpPr>
        <p:grpSp>
          <p:nvGrpSpPr>
            <p:cNvPr id="91" name="Group 90">
              <a:extLst>
                <a:ext uri="{FF2B5EF4-FFF2-40B4-BE49-F238E27FC236}">
                  <a16:creationId xmlns:a16="http://schemas.microsoft.com/office/drawing/2014/main" id="{C0A4441C-5613-894E-B4D7-FD4A3A16DF35}"/>
                </a:ext>
              </a:extLst>
            </p:cNvPr>
            <p:cNvGrpSpPr/>
            <p:nvPr/>
          </p:nvGrpSpPr>
          <p:grpSpPr>
            <a:xfrm>
              <a:off x="2971646" y="1556243"/>
              <a:ext cx="4986950" cy="2362385"/>
              <a:chOff x="315211" y="2022349"/>
              <a:chExt cx="7133213" cy="1968249"/>
            </a:xfrm>
          </p:grpSpPr>
          <p:sp>
            <p:nvSpPr>
              <p:cNvPr id="93" name="Rectangle 92">
                <a:extLst>
                  <a:ext uri="{FF2B5EF4-FFF2-40B4-BE49-F238E27FC236}">
                    <a16:creationId xmlns:a16="http://schemas.microsoft.com/office/drawing/2014/main" id="{8404DD31-30B7-5545-BA68-2BF611924845}"/>
                  </a:ext>
                </a:extLst>
              </p:cNvPr>
              <p:cNvSpPr/>
              <p:nvPr/>
            </p:nvSpPr>
            <p:spPr>
              <a:xfrm flipH="1">
                <a:off x="1797615" y="2022349"/>
                <a:ext cx="5650809" cy="361503"/>
              </a:xfrm>
              <a:prstGeom prst="rect">
                <a:avLst/>
              </a:prstGeom>
              <a:gradFill flip="none" rotWithShape="1">
                <a:gsLst>
                  <a:gs pos="0">
                    <a:srgbClr val="0064FF">
                      <a:lumMod val="50000"/>
                    </a:srgbClr>
                  </a:gs>
                  <a:gs pos="77000">
                    <a:srgbClr val="000000">
                      <a:lumMod val="95000"/>
                    </a:srgbClr>
                  </a:gs>
                  <a:gs pos="88000">
                    <a:srgbClr val="000000"/>
                  </a:gs>
                  <a:gs pos="100000">
                    <a:srgbClr val="000000"/>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385763" rtl="0" eaLnBrk="1" fontAlgn="auto" latinLnBrk="0" hangingPunct="0">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solidFill>
                  <a:effectLst/>
                  <a:uLnTx/>
                  <a:uFillTx/>
                  <a:latin typeface="IBM Plex Sans"/>
                  <a:ea typeface="IBM Plex Sans"/>
                  <a:cs typeface="IBM Plex Sans"/>
                  <a:sym typeface="IBM Plex Sans"/>
                </a:endParaRPr>
              </a:p>
            </p:txBody>
          </p:sp>
          <p:sp>
            <p:nvSpPr>
              <p:cNvPr id="94" name="Rectangle 93">
                <a:extLst>
                  <a:ext uri="{FF2B5EF4-FFF2-40B4-BE49-F238E27FC236}">
                    <a16:creationId xmlns:a16="http://schemas.microsoft.com/office/drawing/2014/main" id="{0155252A-6461-1C44-8174-1206176D796B}"/>
                  </a:ext>
                </a:extLst>
              </p:cNvPr>
              <p:cNvSpPr/>
              <p:nvPr/>
            </p:nvSpPr>
            <p:spPr>
              <a:xfrm flipH="1">
                <a:off x="1229660" y="2552377"/>
                <a:ext cx="5360302" cy="363112"/>
              </a:xfrm>
              <a:prstGeom prst="rect">
                <a:avLst/>
              </a:prstGeom>
              <a:gradFill flip="none" rotWithShape="1">
                <a:gsLst>
                  <a:gs pos="0">
                    <a:srgbClr val="0064FF">
                      <a:lumMod val="50000"/>
                    </a:srgbClr>
                  </a:gs>
                  <a:gs pos="77000">
                    <a:srgbClr val="000000">
                      <a:lumMod val="95000"/>
                    </a:srgbClr>
                  </a:gs>
                  <a:gs pos="88000">
                    <a:srgbClr val="000000"/>
                  </a:gs>
                  <a:gs pos="100000">
                    <a:srgbClr val="000000"/>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385763" rtl="0" eaLnBrk="1" fontAlgn="auto" latinLnBrk="0" hangingPunct="0">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p:txBody>
          </p:sp>
          <p:sp>
            <p:nvSpPr>
              <p:cNvPr id="95" name="Rectangle 94">
                <a:extLst>
                  <a:ext uri="{FF2B5EF4-FFF2-40B4-BE49-F238E27FC236}">
                    <a16:creationId xmlns:a16="http://schemas.microsoft.com/office/drawing/2014/main" id="{CB08046F-41A4-194E-B558-CC0730A95A39}"/>
                  </a:ext>
                </a:extLst>
              </p:cNvPr>
              <p:cNvSpPr/>
              <p:nvPr/>
            </p:nvSpPr>
            <p:spPr>
              <a:xfrm flipH="1">
                <a:off x="756425" y="3082572"/>
                <a:ext cx="6153063" cy="361503"/>
              </a:xfrm>
              <a:prstGeom prst="rect">
                <a:avLst/>
              </a:prstGeom>
              <a:gradFill flip="none" rotWithShape="1">
                <a:gsLst>
                  <a:gs pos="0">
                    <a:srgbClr val="0064FF">
                      <a:lumMod val="50000"/>
                    </a:srgbClr>
                  </a:gs>
                  <a:gs pos="77000">
                    <a:srgbClr val="000000">
                      <a:lumMod val="95000"/>
                    </a:srgbClr>
                  </a:gs>
                  <a:gs pos="88000">
                    <a:srgbClr val="000000"/>
                  </a:gs>
                  <a:gs pos="100000">
                    <a:srgbClr val="000000"/>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385763" rtl="0" eaLnBrk="1" fontAlgn="auto" latinLnBrk="0" hangingPunct="0">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p:txBody>
          </p:sp>
          <p:sp>
            <p:nvSpPr>
              <p:cNvPr id="96" name="Rectangle 95">
                <a:extLst>
                  <a:ext uri="{FF2B5EF4-FFF2-40B4-BE49-F238E27FC236}">
                    <a16:creationId xmlns:a16="http://schemas.microsoft.com/office/drawing/2014/main" id="{95069324-A290-6A45-8CB6-5C8AB43A9B8B}"/>
                  </a:ext>
                </a:extLst>
              </p:cNvPr>
              <p:cNvSpPr/>
              <p:nvPr/>
            </p:nvSpPr>
            <p:spPr>
              <a:xfrm flipH="1">
                <a:off x="315211" y="3601875"/>
                <a:ext cx="6594277" cy="388723"/>
              </a:xfrm>
              <a:prstGeom prst="rect">
                <a:avLst/>
              </a:prstGeom>
              <a:gradFill flip="none" rotWithShape="1">
                <a:gsLst>
                  <a:gs pos="0">
                    <a:srgbClr val="0064FF">
                      <a:lumMod val="50000"/>
                    </a:srgbClr>
                  </a:gs>
                  <a:gs pos="77000">
                    <a:srgbClr val="000000">
                      <a:lumMod val="95000"/>
                    </a:srgbClr>
                  </a:gs>
                  <a:gs pos="88000">
                    <a:srgbClr val="000000"/>
                  </a:gs>
                  <a:gs pos="100000">
                    <a:srgbClr val="000000"/>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385763" rtl="0" eaLnBrk="1" fontAlgn="auto" latinLnBrk="0" hangingPunct="0">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p:txBody>
          </p:sp>
        </p:grpSp>
        <p:pic>
          <p:nvPicPr>
            <p:cNvPr id="92" name="Picture 91">
              <a:extLst>
                <a:ext uri="{FF2B5EF4-FFF2-40B4-BE49-F238E27FC236}">
                  <a16:creationId xmlns:a16="http://schemas.microsoft.com/office/drawing/2014/main" id="{1F704736-ED43-B24D-951D-C12ACB525617}"/>
                </a:ext>
              </a:extLst>
            </p:cNvPr>
            <p:cNvPicPr>
              <a:picLocks noChangeAspect="1"/>
            </p:cNvPicPr>
            <p:nvPr/>
          </p:nvPicPr>
          <p:blipFill rotWithShape="1">
            <a:blip r:embed="rId3"/>
            <a:srcRect l="15139" t="6083" r="44226" b="22172"/>
            <a:stretch/>
          </p:blipFill>
          <p:spPr>
            <a:xfrm>
              <a:off x="5392551" y="1284474"/>
              <a:ext cx="3358646" cy="2734419"/>
            </a:xfrm>
            <a:prstGeom prst="rect">
              <a:avLst/>
            </a:prstGeom>
          </p:spPr>
        </p:pic>
      </p:grpSp>
      <p:pic>
        <p:nvPicPr>
          <p:cNvPr id="82" name="Picture 81">
            <a:extLst>
              <a:ext uri="{FF2B5EF4-FFF2-40B4-BE49-F238E27FC236}">
                <a16:creationId xmlns:a16="http://schemas.microsoft.com/office/drawing/2014/main" id="{5C8D6E9E-EB5C-334D-B195-13ECCC2607D4}"/>
              </a:ext>
            </a:extLst>
          </p:cNvPr>
          <p:cNvPicPr>
            <a:picLocks noChangeAspect="1"/>
          </p:cNvPicPr>
          <p:nvPr/>
        </p:nvPicPr>
        <p:blipFill>
          <a:blip r:embed="rId4"/>
          <a:stretch>
            <a:fillRect/>
          </a:stretch>
        </p:blipFill>
        <p:spPr>
          <a:xfrm>
            <a:off x="3635235" y="3084213"/>
            <a:ext cx="382090" cy="338206"/>
          </a:xfrm>
          <a:prstGeom prst="rect">
            <a:avLst/>
          </a:prstGeom>
        </p:spPr>
      </p:pic>
      <p:grpSp>
        <p:nvGrpSpPr>
          <p:cNvPr id="85" name="Group 84">
            <a:extLst>
              <a:ext uri="{FF2B5EF4-FFF2-40B4-BE49-F238E27FC236}">
                <a16:creationId xmlns:a16="http://schemas.microsoft.com/office/drawing/2014/main" id="{AB353DFE-2F06-A449-869D-FF19EF105D3F}"/>
              </a:ext>
            </a:extLst>
          </p:cNvPr>
          <p:cNvGrpSpPr/>
          <p:nvPr/>
        </p:nvGrpSpPr>
        <p:grpSpPr>
          <a:xfrm>
            <a:off x="355295" y="3821927"/>
            <a:ext cx="53599" cy="446484"/>
            <a:chOff x="311977" y="1183259"/>
            <a:chExt cx="224046" cy="446484"/>
          </a:xfrm>
        </p:grpSpPr>
        <p:sp>
          <p:nvSpPr>
            <p:cNvPr id="87" name="Rectangle 86">
              <a:extLst>
                <a:ext uri="{FF2B5EF4-FFF2-40B4-BE49-F238E27FC236}">
                  <a16:creationId xmlns:a16="http://schemas.microsoft.com/office/drawing/2014/main" id="{29057FD0-7A69-A44C-BC33-27922AE438C0}"/>
                </a:ext>
              </a:extLst>
            </p:cNvPr>
            <p:cNvSpPr/>
            <p:nvPr/>
          </p:nvSpPr>
          <p:spPr>
            <a:xfrm>
              <a:off x="361026" y="1183259"/>
              <a:ext cx="174997" cy="446484"/>
            </a:xfrm>
            <a:prstGeom prst="rect">
              <a:avLst/>
            </a:prstGeom>
            <a:solidFill>
              <a:schemeClr val="bg2">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p:txBody>
        </p:sp>
        <p:sp>
          <p:nvSpPr>
            <p:cNvPr id="88" name="TextBox 87">
              <a:extLst>
                <a:ext uri="{FF2B5EF4-FFF2-40B4-BE49-F238E27FC236}">
                  <a16:creationId xmlns:a16="http://schemas.microsoft.com/office/drawing/2014/main" id="{4479B8BB-5FCC-0544-A341-40382ED61B8F}"/>
                </a:ext>
              </a:extLst>
            </p:cNvPr>
            <p:cNvSpPr txBox="1"/>
            <p:nvPr/>
          </p:nvSpPr>
          <p:spPr>
            <a:xfrm>
              <a:off x="311977" y="1263348"/>
              <a:ext cx="184733"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mn-ea"/>
                <a:cs typeface="+mn-cs"/>
              </a:endParaRPr>
            </a:p>
          </p:txBody>
        </p:sp>
      </p:grpSp>
      <p:pic>
        <p:nvPicPr>
          <p:cNvPr id="3" name="Picture 2">
            <a:extLst>
              <a:ext uri="{FF2B5EF4-FFF2-40B4-BE49-F238E27FC236}">
                <a16:creationId xmlns:a16="http://schemas.microsoft.com/office/drawing/2014/main" id="{1633B4EB-CEFD-8840-9B4B-32197B9E7ED9}"/>
              </a:ext>
            </a:extLst>
          </p:cNvPr>
          <p:cNvPicPr>
            <a:picLocks noChangeAspect="1"/>
          </p:cNvPicPr>
          <p:nvPr/>
        </p:nvPicPr>
        <p:blipFill>
          <a:blip r:embed="rId5"/>
          <a:stretch>
            <a:fillRect/>
          </a:stretch>
        </p:blipFill>
        <p:spPr>
          <a:xfrm>
            <a:off x="5734374" y="1243489"/>
            <a:ext cx="2186214" cy="2188068"/>
          </a:xfrm>
          <a:prstGeom prst="rect">
            <a:avLst/>
          </a:prstGeom>
        </p:spPr>
      </p:pic>
      <p:sp>
        <p:nvSpPr>
          <p:cNvPr id="97" name="Rectangle 96">
            <a:extLst>
              <a:ext uri="{FF2B5EF4-FFF2-40B4-BE49-F238E27FC236}">
                <a16:creationId xmlns:a16="http://schemas.microsoft.com/office/drawing/2014/main" id="{41F29325-1F07-3946-AD74-24C4656C4A7A}"/>
              </a:ext>
            </a:extLst>
          </p:cNvPr>
          <p:cNvSpPr/>
          <p:nvPr/>
        </p:nvSpPr>
        <p:spPr>
          <a:xfrm>
            <a:off x="7977045" y="1186690"/>
            <a:ext cx="1016270" cy="923330"/>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IBM Plex Sans" charset="0"/>
                <a:ea typeface="IBM Plex Sans" charset="0"/>
                <a:cs typeface="IBM Plex Sans" charset="0"/>
              </a:rPr>
              <a:t>82% </a:t>
            </a:r>
            <a:br>
              <a:rPr kumimoji="0" lang="en-US" sz="11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concerned about cross cloud [data] connectivity</a:t>
            </a:r>
            <a:endParaRPr kumimoji="0" lang="en-US" sz="11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cxnSp>
        <p:nvCxnSpPr>
          <p:cNvPr id="98" name="Straight Connector 97">
            <a:extLst>
              <a:ext uri="{FF2B5EF4-FFF2-40B4-BE49-F238E27FC236}">
                <a16:creationId xmlns:a16="http://schemas.microsoft.com/office/drawing/2014/main" id="{DBB0C27F-C62D-3D46-B56B-46F2FEBD5578}"/>
              </a:ext>
            </a:extLst>
          </p:cNvPr>
          <p:cNvCxnSpPr>
            <a:cxnSpLocks/>
          </p:cNvCxnSpPr>
          <p:nvPr/>
        </p:nvCxnSpPr>
        <p:spPr>
          <a:xfrm flipV="1">
            <a:off x="7743188" y="1648355"/>
            <a:ext cx="173513" cy="155216"/>
          </a:xfrm>
          <a:prstGeom prst="line">
            <a:avLst/>
          </a:prstGeom>
          <a:noFill/>
          <a:ln w="25400" cap="flat">
            <a:solidFill>
              <a:srgbClr val="69A6FF"/>
            </a:solidFill>
            <a:prstDash val="solid"/>
            <a:round/>
            <a:tailEnd type="oval" w="sm" len="sm"/>
          </a:ln>
          <a:effectLst>
            <a:outerShdw blurRad="38100" dist="20000" dir="5400000" rotWithShape="0">
              <a:srgbClr val="000000">
                <a:alpha val="38000"/>
              </a:srgbClr>
            </a:outerShdw>
          </a:effectLst>
          <a:sp3d/>
        </p:spPr>
      </p:cxnSp>
      <p:cxnSp>
        <p:nvCxnSpPr>
          <p:cNvPr id="100" name="Straight Connector 99">
            <a:extLst>
              <a:ext uri="{FF2B5EF4-FFF2-40B4-BE49-F238E27FC236}">
                <a16:creationId xmlns:a16="http://schemas.microsoft.com/office/drawing/2014/main" id="{3365BF61-FB03-D24E-91D9-540CE58CCB12}"/>
              </a:ext>
            </a:extLst>
          </p:cNvPr>
          <p:cNvCxnSpPr>
            <a:cxnSpLocks/>
          </p:cNvCxnSpPr>
          <p:nvPr/>
        </p:nvCxnSpPr>
        <p:spPr>
          <a:xfrm flipH="1">
            <a:off x="6945884" y="3400084"/>
            <a:ext cx="0" cy="188819"/>
          </a:xfrm>
          <a:prstGeom prst="line">
            <a:avLst/>
          </a:prstGeom>
          <a:noFill/>
          <a:ln w="25400" cap="flat">
            <a:solidFill>
              <a:srgbClr val="69A6FF"/>
            </a:solidFill>
            <a:prstDash val="solid"/>
            <a:round/>
            <a:tailEnd type="oval" w="sm" len="sm"/>
          </a:ln>
          <a:effectLst>
            <a:outerShdw blurRad="38100" dist="20000" dir="5400000" rotWithShape="0">
              <a:srgbClr val="000000">
                <a:alpha val="38000"/>
              </a:srgbClr>
            </a:outerShdw>
          </a:effectLst>
          <a:sp3d/>
        </p:spPr>
      </p:cxnSp>
      <p:sp>
        <p:nvSpPr>
          <p:cNvPr id="101" name="Rectangle 100">
            <a:extLst>
              <a:ext uri="{FF2B5EF4-FFF2-40B4-BE49-F238E27FC236}">
                <a16:creationId xmlns:a16="http://schemas.microsoft.com/office/drawing/2014/main" id="{DEC13A1E-AE71-7D46-87F1-E4EDA9393010}"/>
              </a:ext>
            </a:extLst>
          </p:cNvPr>
          <p:cNvSpPr/>
          <p:nvPr/>
        </p:nvSpPr>
        <p:spPr>
          <a:xfrm>
            <a:off x="6261319" y="3633907"/>
            <a:ext cx="1433798" cy="615553"/>
          </a:xfrm>
          <a:prstGeom prst="rect">
            <a:avLst/>
          </a:prstGeom>
        </p:spPr>
        <p:txBody>
          <a:bodyPr wrap="square">
            <a:sp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IBM Plex Sans" charset="0"/>
                <a:ea typeface="IBM Plex Sans" charset="0"/>
                <a:cs typeface="IBM Plex Sans" charset="0"/>
              </a:rPr>
              <a:t>94% </a:t>
            </a:r>
            <a:br>
              <a:rPr kumimoji="0" lang="en-US" sz="11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use multiple </a:t>
            </a:r>
          </a:p>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clouds platforms</a:t>
            </a:r>
            <a:endParaRPr kumimoji="0" lang="en-US" sz="11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cxnSp>
        <p:nvCxnSpPr>
          <p:cNvPr id="102" name="Straight Connector 101">
            <a:extLst>
              <a:ext uri="{FF2B5EF4-FFF2-40B4-BE49-F238E27FC236}">
                <a16:creationId xmlns:a16="http://schemas.microsoft.com/office/drawing/2014/main" id="{54D81DE8-3638-304D-9ABB-7B6963A9151E}"/>
              </a:ext>
            </a:extLst>
          </p:cNvPr>
          <p:cNvCxnSpPr>
            <a:cxnSpLocks/>
          </p:cNvCxnSpPr>
          <p:nvPr/>
        </p:nvCxnSpPr>
        <p:spPr>
          <a:xfrm flipH="1" flipV="1">
            <a:off x="5698250" y="1896114"/>
            <a:ext cx="167621" cy="63226"/>
          </a:xfrm>
          <a:prstGeom prst="line">
            <a:avLst/>
          </a:prstGeom>
          <a:noFill/>
          <a:ln w="25400" cap="flat">
            <a:solidFill>
              <a:srgbClr val="69A6FF"/>
            </a:solidFill>
            <a:prstDash val="solid"/>
            <a:round/>
            <a:tailEnd type="oval" w="sm" len="sm"/>
          </a:ln>
          <a:effectLst>
            <a:outerShdw blurRad="38100" dist="20000" dir="5400000" rotWithShape="0">
              <a:srgbClr val="000000">
                <a:alpha val="38000"/>
              </a:srgbClr>
            </a:outerShdw>
          </a:effectLst>
          <a:sp3d/>
        </p:spPr>
      </p:cxnSp>
      <p:sp>
        <p:nvSpPr>
          <p:cNvPr id="103" name="Rectangle 102">
            <a:extLst>
              <a:ext uri="{FF2B5EF4-FFF2-40B4-BE49-F238E27FC236}">
                <a16:creationId xmlns:a16="http://schemas.microsoft.com/office/drawing/2014/main" id="{A30F0E20-0AE3-7549-84AC-B37A5A32A626}"/>
              </a:ext>
            </a:extLst>
          </p:cNvPr>
          <p:cNvSpPr/>
          <p:nvPr/>
        </p:nvSpPr>
        <p:spPr>
          <a:xfrm>
            <a:off x="4174091" y="1513200"/>
            <a:ext cx="1502837" cy="615553"/>
          </a:xfrm>
          <a:prstGeom prst="rect">
            <a:avLst/>
          </a:prstGeom>
        </p:spPr>
        <p:txBody>
          <a:bodyPr wrap="square">
            <a:spAutoFit/>
          </a:bodyPr>
          <a:lstStyle/>
          <a:p>
            <a:pPr marL="0" marR="0" lvl="0" indent="0" algn="r" defTabSz="45547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IBM Plex Sans" charset="0"/>
                <a:ea typeface="IBM Plex Sans" charset="0"/>
                <a:cs typeface="IBM Plex Sans" charset="0"/>
              </a:rPr>
              <a:t>66% </a:t>
            </a:r>
            <a:br>
              <a:rPr kumimoji="0" lang="en-US" sz="11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of cloud workloads</a:t>
            </a:r>
          </a:p>
          <a:p>
            <a:pPr marL="0" marR="0" lvl="0" indent="0" algn="r" defTabSz="45547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will be AI-driven</a:t>
            </a:r>
            <a:endParaRPr kumimoji="0" lang="en-US" sz="11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60" name="TextBox 59">
            <a:extLst>
              <a:ext uri="{FF2B5EF4-FFF2-40B4-BE49-F238E27FC236}">
                <a16:creationId xmlns:a16="http://schemas.microsoft.com/office/drawing/2014/main" id="{397C07FA-A76F-D242-A41D-B927A9B97061}"/>
              </a:ext>
            </a:extLst>
          </p:cNvPr>
          <p:cNvSpPr txBox="1"/>
          <p:nvPr/>
        </p:nvSpPr>
        <p:spPr>
          <a:xfrm>
            <a:off x="6418222" y="2058499"/>
            <a:ext cx="886671" cy="313912"/>
          </a:xfrm>
          <a:prstGeom prst="rect">
            <a:avLst/>
          </a:prstGeom>
          <a:noFill/>
          <a:ln w="12700" cap="flat">
            <a:noFill/>
            <a:miter lim="400000"/>
          </a:ln>
          <a:effectLst/>
          <a:sp3d/>
        </p:spPr>
        <p:txBody>
          <a:bodyPr rot="0" spcFirstLastPara="1" vertOverflow="overflow" horzOverflow="overflow" vert="horz" wrap="square" lIns="45719" tIns="45719" rIns="45719" bIns="45719"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One Platform, Any Cloud</a:t>
            </a:r>
          </a:p>
        </p:txBody>
      </p:sp>
      <p:sp>
        <p:nvSpPr>
          <p:cNvPr id="56" name="Title 5">
            <a:extLst>
              <a:ext uri="{FF2B5EF4-FFF2-40B4-BE49-F238E27FC236}">
                <a16:creationId xmlns:a16="http://schemas.microsoft.com/office/drawing/2014/main" id="{21CE2317-10BA-734A-93E4-0E592138A847}"/>
              </a:ext>
            </a:extLst>
          </p:cNvPr>
          <p:cNvSpPr txBox="1">
            <a:spLocks/>
          </p:cNvSpPr>
          <p:nvPr/>
        </p:nvSpPr>
        <p:spPr>
          <a:xfrm>
            <a:off x="323537" y="195294"/>
            <a:ext cx="7681040" cy="7066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IBM Plex Sans"/>
                <a:sym typeface="IBM Plex Sans"/>
              </a:rPr>
              <a:t>An Information Architecture for AI</a:t>
            </a:r>
            <a:endParaRPr kumimoji="0" lang="en-US" sz="2800" b="0" i="0" u="none" strike="noStrike" kern="0" cap="none" spc="0" normalizeH="0" baseline="0" noProof="0" dirty="0">
              <a:ln>
                <a:noFill/>
              </a:ln>
              <a:solidFill>
                <a:srgbClr val="FFFFFF"/>
              </a:solidFill>
              <a:effectLst/>
              <a:uLnTx/>
              <a:uFillTx/>
              <a:latin typeface="IBM Plex Sans"/>
              <a:sym typeface="IBM Plex Sans"/>
            </a:endParaRPr>
          </a:p>
          <a:p>
            <a:pPr marL="0" marR="0" lvl="0" indent="0" algn="l" defTabSz="457189" rtl="0" eaLnBrk="1" fontAlgn="auto" latinLnBrk="0" hangingPunct="1">
              <a:lnSpc>
                <a:spcPct val="9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FFFFFF"/>
              </a:solidFill>
              <a:effectLst/>
              <a:uLnTx/>
              <a:uFillTx/>
              <a:latin typeface="IBM Plex Sans"/>
              <a:sym typeface="IBM Plex Sans"/>
            </a:endParaRPr>
          </a:p>
        </p:txBody>
      </p:sp>
      <p:sp>
        <p:nvSpPr>
          <p:cNvPr id="37" name="Text Placeholder 1">
            <a:extLst>
              <a:ext uri="{FF2B5EF4-FFF2-40B4-BE49-F238E27FC236}">
                <a16:creationId xmlns:a16="http://schemas.microsoft.com/office/drawing/2014/main" id="{E614BEB9-1D52-1A4E-AB39-8D13EE298036}"/>
              </a:ext>
            </a:extLst>
          </p:cNvPr>
          <p:cNvSpPr txBox="1">
            <a:spLocks/>
          </p:cNvSpPr>
          <p:nvPr/>
        </p:nvSpPr>
        <p:spPr>
          <a:xfrm>
            <a:off x="571958" y="2484951"/>
            <a:ext cx="2532662" cy="372346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457040" rtl="0" eaLnBrk="1" fontAlgn="auto" latinLnBrk="0" hangingPunct="1">
              <a:lnSpc>
                <a:spcPct val="100000"/>
              </a:lnSpc>
              <a:spcBef>
                <a:spcPts val="1100"/>
              </a:spcBef>
              <a:spcAft>
                <a:spcPts val="0"/>
              </a:spcAft>
              <a:buClrTx/>
              <a:buSzTx/>
              <a:buFont typeface="Arial"/>
              <a:buNone/>
              <a:tabLst/>
              <a:defRPr/>
            </a:pPr>
            <a:endParaRPr kumimoji="0" lang="en-US" sz="300" b="1" i="0" u="none" strike="noStrike" kern="1200" cap="none" spc="0" normalizeH="0" baseline="0" noProof="0" dirty="0">
              <a:ln>
                <a:noFill/>
              </a:ln>
              <a:solidFill>
                <a:srgbClr val="FFFFFF"/>
              </a:solidFill>
              <a:effectLst/>
              <a:uLnTx/>
              <a:uFillTx/>
              <a:latin typeface="IBM Plex Sans"/>
              <a:cs typeface="Arial" charset="0"/>
            </a:endParaRPr>
          </a:p>
          <a:p>
            <a:pPr marL="0" marR="0" lvl="1" indent="0" algn="l" defTabSz="457040" rtl="0" eaLnBrk="1" fontAlgn="auto" latinLnBrk="0" hangingPunct="1">
              <a:lnSpc>
                <a:spcPct val="100000"/>
              </a:lnSpc>
              <a:spcBef>
                <a:spcPts val="1100"/>
              </a:spcBef>
              <a:spcAft>
                <a:spcPts val="0"/>
              </a:spcAft>
              <a:buClrTx/>
              <a:buSzTx/>
              <a:buFont typeface="Arial"/>
              <a:buNone/>
              <a:tabLst/>
              <a:defRPr/>
            </a:pPr>
            <a:endParaRPr kumimoji="0" lang="en-US" sz="900" b="0" i="0" u="none" strike="noStrike" kern="1200" cap="none" spc="0" normalizeH="0" baseline="0" noProof="0" dirty="0">
              <a:ln>
                <a:noFill/>
              </a:ln>
              <a:solidFill>
                <a:srgbClr val="FFFFFF"/>
              </a:solidFill>
              <a:effectLst/>
              <a:uLnTx/>
              <a:uFillTx/>
              <a:latin typeface="IBM Plex Sans"/>
              <a:cs typeface="Arial" charset="0"/>
            </a:endParaRPr>
          </a:p>
          <a:p>
            <a:pPr marL="0" marR="0" lvl="1" indent="0" algn="l" defTabSz="457040" rtl="0" eaLnBrk="1" fontAlgn="auto" latinLnBrk="0" hangingPunct="1">
              <a:lnSpc>
                <a:spcPct val="100000"/>
              </a:lnSpc>
              <a:spcBef>
                <a:spcPts val="110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IBM Plex Sans"/>
                <a:cs typeface="Arial" charset="0"/>
              </a:rPr>
              <a:t>Operationalize AI with    trust and transparency</a:t>
            </a:r>
          </a:p>
          <a:p>
            <a:pPr marL="0" marR="0" lvl="1" indent="0" algn="l" defTabSz="457040" rtl="0" eaLnBrk="1" fontAlgn="auto" latinLnBrk="0" hangingPunct="1">
              <a:lnSpc>
                <a:spcPct val="100000"/>
              </a:lnSpc>
              <a:spcBef>
                <a:spcPts val="1100"/>
              </a:spcBef>
              <a:spcAft>
                <a:spcPts val="0"/>
              </a:spcAft>
              <a:buClrTx/>
              <a:buSzTx/>
              <a:buFont typeface="Arial"/>
              <a:buNone/>
              <a:tabLst/>
              <a:defRPr/>
            </a:pPr>
            <a:endParaRPr kumimoji="0" lang="en-US" sz="700" b="0" i="0" u="none" strike="noStrike" kern="1200" cap="none" spc="0" normalizeH="0" baseline="0" noProof="0" dirty="0">
              <a:ln>
                <a:noFill/>
              </a:ln>
              <a:solidFill>
                <a:srgbClr val="FFFFFF"/>
              </a:solidFill>
              <a:effectLst/>
              <a:uLnTx/>
              <a:uFillTx/>
              <a:latin typeface="IBM Plex Sans"/>
              <a:cs typeface="Arial" charset="0"/>
            </a:endParaRPr>
          </a:p>
          <a:p>
            <a:pPr marL="0" marR="0" lvl="1" indent="0" algn="l" defTabSz="457040" rtl="0" eaLnBrk="1" fontAlgn="auto" latinLnBrk="0" hangingPunct="1">
              <a:lnSpc>
                <a:spcPct val="100000"/>
              </a:lnSpc>
              <a:spcBef>
                <a:spcPts val="110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IBM Plex Sans"/>
                <a:cs typeface="Arial" charset="0"/>
              </a:rPr>
              <a:t>Avoid lock-in, run anywhere with agility</a:t>
            </a:r>
          </a:p>
          <a:p>
            <a:pPr marL="0" marR="0" lvl="1" indent="0" algn="l" defTabSz="457040" rtl="0" eaLnBrk="1" fontAlgn="auto" latinLnBrk="0" hangingPunct="1">
              <a:lnSpc>
                <a:spcPct val="100000"/>
              </a:lnSpc>
              <a:spcBef>
                <a:spcPts val="1100"/>
              </a:spcBef>
              <a:spcAft>
                <a:spcPts val="0"/>
              </a:spcAft>
              <a:buClrTx/>
              <a:buSzTx/>
              <a:buFont typeface="Arial"/>
              <a:buNone/>
              <a:tabLst/>
              <a:defRPr/>
            </a:pPr>
            <a:endParaRPr kumimoji="0" lang="en-US" sz="700" b="0" i="0" u="none" strike="noStrike" kern="1200" cap="none" spc="0" normalizeH="0" baseline="0" noProof="0" dirty="0">
              <a:ln>
                <a:noFill/>
              </a:ln>
              <a:solidFill>
                <a:srgbClr val="FFFFFF"/>
              </a:solidFill>
              <a:effectLst/>
              <a:uLnTx/>
              <a:uFillTx/>
              <a:latin typeface="IBM Plex Sans"/>
              <a:cs typeface="Arial" charset="0"/>
            </a:endParaRPr>
          </a:p>
        </p:txBody>
      </p:sp>
      <p:sp>
        <p:nvSpPr>
          <p:cNvPr id="38" name="Rectangle 37">
            <a:extLst>
              <a:ext uri="{FF2B5EF4-FFF2-40B4-BE49-F238E27FC236}">
                <a16:creationId xmlns:a16="http://schemas.microsoft.com/office/drawing/2014/main" id="{7A21845F-6EBE-9347-ADD0-A2088A1AC0EC}"/>
              </a:ext>
            </a:extLst>
          </p:cNvPr>
          <p:cNvSpPr/>
          <p:nvPr/>
        </p:nvSpPr>
        <p:spPr>
          <a:xfrm>
            <a:off x="4472802" y="4154266"/>
            <a:ext cx="1433798" cy="615553"/>
          </a:xfrm>
          <a:prstGeom prst="rect">
            <a:avLst/>
          </a:prstGeom>
        </p:spPr>
        <p:txBody>
          <a:bodyPr wrap="square">
            <a:sp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IBM Plex Sans" charset="0"/>
                <a:ea typeface="IBM Plex Sans" charset="0"/>
                <a:cs typeface="IBM Plex Sans" charset="0"/>
              </a:rPr>
              <a:t>62% </a:t>
            </a:r>
            <a:br>
              <a:rPr kumimoji="0" lang="en-US" sz="11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need an approach and process </a:t>
            </a:r>
            <a:r>
              <a:rPr lang="en-US" sz="1000" dirty="0">
                <a:solidFill>
                  <a:srgbClr val="FFFFFF"/>
                </a:solidFill>
                <a:latin typeface="IBM Plex Sans" charset="0"/>
                <a:ea typeface="IBM Plex Sans" charset="0"/>
                <a:cs typeface="IBM Plex Sans" charset="0"/>
              </a:rPr>
              <a:t>for</a:t>
            </a: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 AI</a:t>
            </a:r>
            <a:endParaRPr kumimoji="0" lang="en-US" sz="11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cxnSp>
        <p:nvCxnSpPr>
          <p:cNvPr id="40" name="Straight Connector 39">
            <a:extLst>
              <a:ext uri="{FF2B5EF4-FFF2-40B4-BE49-F238E27FC236}">
                <a16:creationId xmlns:a16="http://schemas.microsoft.com/office/drawing/2014/main" id="{4728C1AB-81EC-B142-8B65-88005F87114B}"/>
              </a:ext>
            </a:extLst>
          </p:cNvPr>
          <p:cNvCxnSpPr>
            <a:cxnSpLocks/>
          </p:cNvCxnSpPr>
          <p:nvPr/>
        </p:nvCxnSpPr>
        <p:spPr>
          <a:xfrm flipH="1">
            <a:off x="5174894" y="3888809"/>
            <a:ext cx="0" cy="188819"/>
          </a:xfrm>
          <a:prstGeom prst="line">
            <a:avLst/>
          </a:prstGeom>
          <a:noFill/>
          <a:ln w="25400" cap="flat">
            <a:solidFill>
              <a:srgbClr val="69A6FF"/>
            </a:solidFill>
            <a:prstDash val="solid"/>
            <a:round/>
            <a:tailEnd type="oval" w="sm" len="sm"/>
          </a:ln>
          <a:effectLst>
            <a:outerShdw blurRad="38100" dist="20000" dir="5400000" rotWithShape="0">
              <a:srgbClr val="000000">
                <a:alpha val="38000"/>
              </a:srgbClr>
            </a:outerShdw>
          </a:effectLst>
          <a:sp3d/>
        </p:spPr>
      </p:cxnSp>
    </p:spTree>
    <p:extLst>
      <p:ext uri="{BB962C8B-B14F-4D97-AF65-F5344CB8AC3E}">
        <p14:creationId xmlns:p14="http://schemas.microsoft.com/office/powerpoint/2010/main" val="3793504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43F2C01-AAB5-9D46-9C7B-FA1928D72AD3}"/>
              </a:ext>
            </a:extLst>
          </p:cNvPr>
          <p:cNvSpPr/>
          <p:nvPr/>
        </p:nvSpPr>
        <p:spPr>
          <a:xfrm rot="20433395">
            <a:off x="988773" y="1580731"/>
            <a:ext cx="7511100" cy="1895398"/>
          </a:xfrm>
          <a:prstGeom prst="ellipse">
            <a:avLst/>
          </a:prstGeom>
          <a:solidFill>
            <a:schemeClr val="bg1"/>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85800" hangingPunct="0"/>
            <a:endParaRPr lang="en-US" sz="1300" dirty="0">
              <a:solidFill>
                <a:srgbClr val="000000"/>
              </a:solidFill>
              <a:latin typeface="Calibri"/>
              <a:cs typeface="Calibri"/>
              <a:sym typeface="Calibri"/>
            </a:endParaRPr>
          </a:p>
        </p:txBody>
      </p:sp>
      <p:pic>
        <p:nvPicPr>
          <p:cNvPr id="34" name="Picture 33">
            <a:extLst>
              <a:ext uri="{FF2B5EF4-FFF2-40B4-BE49-F238E27FC236}">
                <a16:creationId xmlns:a16="http://schemas.microsoft.com/office/drawing/2014/main" id="{AB66BB3B-366F-F243-BA72-72D41D907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427101" flipV="1">
            <a:off x="493282" y="3076721"/>
            <a:ext cx="9417446" cy="679354"/>
          </a:xfrm>
          <a:prstGeom prst="rect">
            <a:avLst/>
          </a:prstGeom>
        </p:spPr>
      </p:pic>
      <p:sp>
        <p:nvSpPr>
          <p:cNvPr id="9" name="Slide Number Placeholder 1"/>
          <p:cNvSpPr txBox="1">
            <a:spLocks/>
          </p:cNvSpPr>
          <p:nvPr/>
        </p:nvSpPr>
        <p:spPr>
          <a:xfrm>
            <a:off x="8754433" y="4885312"/>
            <a:ext cx="424135" cy="19732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1075986" rtl="0" eaLnBrk="0" latinLnBrk="0" hangingPunct="0">
              <a:defRPr sz="5600" kern="1200">
                <a:solidFill>
                  <a:schemeClr val="tx1"/>
                </a:solidFill>
                <a:latin typeface="Arial" charset="0"/>
                <a:ea typeface="MS PGothic" charset="0"/>
                <a:cs typeface="MS PGothic" charset="0"/>
              </a:defRPr>
            </a:lvl1pPr>
            <a:lvl2pPr marL="1754572" indent="-674840" algn="l" defTabSz="1075986" rtl="0" eaLnBrk="0" latinLnBrk="0" hangingPunct="0">
              <a:defRPr sz="5600" kern="1200">
                <a:solidFill>
                  <a:schemeClr val="tx1"/>
                </a:solidFill>
                <a:latin typeface="Arial" charset="0"/>
                <a:ea typeface="MS PGothic" charset="0"/>
                <a:cs typeface="MS PGothic" charset="0"/>
              </a:defRPr>
            </a:lvl2pPr>
            <a:lvl3pPr marL="2699345" indent="-539869" algn="l" defTabSz="1075986" rtl="0" eaLnBrk="0" latinLnBrk="0" hangingPunct="0">
              <a:defRPr sz="5600" kern="1200">
                <a:solidFill>
                  <a:schemeClr val="tx1"/>
                </a:solidFill>
                <a:latin typeface="Arial" charset="0"/>
                <a:ea typeface="MS PGothic" charset="0"/>
                <a:cs typeface="MS PGothic" charset="0"/>
              </a:defRPr>
            </a:lvl3pPr>
            <a:lvl4pPr marL="3779075" indent="-539869" algn="l" defTabSz="1075986" rtl="0" eaLnBrk="0" latinLnBrk="0" hangingPunct="0">
              <a:defRPr sz="5600" kern="1200">
                <a:solidFill>
                  <a:schemeClr val="tx1"/>
                </a:solidFill>
                <a:latin typeface="Arial" charset="0"/>
                <a:ea typeface="MS PGothic" charset="0"/>
                <a:cs typeface="MS PGothic" charset="0"/>
              </a:defRPr>
            </a:lvl4pPr>
            <a:lvl5pPr marL="4858807" indent="-539869" algn="l" defTabSz="1075986" rtl="0" eaLnBrk="0" latinLnBrk="0" hangingPunct="0">
              <a:defRPr sz="5600" kern="1200">
                <a:solidFill>
                  <a:schemeClr val="tx1"/>
                </a:solidFill>
                <a:latin typeface="Arial" charset="0"/>
                <a:ea typeface="MS PGothic" charset="0"/>
                <a:cs typeface="MS PGothic" charset="0"/>
              </a:defRPr>
            </a:lvl5pPr>
            <a:lvl6pPr marL="5938543"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6pPr>
            <a:lvl7pPr marL="7018281"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7pPr>
            <a:lvl8pPr marL="8098005"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8pPr>
            <a:lvl9pPr marL="9177741"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9pPr>
          </a:lstStyle>
          <a:p>
            <a:pPr defTabSz="672491" eaLnBrk="1" fontAlgn="base" hangingPunct="1">
              <a:spcBef>
                <a:spcPct val="0"/>
              </a:spcBef>
              <a:spcAft>
                <a:spcPct val="0"/>
              </a:spcAft>
              <a:defRPr/>
            </a:pPr>
            <a:fld id="{AD5A5FF2-CFCB-064B-8AE1-C33673175274}" type="slidenum">
              <a:rPr lang="en-US" sz="700">
                <a:solidFill>
                  <a:srgbClr val="898989"/>
                </a:solidFill>
              </a:rPr>
              <a:pPr defTabSz="672491" eaLnBrk="1" fontAlgn="base" hangingPunct="1">
                <a:spcBef>
                  <a:spcPct val="0"/>
                </a:spcBef>
                <a:spcAft>
                  <a:spcPct val="0"/>
                </a:spcAft>
                <a:defRPr/>
              </a:pPr>
              <a:t>6</a:t>
            </a:fld>
            <a:endParaRPr lang="en-US" sz="700" dirty="0">
              <a:solidFill>
                <a:srgbClr val="898989"/>
              </a:solidFill>
            </a:endParaRPr>
          </a:p>
        </p:txBody>
      </p:sp>
      <p:sp>
        <p:nvSpPr>
          <p:cNvPr id="30" name="TextBox 29">
            <a:extLst>
              <a:ext uri="{FF2B5EF4-FFF2-40B4-BE49-F238E27FC236}">
                <a16:creationId xmlns:a16="http://schemas.microsoft.com/office/drawing/2014/main" id="{6CD0DB40-FB83-E844-ADC8-7E05F93AF0C7}"/>
              </a:ext>
            </a:extLst>
          </p:cNvPr>
          <p:cNvSpPr txBox="1"/>
          <p:nvPr/>
        </p:nvSpPr>
        <p:spPr>
          <a:xfrm>
            <a:off x="239393" y="3794244"/>
            <a:ext cx="1165295" cy="923330"/>
          </a:xfrm>
          <a:prstGeom prst="rect">
            <a:avLst/>
          </a:prstGeom>
          <a:noFill/>
        </p:spPr>
        <p:txBody>
          <a:bodyPr wrap="square" rtlCol="0">
            <a:spAutoFit/>
          </a:bodyPr>
          <a:lstStyle/>
          <a:p>
            <a:pPr>
              <a:defRPr/>
            </a:pPr>
            <a:r>
              <a:rPr lang="en-US" b="1" dirty="0">
                <a:solidFill>
                  <a:srgbClr val="69A6FF"/>
                </a:solidFill>
                <a:latin typeface="Calibri"/>
                <a:cs typeface="Calibri"/>
              </a:rPr>
              <a:t>Use Case</a:t>
            </a:r>
          </a:p>
          <a:p>
            <a:pPr>
              <a:defRPr/>
            </a:pPr>
            <a:r>
              <a:rPr lang="en-US" sz="1200" dirty="0">
                <a:solidFill>
                  <a:srgbClr val="FFFFFF"/>
                </a:solidFill>
                <a:latin typeface="Arial"/>
                <a:cs typeface="Calibri"/>
              </a:rPr>
              <a:t>Articulate Use Case</a:t>
            </a:r>
            <a:r>
              <a:rPr lang="en-US" sz="1200" b="1" dirty="0">
                <a:solidFill>
                  <a:srgbClr val="FFFFFF"/>
                </a:solidFill>
                <a:latin typeface="Calibri"/>
                <a:cs typeface="Calibri"/>
              </a:rPr>
              <a:t> - Source of Value</a:t>
            </a:r>
            <a:endParaRPr lang="en-US" sz="1200" dirty="0">
              <a:solidFill>
                <a:srgbClr val="FFFFFF"/>
              </a:solidFill>
              <a:latin typeface="Arial"/>
              <a:cs typeface="Calibri"/>
            </a:endParaRPr>
          </a:p>
        </p:txBody>
      </p:sp>
      <p:sp>
        <p:nvSpPr>
          <p:cNvPr id="17" name="Title 5">
            <a:extLst>
              <a:ext uri="{FF2B5EF4-FFF2-40B4-BE49-F238E27FC236}">
                <a16:creationId xmlns:a16="http://schemas.microsoft.com/office/drawing/2014/main" id="{5213CA96-009B-0442-803A-8DACE1463809}"/>
              </a:ext>
            </a:extLst>
          </p:cNvPr>
          <p:cNvSpPr txBox="1">
            <a:spLocks/>
          </p:cNvSpPr>
          <p:nvPr/>
        </p:nvSpPr>
        <p:spPr>
          <a:xfrm>
            <a:off x="323537" y="178202"/>
            <a:ext cx="4919583" cy="7066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285743">
              <a:defRPr/>
            </a:pPr>
            <a:r>
              <a:rPr lang="en-US" sz="2800" b="1" kern="0" dirty="0"/>
              <a:t>Putting AI to Work for Business</a:t>
            </a:r>
          </a:p>
          <a:p>
            <a:pPr defTabSz="285743">
              <a:defRPr/>
            </a:pPr>
            <a:r>
              <a:rPr lang="en-US" sz="1400" kern="0" dirty="0"/>
              <a:t>One use case at a time…</a:t>
            </a:r>
          </a:p>
        </p:txBody>
      </p:sp>
      <p:sp>
        <p:nvSpPr>
          <p:cNvPr id="16" name="TextBox 15">
            <a:extLst>
              <a:ext uri="{FF2B5EF4-FFF2-40B4-BE49-F238E27FC236}">
                <a16:creationId xmlns:a16="http://schemas.microsoft.com/office/drawing/2014/main" id="{AFA6CBCE-621F-6E48-A9D6-4B4EDE55F36E}"/>
              </a:ext>
            </a:extLst>
          </p:cNvPr>
          <p:cNvSpPr txBox="1"/>
          <p:nvPr/>
        </p:nvSpPr>
        <p:spPr>
          <a:xfrm>
            <a:off x="1750145" y="3098119"/>
            <a:ext cx="1163413" cy="923330"/>
          </a:xfrm>
          <a:prstGeom prst="rect">
            <a:avLst/>
          </a:prstGeom>
          <a:noFill/>
        </p:spPr>
        <p:txBody>
          <a:bodyPr wrap="square" rtlCol="0">
            <a:spAutoFit/>
          </a:bodyPr>
          <a:lstStyle/>
          <a:p>
            <a:pPr>
              <a:defRPr/>
            </a:pPr>
            <a:r>
              <a:rPr lang="en-US" b="1" dirty="0">
                <a:solidFill>
                  <a:srgbClr val="69A6FF"/>
                </a:solidFill>
                <a:latin typeface="Calibri"/>
                <a:cs typeface="Calibri"/>
              </a:rPr>
              <a:t>Data</a:t>
            </a:r>
          </a:p>
          <a:p>
            <a:pPr defTabSz="685562">
              <a:defRPr/>
            </a:pPr>
            <a:r>
              <a:rPr lang="en-US" sz="1200" dirty="0">
                <a:solidFill>
                  <a:srgbClr val="FFFFFF"/>
                </a:solidFill>
                <a:latin typeface="Arial"/>
                <a:cs typeface="Calibri"/>
              </a:rPr>
              <a:t>Unlock Data &amp; Break Down Silos</a:t>
            </a:r>
          </a:p>
        </p:txBody>
      </p:sp>
      <p:sp>
        <p:nvSpPr>
          <p:cNvPr id="18" name="TextBox 17">
            <a:extLst>
              <a:ext uri="{FF2B5EF4-FFF2-40B4-BE49-F238E27FC236}">
                <a16:creationId xmlns:a16="http://schemas.microsoft.com/office/drawing/2014/main" id="{A33B7631-BAC6-9D47-B70D-6C4150306C14}"/>
              </a:ext>
            </a:extLst>
          </p:cNvPr>
          <p:cNvSpPr txBox="1"/>
          <p:nvPr/>
        </p:nvSpPr>
        <p:spPr>
          <a:xfrm>
            <a:off x="4629762" y="2016445"/>
            <a:ext cx="1303779" cy="923330"/>
          </a:xfrm>
          <a:prstGeom prst="rect">
            <a:avLst/>
          </a:prstGeom>
          <a:noFill/>
        </p:spPr>
        <p:txBody>
          <a:bodyPr wrap="square" rtlCol="0">
            <a:spAutoFit/>
          </a:bodyPr>
          <a:lstStyle/>
          <a:p>
            <a:pPr>
              <a:defRPr/>
            </a:pPr>
            <a:r>
              <a:rPr lang="en-US" b="1" dirty="0">
                <a:solidFill>
                  <a:srgbClr val="69A6FF"/>
                </a:solidFill>
                <a:latin typeface="Calibri"/>
                <a:cs typeface="Calibri"/>
              </a:rPr>
              <a:t>Tools</a:t>
            </a:r>
          </a:p>
          <a:p>
            <a:pPr defTabSz="685562">
              <a:defRPr/>
            </a:pPr>
            <a:r>
              <a:rPr lang="en-US" sz="1200" dirty="0">
                <a:solidFill>
                  <a:srgbClr val="FFFFFF"/>
                </a:solidFill>
                <a:latin typeface="Arial"/>
                <a:cs typeface="Calibri"/>
              </a:rPr>
              <a:t>Apply latest AI Technologies and Techniques</a:t>
            </a:r>
          </a:p>
        </p:txBody>
      </p:sp>
      <p:sp>
        <p:nvSpPr>
          <p:cNvPr id="19" name="TextBox 18">
            <a:extLst>
              <a:ext uri="{FF2B5EF4-FFF2-40B4-BE49-F238E27FC236}">
                <a16:creationId xmlns:a16="http://schemas.microsoft.com/office/drawing/2014/main" id="{5571CC7B-CE5A-1644-9FFB-B8D61102B7BA}"/>
              </a:ext>
            </a:extLst>
          </p:cNvPr>
          <p:cNvSpPr txBox="1"/>
          <p:nvPr/>
        </p:nvSpPr>
        <p:spPr>
          <a:xfrm>
            <a:off x="5933540" y="1459426"/>
            <a:ext cx="2000322" cy="923330"/>
          </a:xfrm>
          <a:prstGeom prst="rect">
            <a:avLst/>
          </a:prstGeom>
          <a:noFill/>
        </p:spPr>
        <p:txBody>
          <a:bodyPr wrap="square" rtlCol="0">
            <a:spAutoFit/>
          </a:bodyPr>
          <a:lstStyle/>
          <a:p>
            <a:pPr>
              <a:defRPr/>
            </a:pPr>
            <a:r>
              <a:rPr lang="en-US" b="1" dirty="0">
                <a:solidFill>
                  <a:srgbClr val="69A6FF"/>
                </a:solidFill>
                <a:latin typeface="Calibri"/>
                <a:cs typeface="Calibri"/>
              </a:rPr>
              <a:t>Integration &amp; Trust</a:t>
            </a:r>
          </a:p>
          <a:p>
            <a:pPr defTabSz="685562">
              <a:defRPr/>
            </a:pPr>
            <a:r>
              <a:rPr lang="en-US" sz="1200" dirty="0">
                <a:solidFill>
                  <a:srgbClr val="FFFFFF"/>
                </a:solidFill>
                <a:latin typeface="Arial"/>
                <a:cs typeface="Calibri"/>
              </a:rPr>
              <a:t>Integrate AI in your business workflow and Applications</a:t>
            </a:r>
          </a:p>
        </p:txBody>
      </p:sp>
      <p:sp>
        <p:nvSpPr>
          <p:cNvPr id="20" name="TextBox 19">
            <a:extLst>
              <a:ext uri="{FF2B5EF4-FFF2-40B4-BE49-F238E27FC236}">
                <a16:creationId xmlns:a16="http://schemas.microsoft.com/office/drawing/2014/main" id="{7E4A829A-E204-9C40-B5D4-A165255E8CD7}"/>
              </a:ext>
            </a:extLst>
          </p:cNvPr>
          <p:cNvSpPr txBox="1"/>
          <p:nvPr/>
        </p:nvSpPr>
        <p:spPr>
          <a:xfrm>
            <a:off x="3070337" y="2539438"/>
            <a:ext cx="1686763" cy="923330"/>
          </a:xfrm>
          <a:prstGeom prst="rect">
            <a:avLst/>
          </a:prstGeom>
          <a:noFill/>
        </p:spPr>
        <p:txBody>
          <a:bodyPr wrap="square" rtlCol="0">
            <a:spAutoFit/>
          </a:bodyPr>
          <a:lstStyle/>
          <a:p>
            <a:pPr>
              <a:defRPr/>
            </a:pPr>
            <a:r>
              <a:rPr lang="en-US" b="1" dirty="0">
                <a:solidFill>
                  <a:srgbClr val="69A6FF"/>
                </a:solidFill>
                <a:latin typeface="Calibri"/>
                <a:cs typeface="Calibri"/>
              </a:rPr>
              <a:t>Skills</a:t>
            </a:r>
          </a:p>
          <a:p>
            <a:pPr defTabSz="685562">
              <a:defRPr/>
            </a:pPr>
            <a:r>
              <a:rPr lang="en-US" sz="1200" dirty="0">
                <a:solidFill>
                  <a:srgbClr val="FFFFFF"/>
                </a:solidFill>
                <a:latin typeface="Arial"/>
                <a:cs typeface="Calibri"/>
              </a:rPr>
              <a:t>Build an open, collaborative and Data Science team</a:t>
            </a:r>
            <a:endParaRPr lang="en-US" sz="1200" dirty="0">
              <a:solidFill>
                <a:srgbClr val="000000"/>
              </a:solidFill>
              <a:latin typeface="Arial"/>
              <a:cs typeface="Calibri"/>
            </a:endParaRPr>
          </a:p>
        </p:txBody>
      </p:sp>
      <p:sp>
        <p:nvSpPr>
          <p:cNvPr id="4" name="TextBox 3">
            <a:extLst>
              <a:ext uri="{FF2B5EF4-FFF2-40B4-BE49-F238E27FC236}">
                <a16:creationId xmlns:a16="http://schemas.microsoft.com/office/drawing/2014/main" id="{C0DE44DA-DFF9-8B4E-AA33-A3FB6C063E0A}"/>
              </a:ext>
            </a:extLst>
          </p:cNvPr>
          <p:cNvSpPr txBox="1"/>
          <p:nvPr/>
        </p:nvSpPr>
        <p:spPr>
          <a:xfrm>
            <a:off x="127743" y="1373044"/>
            <a:ext cx="3216114"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800" hangingPunct="0"/>
            <a:r>
              <a:rPr lang="en-US" sz="2800" dirty="0">
                <a:solidFill>
                  <a:srgbClr val="FFFFFF"/>
                </a:solidFill>
                <a:latin typeface="Calibri"/>
                <a:cs typeface="Calibri"/>
                <a:sym typeface="Calibri"/>
              </a:rPr>
              <a:t>To Accelerate AI,</a:t>
            </a:r>
          </a:p>
          <a:p>
            <a:pPr defTabSz="685800" hangingPunct="0"/>
            <a:r>
              <a:rPr lang="en-US" sz="2800" dirty="0">
                <a:solidFill>
                  <a:srgbClr val="FFFFFF"/>
                </a:solidFill>
                <a:latin typeface="Calibri"/>
                <a:cs typeface="Calibri"/>
                <a:sym typeface="Calibri"/>
              </a:rPr>
              <a:t>You need the right Platform</a:t>
            </a:r>
          </a:p>
        </p:txBody>
      </p:sp>
      <p:sp>
        <p:nvSpPr>
          <p:cNvPr id="22" name="Arc 21">
            <a:extLst>
              <a:ext uri="{FF2B5EF4-FFF2-40B4-BE49-F238E27FC236}">
                <a16:creationId xmlns:a16="http://schemas.microsoft.com/office/drawing/2014/main" id="{2057BFA4-A0A3-974A-B6DE-9FE38C642793}"/>
              </a:ext>
            </a:extLst>
          </p:cNvPr>
          <p:cNvSpPr/>
          <p:nvPr/>
        </p:nvSpPr>
        <p:spPr>
          <a:xfrm rot="9842739">
            <a:off x="976951" y="3019446"/>
            <a:ext cx="8168217" cy="1259187"/>
          </a:xfrm>
          <a:prstGeom prst="arc">
            <a:avLst>
              <a:gd name="adj1" fmla="val 10761701"/>
              <a:gd name="adj2" fmla="val 21424031"/>
            </a:avLst>
          </a:prstGeom>
          <a:noFill/>
          <a:ln w="79375" cap="flat">
            <a:solidFill>
              <a:srgbClr val="355787"/>
            </a:solidFill>
            <a:prstDash val="solid"/>
            <a:round/>
            <a:headEnd type="none"/>
            <a:tailEnd type="stealth"/>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00" latinLnBrk="1" hangingPunct="0"/>
            <a:endParaRPr lang="en-US" dirty="0">
              <a:solidFill>
                <a:srgbClr val="000000"/>
              </a:solidFill>
              <a:latin typeface="Calibri"/>
              <a:cs typeface="Calibri"/>
            </a:endParaRPr>
          </a:p>
        </p:txBody>
      </p:sp>
      <p:sp>
        <p:nvSpPr>
          <p:cNvPr id="35" name="TextBox 34">
            <a:extLst>
              <a:ext uri="{FF2B5EF4-FFF2-40B4-BE49-F238E27FC236}">
                <a16:creationId xmlns:a16="http://schemas.microsoft.com/office/drawing/2014/main" id="{34A6CF5E-E241-4F48-AFE5-C6C398DEF83A}"/>
              </a:ext>
            </a:extLst>
          </p:cNvPr>
          <p:cNvSpPr txBox="1"/>
          <p:nvPr/>
        </p:nvSpPr>
        <p:spPr>
          <a:xfrm>
            <a:off x="6652110" y="3848767"/>
            <a:ext cx="2343166" cy="1107996"/>
          </a:xfrm>
          <a:prstGeom prst="rect">
            <a:avLst/>
          </a:prstGeom>
          <a:noFill/>
        </p:spPr>
        <p:txBody>
          <a:bodyPr wrap="square" rtlCol="0">
            <a:spAutoFit/>
          </a:bodyPr>
          <a:lstStyle/>
          <a:p>
            <a:pPr>
              <a:defRPr/>
            </a:pPr>
            <a:r>
              <a:rPr lang="en-US" b="1" dirty="0">
                <a:solidFill>
                  <a:srgbClr val="69A6FF"/>
                </a:solidFill>
                <a:latin typeface="Calibri"/>
                <a:cs typeface="Calibri"/>
              </a:rPr>
              <a:t>Agile</a:t>
            </a:r>
          </a:p>
          <a:p>
            <a:pPr defTabSz="685562">
              <a:defRPr/>
            </a:pPr>
            <a:r>
              <a:rPr lang="en-US" sz="1200" dirty="0">
                <a:solidFill>
                  <a:srgbClr val="FFFFFF"/>
                </a:solidFill>
                <a:latin typeface="Arial"/>
                <a:cs typeface="Calibri"/>
              </a:rPr>
              <a:t>Create an Agile process to iterate use case development, Winning with AI is based on Rate and Pace of projects</a:t>
            </a:r>
          </a:p>
        </p:txBody>
      </p:sp>
      <p:pic>
        <p:nvPicPr>
          <p:cNvPr id="21" name="Picture 20">
            <a:extLst>
              <a:ext uri="{FF2B5EF4-FFF2-40B4-BE49-F238E27FC236}">
                <a16:creationId xmlns:a16="http://schemas.microsoft.com/office/drawing/2014/main" id="{DC7DC4EB-00F2-3D4D-8F12-F6A2D7D54B31}"/>
              </a:ext>
            </a:extLst>
          </p:cNvPr>
          <p:cNvPicPr>
            <a:picLocks noChangeAspect="1"/>
          </p:cNvPicPr>
          <p:nvPr/>
        </p:nvPicPr>
        <p:blipFill>
          <a:blip r:embed="rId4"/>
          <a:stretch>
            <a:fillRect/>
          </a:stretch>
        </p:blipFill>
        <p:spPr>
          <a:xfrm>
            <a:off x="7928055" y="126221"/>
            <a:ext cx="1174591" cy="977056"/>
          </a:xfrm>
          <a:prstGeom prst="rect">
            <a:avLst/>
          </a:prstGeom>
        </p:spPr>
      </p:pic>
    </p:spTree>
    <p:extLst>
      <p:ext uri="{BB962C8B-B14F-4D97-AF65-F5344CB8AC3E}">
        <p14:creationId xmlns:p14="http://schemas.microsoft.com/office/powerpoint/2010/main" val="94606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dissolve">
                                      <p:cBhvr>
                                        <p:cTn id="35" dur="500"/>
                                        <p:tgtEl>
                                          <p:spTgt spid="3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checkerboard(across)">
                                      <p:cBhvr>
                                        <p:cTn id="43" dur="500"/>
                                        <p:tgtEl>
                                          <p:spTgt spid="4"/>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checkerboard(across)">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0" grpId="0"/>
      <p:bldP spid="16" grpId="0"/>
      <p:bldP spid="18" grpId="0"/>
      <p:bldP spid="19" grpId="0"/>
      <p:bldP spid="20" grpId="0"/>
      <p:bldP spid="4" grpId="0"/>
      <p:bldP spid="22" grpId="0" animBg="1"/>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2B439E-45C7-9440-ACD9-E305551A6648}"/>
              </a:ext>
            </a:extLst>
          </p:cNvPr>
          <p:cNvGrpSpPr/>
          <p:nvPr/>
        </p:nvGrpSpPr>
        <p:grpSpPr>
          <a:xfrm>
            <a:off x="371912" y="1094463"/>
            <a:ext cx="8400176" cy="2583044"/>
            <a:chOff x="132478" y="1008434"/>
            <a:chExt cx="5278896" cy="2874479"/>
          </a:xfrm>
        </p:grpSpPr>
        <p:sp>
          <p:nvSpPr>
            <p:cNvPr id="49" name="Rectangle 48">
              <a:extLst>
                <a:ext uri="{FF2B5EF4-FFF2-40B4-BE49-F238E27FC236}">
                  <a16:creationId xmlns:a16="http://schemas.microsoft.com/office/drawing/2014/main" id="{1653B892-A781-D640-BDFB-D1A44B893258}"/>
                </a:ext>
              </a:extLst>
            </p:cNvPr>
            <p:cNvSpPr/>
            <p:nvPr/>
          </p:nvSpPr>
          <p:spPr>
            <a:xfrm>
              <a:off x="132478" y="1008434"/>
              <a:ext cx="1712442" cy="2874479"/>
            </a:xfrm>
            <a:prstGeom prst="rect">
              <a:avLst/>
            </a:prstGeom>
            <a:solidFill>
              <a:srgbClr val="000000"/>
            </a:solidFill>
            <a:ln w="158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0" name="Rectangle 49">
              <a:extLst>
                <a:ext uri="{FF2B5EF4-FFF2-40B4-BE49-F238E27FC236}">
                  <a16:creationId xmlns:a16="http://schemas.microsoft.com/office/drawing/2014/main" id="{E80AE6FF-4F04-A145-AEA6-9E3E08F61368}"/>
                </a:ext>
              </a:extLst>
            </p:cNvPr>
            <p:cNvSpPr/>
            <p:nvPr/>
          </p:nvSpPr>
          <p:spPr>
            <a:xfrm>
              <a:off x="1920283" y="1008434"/>
              <a:ext cx="1712442" cy="2874479"/>
            </a:xfrm>
            <a:prstGeom prst="rect">
              <a:avLst/>
            </a:prstGeom>
            <a:solidFill>
              <a:srgbClr val="000000"/>
            </a:solidFill>
            <a:ln w="158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51" name="Rectangle 50">
              <a:extLst>
                <a:ext uri="{FF2B5EF4-FFF2-40B4-BE49-F238E27FC236}">
                  <a16:creationId xmlns:a16="http://schemas.microsoft.com/office/drawing/2014/main" id="{9B68C676-7EED-AE44-A78A-914A75844425}"/>
                </a:ext>
              </a:extLst>
            </p:cNvPr>
            <p:cNvSpPr/>
            <p:nvPr/>
          </p:nvSpPr>
          <p:spPr>
            <a:xfrm>
              <a:off x="3698932" y="1008434"/>
              <a:ext cx="1712442" cy="2874479"/>
            </a:xfrm>
            <a:prstGeom prst="rect">
              <a:avLst/>
            </a:prstGeom>
            <a:solidFill>
              <a:srgbClr val="000000"/>
            </a:solidFill>
            <a:ln w="158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Calibri"/>
                <a:ea typeface="+mn-ea"/>
                <a:cs typeface="Calibri"/>
                <a:sym typeface="Calibri"/>
              </a:endParaRPr>
            </a:p>
          </p:txBody>
        </p:sp>
      </p:grpSp>
      <p:sp>
        <p:nvSpPr>
          <p:cNvPr id="27" name="Slide Number Placeholder 1">
            <a:extLst>
              <a:ext uri="{FF2B5EF4-FFF2-40B4-BE49-F238E27FC236}">
                <a16:creationId xmlns:a16="http://schemas.microsoft.com/office/drawing/2014/main" id="{4470F717-2E86-487C-B3E2-BC0851E51E07}"/>
              </a:ext>
            </a:extLst>
          </p:cNvPr>
          <p:cNvSpPr txBox="1">
            <a:spLocks/>
          </p:cNvSpPr>
          <p:nvPr/>
        </p:nvSpPr>
        <p:spPr>
          <a:xfrm>
            <a:off x="8612778" y="4903296"/>
            <a:ext cx="337457" cy="198366"/>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68578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6" name="Title 5">
            <a:extLst>
              <a:ext uri="{FF2B5EF4-FFF2-40B4-BE49-F238E27FC236}">
                <a16:creationId xmlns:a16="http://schemas.microsoft.com/office/drawing/2014/main" id="{653FC146-69F4-0C41-B983-156C903D3329}"/>
              </a:ext>
            </a:extLst>
          </p:cNvPr>
          <p:cNvSpPr txBox="1">
            <a:spLocks/>
          </p:cNvSpPr>
          <p:nvPr/>
        </p:nvSpPr>
        <p:spPr>
          <a:xfrm>
            <a:off x="323536" y="194980"/>
            <a:ext cx="8400176" cy="7066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IBM Plex Sans"/>
                <a:sym typeface="IBM Plex Sans"/>
              </a:rPr>
              <a:t>Turning AI aspirations into outcomes</a:t>
            </a:r>
          </a:p>
        </p:txBody>
      </p:sp>
      <p:sp>
        <p:nvSpPr>
          <p:cNvPr id="2" name="TextBox 1">
            <a:extLst>
              <a:ext uri="{FF2B5EF4-FFF2-40B4-BE49-F238E27FC236}">
                <a16:creationId xmlns:a16="http://schemas.microsoft.com/office/drawing/2014/main" id="{C25D268F-C36B-EF49-B947-7D9B46C9A52C}"/>
              </a:ext>
            </a:extLst>
          </p:cNvPr>
          <p:cNvSpPr txBox="1"/>
          <p:nvPr/>
        </p:nvSpPr>
        <p:spPr>
          <a:xfrm>
            <a:off x="1222386" y="1152418"/>
            <a:ext cx="109112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libri"/>
                <a:ea typeface="+mn-ea"/>
                <a:cs typeface="Calibri"/>
                <a:sym typeface="Calibri"/>
              </a:rPr>
              <a:t>DATA</a:t>
            </a:r>
          </a:p>
        </p:txBody>
      </p:sp>
      <p:sp>
        <p:nvSpPr>
          <p:cNvPr id="47" name="TextBox 46">
            <a:extLst>
              <a:ext uri="{FF2B5EF4-FFF2-40B4-BE49-F238E27FC236}">
                <a16:creationId xmlns:a16="http://schemas.microsoft.com/office/drawing/2014/main" id="{9141D5CB-10D1-DF42-922C-7D40E78B1A6C}"/>
              </a:ext>
            </a:extLst>
          </p:cNvPr>
          <p:cNvSpPr txBox="1"/>
          <p:nvPr/>
        </p:nvSpPr>
        <p:spPr>
          <a:xfrm>
            <a:off x="3836273" y="1152418"/>
            <a:ext cx="151957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libri"/>
                <a:cs typeface="Calibri"/>
                <a:sym typeface="Calibri"/>
              </a:rPr>
              <a:t>TALENT</a:t>
            </a:r>
            <a:endParaRPr kumimoji="0" lang="en-US" sz="3600" b="1" i="0" u="none" strike="noStrike" kern="1200" cap="none" spc="0" normalizeH="0" baseline="0" noProof="0" dirty="0">
              <a:ln>
                <a:noFill/>
              </a:ln>
              <a:solidFill>
                <a:srgbClr val="FFFFFF"/>
              </a:solidFill>
              <a:effectLst/>
              <a:uLnTx/>
              <a:uFillTx/>
              <a:latin typeface="Calibri"/>
              <a:ea typeface="+mn-ea"/>
              <a:cs typeface="Calibri"/>
              <a:sym typeface="Calibri"/>
            </a:endParaRPr>
          </a:p>
        </p:txBody>
      </p:sp>
      <p:sp>
        <p:nvSpPr>
          <p:cNvPr id="48" name="TextBox 47">
            <a:extLst>
              <a:ext uri="{FF2B5EF4-FFF2-40B4-BE49-F238E27FC236}">
                <a16:creationId xmlns:a16="http://schemas.microsoft.com/office/drawing/2014/main" id="{23209CE7-3110-774D-98A5-B21D63EA428D}"/>
              </a:ext>
            </a:extLst>
          </p:cNvPr>
          <p:cNvSpPr txBox="1"/>
          <p:nvPr/>
        </p:nvSpPr>
        <p:spPr>
          <a:xfrm>
            <a:off x="6759181" y="1152418"/>
            <a:ext cx="13253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libri"/>
                <a:ea typeface="+mn-ea"/>
                <a:cs typeface="Calibri"/>
                <a:sym typeface="Calibri"/>
              </a:rPr>
              <a:t>TRUST</a:t>
            </a:r>
          </a:p>
        </p:txBody>
      </p:sp>
      <p:sp>
        <p:nvSpPr>
          <p:cNvPr id="4" name="Rectangle 3">
            <a:extLst>
              <a:ext uri="{FF2B5EF4-FFF2-40B4-BE49-F238E27FC236}">
                <a16:creationId xmlns:a16="http://schemas.microsoft.com/office/drawing/2014/main" id="{A0574AF7-A86F-424E-8367-77CF8D20773B}"/>
              </a:ext>
            </a:extLst>
          </p:cNvPr>
          <p:cNvSpPr/>
          <p:nvPr/>
        </p:nvSpPr>
        <p:spPr>
          <a:xfrm>
            <a:off x="408286" y="1721655"/>
            <a:ext cx="2634958" cy="584775"/>
          </a:xfrm>
          <a:prstGeom prst="rect">
            <a:avLst/>
          </a:prstGeom>
        </p:spPr>
        <p:txBody>
          <a:bodyPr wrap="square">
            <a:sp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9A6FF">
                    <a:lumMod val="60000"/>
                    <a:lumOff val="40000"/>
                  </a:srgbClr>
                </a:solidFill>
                <a:effectLst/>
                <a:uLnTx/>
                <a:uFillTx/>
                <a:latin typeface="IBM Plex Sans" panose="020B0503050203000203" pitchFamily="34" charset="77"/>
                <a:cs typeface="Calibri"/>
              </a:rPr>
              <a:t>The lifeblood of AI, but complexity slows progress </a:t>
            </a:r>
          </a:p>
        </p:txBody>
      </p:sp>
      <p:sp>
        <p:nvSpPr>
          <p:cNvPr id="9" name="TextBox 8">
            <a:extLst>
              <a:ext uri="{FF2B5EF4-FFF2-40B4-BE49-F238E27FC236}">
                <a16:creationId xmlns:a16="http://schemas.microsoft.com/office/drawing/2014/main" id="{3C8D8F83-AAEF-F44D-84C9-6F1A51693027}"/>
              </a:ext>
            </a:extLst>
          </p:cNvPr>
          <p:cNvSpPr txBox="1"/>
          <p:nvPr/>
        </p:nvSpPr>
        <p:spPr>
          <a:xfrm>
            <a:off x="1575946" y="2755673"/>
            <a:ext cx="1309858" cy="615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9A6FF">
                    <a:lumMod val="60000"/>
                    <a:lumOff val="40000"/>
                  </a:srgbClr>
                </a:solidFill>
                <a:effectLst/>
                <a:uLnTx/>
                <a:uFillTx/>
                <a:latin typeface="Calibri"/>
                <a:ea typeface="+mn-ea"/>
                <a:cs typeface="Calibri"/>
                <a:sym typeface="Calibri"/>
              </a:rPr>
              <a:t>60%</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9A6FF">
                    <a:lumMod val="60000"/>
                    <a:lumOff val="40000"/>
                  </a:srgbClr>
                </a:solidFill>
                <a:effectLst/>
                <a:uLnTx/>
                <a:uFillTx/>
                <a:latin typeface="Calibri"/>
                <a:cs typeface="Calibri"/>
                <a:sym typeface="Calibri"/>
              </a:rPr>
              <a:t>Are challenged in managing data quality</a:t>
            </a:r>
          </a:p>
        </p:txBody>
      </p:sp>
      <p:pic>
        <p:nvPicPr>
          <p:cNvPr id="5" name="Picture 4">
            <a:extLst>
              <a:ext uri="{FF2B5EF4-FFF2-40B4-BE49-F238E27FC236}">
                <a16:creationId xmlns:a16="http://schemas.microsoft.com/office/drawing/2014/main" id="{B09F1C85-A049-5D4D-85EF-88926083E9B3}"/>
              </a:ext>
            </a:extLst>
          </p:cNvPr>
          <p:cNvPicPr>
            <a:picLocks noChangeAspect="1"/>
          </p:cNvPicPr>
          <p:nvPr/>
        </p:nvPicPr>
        <p:blipFill>
          <a:blip r:embed="rId3"/>
          <a:stretch>
            <a:fillRect/>
          </a:stretch>
        </p:blipFill>
        <p:spPr>
          <a:xfrm>
            <a:off x="977619" y="2782431"/>
            <a:ext cx="558607" cy="558607"/>
          </a:xfrm>
          <a:prstGeom prst="rect">
            <a:avLst/>
          </a:prstGeom>
        </p:spPr>
      </p:pic>
      <p:sp>
        <p:nvSpPr>
          <p:cNvPr id="18" name="Rectangle 17">
            <a:extLst>
              <a:ext uri="{FF2B5EF4-FFF2-40B4-BE49-F238E27FC236}">
                <a16:creationId xmlns:a16="http://schemas.microsoft.com/office/drawing/2014/main" id="{F023F234-2EE4-DD44-B619-89B835AAFA72}"/>
              </a:ext>
            </a:extLst>
          </p:cNvPr>
          <p:cNvSpPr/>
          <p:nvPr/>
        </p:nvSpPr>
        <p:spPr>
          <a:xfrm>
            <a:off x="3263214" y="1721655"/>
            <a:ext cx="2634958" cy="584775"/>
          </a:xfrm>
          <a:prstGeom prst="rect">
            <a:avLst/>
          </a:prstGeom>
        </p:spPr>
        <p:txBody>
          <a:bodyPr wrap="square">
            <a:sp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9A6FF">
                    <a:lumMod val="60000"/>
                    <a:lumOff val="40000"/>
                  </a:srgbClr>
                </a:solidFill>
                <a:effectLst/>
                <a:uLnTx/>
                <a:uFillTx/>
                <a:latin typeface="IBM Plex Sans" panose="020B0503050203000203" pitchFamily="34" charset="77"/>
                <a:cs typeface="Calibri"/>
              </a:rPr>
              <a:t>AI skills are rare</a:t>
            </a:r>
          </a:p>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9A6FF">
                    <a:lumMod val="60000"/>
                    <a:lumOff val="40000"/>
                  </a:srgbClr>
                </a:solidFill>
                <a:effectLst/>
                <a:uLnTx/>
                <a:uFillTx/>
                <a:latin typeface="IBM Plex Sans" panose="020B0503050203000203" pitchFamily="34" charset="77"/>
                <a:cs typeface="Calibri"/>
              </a:rPr>
              <a:t>and in high demand </a:t>
            </a:r>
          </a:p>
        </p:txBody>
      </p:sp>
      <p:pic>
        <p:nvPicPr>
          <p:cNvPr id="6" name="Picture 5">
            <a:extLst>
              <a:ext uri="{FF2B5EF4-FFF2-40B4-BE49-F238E27FC236}">
                <a16:creationId xmlns:a16="http://schemas.microsoft.com/office/drawing/2014/main" id="{34120D34-3CF0-2D49-B46D-D25E6EAFA698}"/>
              </a:ext>
            </a:extLst>
          </p:cNvPr>
          <p:cNvPicPr>
            <a:picLocks noChangeAspect="1"/>
          </p:cNvPicPr>
          <p:nvPr/>
        </p:nvPicPr>
        <p:blipFill>
          <a:blip r:embed="rId4"/>
          <a:stretch>
            <a:fillRect/>
          </a:stretch>
        </p:blipFill>
        <p:spPr>
          <a:xfrm>
            <a:off x="3798405" y="2830429"/>
            <a:ext cx="535924" cy="524015"/>
          </a:xfrm>
          <a:prstGeom prst="rect">
            <a:avLst/>
          </a:prstGeom>
        </p:spPr>
      </p:pic>
      <p:sp>
        <p:nvSpPr>
          <p:cNvPr id="20" name="TextBox 19">
            <a:extLst>
              <a:ext uri="{FF2B5EF4-FFF2-40B4-BE49-F238E27FC236}">
                <a16:creationId xmlns:a16="http://schemas.microsoft.com/office/drawing/2014/main" id="{9ACBA756-117B-9C40-8970-50490C29A324}"/>
              </a:ext>
            </a:extLst>
          </p:cNvPr>
          <p:cNvSpPr txBox="1"/>
          <p:nvPr/>
        </p:nvSpPr>
        <p:spPr>
          <a:xfrm>
            <a:off x="4376274" y="2755673"/>
            <a:ext cx="1309858" cy="615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9A6FF">
                    <a:lumMod val="60000"/>
                    <a:lumOff val="40000"/>
                  </a:srgbClr>
                </a:solidFill>
                <a:effectLst/>
                <a:uLnTx/>
                <a:uFillTx/>
                <a:latin typeface="Calibri"/>
                <a:ea typeface="+mn-ea"/>
                <a:cs typeface="Calibri"/>
                <a:sym typeface="Calibri"/>
              </a:rPr>
              <a:t>62%</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9A6FF">
                    <a:lumMod val="60000"/>
                    <a:lumOff val="40000"/>
                  </a:srgbClr>
                </a:solidFill>
                <a:effectLst/>
                <a:uLnTx/>
                <a:uFillTx/>
                <a:latin typeface="Calibri"/>
                <a:cs typeface="Calibri"/>
                <a:sym typeface="Calibri"/>
              </a:rPr>
              <a:t>Are challenged to acquire talent [and build skills]</a:t>
            </a:r>
          </a:p>
        </p:txBody>
      </p:sp>
      <p:sp>
        <p:nvSpPr>
          <p:cNvPr id="21" name="Rectangle 20">
            <a:extLst>
              <a:ext uri="{FF2B5EF4-FFF2-40B4-BE49-F238E27FC236}">
                <a16:creationId xmlns:a16="http://schemas.microsoft.com/office/drawing/2014/main" id="{4C08ABC7-CD87-BD4F-89A9-88837D3ECA4D}"/>
              </a:ext>
            </a:extLst>
          </p:cNvPr>
          <p:cNvSpPr/>
          <p:nvPr/>
        </p:nvSpPr>
        <p:spPr>
          <a:xfrm>
            <a:off x="6225081" y="1715534"/>
            <a:ext cx="2338571" cy="830997"/>
          </a:xfrm>
          <a:prstGeom prst="rect">
            <a:avLst/>
          </a:prstGeom>
        </p:spPr>
        <p:txBody>
          <a:bodyPr wrap="square">
            <a:sp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9A6FF">
                    <a:lumMod val="60000"/>
                    <a:lumOff val="40000"/>
                  </a:srgbClr>
                </a:solidFill>
                <a:effectLst/>
                <a:uLnTx/>
                <a:uFillTx/>
                <a:latin typeface="IBM Plex Sans" panose="020B0503050203000203" pitchFamily="34" charset="77"/>
                <a:cs typeface="Calibri"/>
              </a:rPr>
              <a:t>Skepticism of AI systems &amp; processes </a:t>
            </a:r>
          </a:p>
          <a:p>
            <a:pPr marL="0" marR="0" lvl="0" indent="0" algn="ctr" defTabSz="45547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cs typeface="Calibri"/>
            </a:endParaRPr>
          </a:p>
        </p:txBody>
      </p:sp>
      <p:sp>
        <p:nvSpPr>
          <p:cNvPr id="24" name="TextBox 23">
            <a:extLst>
              <a:ext uri="{FF2B5EF4-FFF2-40B4-BE49-F238E27FC236}">
                <a16:creationId xmlns:a16="http://schemas.microsoft.com/office/drawing/2014/main" id="{8F24FB75-D69B-954A-92DE-A0B34D38E5AE}"/>
              </a:ext>
            </a:extLst>
          </p:cNvPr>
          <p:cNvSpPr txBox="1"/>
          <p:nvPr/>
        </p:nvSpPr>
        <p:spPr>
          <a:xfrm>
            <a:off x="7236464" y="2755673"/>
            <a:ext cx="1276404" cy="615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9A6FF">
                    <a:lumMod val="60000"/>
                    <a:lumOff val="40000"/>
                  </a:srgbClr>
                </a:solidFill>
                <a:effectLst/>
                <a:uLnTx/>
                <a:uFillTx/>
                <a:latin typeface="Calibri"/>
                <a:ea typeface="+mn-ea"/>
                <a:cs typeface="Calibri"/>
                <a:sym typeface="Calibri"/>
              </a:rPr>
              <a:t>62%</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9A6FF">
                    <a:lumMod val="60000"/>
                    <a:lumOff val="40000"/>
                  </a:srgbClr>
                </a:solidFill>
                <a:effectLst/>
                <a:uLnTx/>
                <a:uFillTx/>
                <a:latin typeface="Calibri"/>
                <a:cs typeface="Calibri"/>
                <a:sym typeface="Calibri"/>
              </a:rPr>
              <a:t>Need an approach to </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9A6FF">
                    <a:lumMod val="60000"/>
                    <a:lumOff val="40000"/>
                  </a:srgbClr>
                </a:solidFill>
                <a:effectLst/>
                <a:uLnTx/>
                <a:uFillTx/>
                <a:latin typeface="Calibri"/>
                <a:cs typeface="Calibri"/>
                <a:sym typeface="Calibri"/>
              </a:rPr>
              <a:t>AI production readiness</a:t>
            </a:r>
          </a:p>
        </p:txBody>
      </p:sp>
      <p:sp>
        <p:nvSpPr>
          <p:cNvPr id="11" name="Rectangle 10">
            <a:extLst>
              <a:ext uri="{FF2B5EF4-FFF2-40B4-BE49-F238E27FC236}">
                <a16:creationId xmlns:a16="http://schemas.microsoft.com/office/drawing/2014/main" id="{83B27CF6-A3AF-8643-918F-753BAD901CDD}"/>
              </a:ext>
            </a:extLst>
          </p:cNvPr>
          <p:cNvSpPr/>
          <p:nvPr/>
        </p:nvSpPr>
        <p:spPr>
          <a:xfrm>
            <a:off x="4805787" y="3952563"/>
            <a:ext cx="3105031" cy="523220"/>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9A6FF">
                    <a:lumMod val="60000"/>
                    <a:lumOff val="40000"/>
                  </a:srgbClr>
                </a:solidFill>
                <a:effectLst/>
                <a:uLnTx/>
                <a:uFillTx/>
                <a:latin typeface="IBM Plex Sans" panose="020B0503050203000203" pitchFamily="34" charset="77"/>
                <a:cs typeface="Calibri"/>
              </a:rPr>
              <a:t>find operationalizing, sustaining</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9A6FF">
                    <a:lumMod val="60000"/>
                    <a:lumOff val="40000"/>
                  </a:srgbClr>
                </a:solidFill>
                <a:effectLst/>
                <a:uLnTx/>
                <a:uFillTx/>
                <a:latin typeface="IBM Plex Sans" panose="020B0503050203000203" pitchFamily="34" charset="77"/>
                <a:cs typeface="Calibri"/>
              </a:rPr>
              <a:t>and scaling AI challenging</a:t>
            </a:r>
          </a:p>
        </p:txBody>
      </p:sp>
      <p:sp>
        <p:nvSpPr>
          <p:cNvPr id="28" name="Rectangle 27">
            <a:extLst>
              <a:ext uri="{FF2B5EF4-FFF2-40B4-BE49-F238E27FC236}">
                <a16:creationId xmlns:a16="http://schemas.microsoft.com/office/drawing/2014/main" id="{B4AAB965-020F-4B46-A2A7-E9C804D0A089}"/>
              </a:ext>
            </a:extLst>
          </p:cNvPr>
          <p:cNvSpPr/>
          <p:nvPr/>
        </p:nvSpPr>
        <p:spPr>
          <a:xfrm>
            <a:off x="1457278" y="3851842"/>
            <a:ext cx="2376576" cy="707886"/>
          </a:xfrm>
          <a:prstGeom prst="rect">
            <a:avLst/>
          </a:prstGeom>
        </p:spPr>
        <p:txBody>
          <a:bodyPr wrap="square">
            <a:spAutoFit/>
          </a:bodyPr>
          <a:lstStyle/>
          <a:p>
            <a:pPr marL="0" marR="0" lvl="0" indent="0" algn="r" defTabSz="45547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IBM Plex Sans" panose="020B0503050203000203" pitchFamily="34" charset="77"/>
                <a:cs typeface="Calibri"/>
              </a:rPr>
              <a:t>Stuck in Experimentation</a:t>
            </a:r>
          </a:p>
        </p:txBody>
      </p:sp>
      <p:sp>
        <p:nvSpPr>
          <p:cNvPr id="29" name="Rectangle 28">
            <a:extLst>
              <a:ext uri="{FF2B5EF4-FFF2-40B4-BE49-F238E27FC236}">
                <a16:creationId xmlns:a16="http://schemas.microsoft.com/office/drawing/2014/main" id="{813348FB-7A0C-104E-8FB7-FFDB9484118F}"/>
              </a:ext>
            </a:extLst>
          </p:cNvPr>
          <p:cNvSpPr/>
          <p:nvPr/>
        </p:nvSpPr>
        <p:spPr>
          <a:xfrm>
            <a:off x="4004988" y="3983341"/>
            <a:ext cx="2376576" cy="461665"/>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69A6FF">
                    <a:lumMod val="60000"/>
                    <a:lumOff val="40000"/>
                  </a:srgbClr>
                </a:solidFill>
                <a:effectLst/>
                <a:uLnTx/>
                <a:uFillTx/>
                <a:latin typeface="IBM Plex Sans" panose="020B0503050203000203" pitchFamily="34" charset="77"/>
                <a:cs typeface="Calibri"/>
              </a:rPr>
              <a:t>51%</a:t>
            </a:r>
          </a:p>
        </p:txBody>
      </p:sp>
      <p:pic>
        <p:nvPicPr>
          <p:cNvPr id="31" name="Picture 30">
            <a:extLst>
              <a:ext uri="{FF2B5EF4-FFF2-40B4-BE49-F238E27FC236}">
                <a16:creationId xmlns:a16="http://schemas.microsoft.com/office/drawing/2014/main" id="{C628E6BD-5CF0-8B49-B854-1DB3263F3CE5}"/>
              </a:ext>
            </a:extLst>
          </p:cNvPr>
          <p:cNvPicPr>
            <a:picLocks noChangeAspect="1"/>
          </p:cNvPicPr>
          <p:nvPr/>
        </p:nvPicPr>
        <p:blipFill>
          <a:blip r:embed="rId4"/>
          <a:stretch>
            <a:fillRect/>
          </a:stretch>
        </p:blipFill>
        <p:spPr>
          <a:xfrm>
            <a:off x="6664641" y="2830093"/>
            <a:ext cx="535924" cy="524015"/>
          </a:xfrm>
          <a:prstGeom prst="rect">
            <a:avLst/>
          </a:prstGeom>
        </p:spPr>
      </p:pic>
      <p:sp>
        <p:nvSpPr>
          <p:cNvPr id="32" name="Rectangle 31">
            <a:extLst>
              <a:ext uri="{FF2B5EF4-FFF2-40B4-BE49-F238E27FC236}">
                <a16:creationId xmlns:a16="http://schemas.microsoft.com/office/drawing/2014/main" id="{59335AC3-8C04-4F4B-976D-75E014556EF1}"/>
              </a:ext>
            </a:extLst>
          </p:cNvPr>
          <p:cNvSpPr/>
          <p:nvPr/>
        </p:nvSpPr>
        <p:spPr>
          <a:xfrm>
            <a:off x="3871490" y="3918830"/>
            <a:ext cx="65198" cy="590688"/>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IBM Plex Sans"/>
              <a:ea typeface="IBM Plex Sans"/>
              <a:cs typeface="IBM Plex Sans"/>
              <a:sym typeface="IBM Plex Sans"/>
            </a:endParaRPr>
          </a:p>
        </p:txBody>
      </p:sp>
      <p:sp>
        <p:nvSpPr>
          <p:cNvPr id="13" name="Rectangle 12">
            <a:extLst>
              <a:ext uri="{FF2B5EF4-FFF2-40B4-BE49-F238E27FC236}">
                <a16:creationId xmlns:a16="http://schemas.microsoft.com/office/drawing/2014/main" id="{EC7C4C70-3A04-3145-9369-C6D65B2E644F}"/>
              </a:ext>
            </a:extLst>
          </p:cNvPr>
          <p:cNvSpPr/>
          <p:nvPr/>
        </p:nvSpPr>
        <p:spPr>
          <a:xfrm>
            <a:off x="41493" y="4919174"/>
            <a:ext cx="5904184" cy="169277"/>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69A6FF">
                    <a:lumMod val="60000"/>
                    <a:lumOff val="40000"/>
                  </a:srgbClr>
                </a:solidFill>
                <a:effectLst/>
                <a:uLnTx/>
                <a:uFillTx/>
                <a:latin typeface="HelveticaNeueLTStd"/>
                <a:cs typeface="Calibri"/>
              </a:rPr>
              <a:t>Based on 2019 Forrester “Challenges That Hold Firms Back From Achieving AI Aspirations”  </a:t>
            </a:r>
            <a:endParaRPr kumimoji="0" lang="en-US" sz="500" b="0" i="0" u="none" strike="noStrike" kern="1200" cap="none" spc="0" normalizeH="0" baseline="0" noProof="0" dirty="0">
              <a:ln>
                <a:noFill/>
              </a:ln>
              <a:solidFill>
                <a:srgbClr val="69A6FF">
                  <a:lumMod val="60000"/>
                  <a:lumOff val="40000"/>
                </a:srgbClr>
              </a:solidFill>
              <a:effectLst/>
              <a:uLnTx/>
              <a:uFillTx/>
              <a:latin typeface="Calibri"/>
              <a:cs typeface="Calibri"/>
            </a:endParaRPr>
          </a:p>
        </p:txBody>
      </p:sp>
      <p:pic>
        <p:nvPicPr>
          <p:cNvPr id="8" name="Picture 7">
            <a:extLst>
              <a:ext uri="{FF2B5EF4-FFF2-40B4-BE49-F238E27FC236}">
                <a16:creationId xmlns:a16="http://schemas.microsoft.com/office/drawing/2014/main" id="{CCB2B772-359F-8C4A-BBCE-F539256AD6A8}"/>
              </a:ext>
            </a:extLst>
          </p:cNvPr>
          <p:cNvPicPr>
            <a:picLocks noChangeAspect="1"/>
          </p:cNvPicPr>
          <p:nvPr/>
        </p:nvPicPr>
        <p:blipFill>
          <a:blip r:embed="rId5"/>
          <a:stretch>
            <a:fillRect/>
          </a:stretch>
        </p:blipFill>
        <p:spPr>
          <a:xfrm>
            <a:off x="6358145" y="3208261"/>
            <a:ext cx="660400" cy="241300"/>
          </a:xfrm>
          <a:prstGeom prst="rect">
            <a:avLst/>
          </a:prstGeom>
        </p:spPr>
      </p:pic>
      <p:pic>
        <p:nvPicPr>
          <p:cNvPr id="30" name="Picture 29">
            <a:extLst>
              <a:ext uri="{FF2B5EF4-FFF2-40B4-BE49-F238E27FC236}">
                <a16:creationId xmlns:a16="http://schemas.microsoft.com/office/drawing/2014/main" id="{51FF8D83-05AA-6B42-9C1B-8AEBA7AED6B9}"/>
              </a:ext>
            </a:extLst>
          </p:cNvPr>
          <p:cNvPicPr>
            <a:picLocks noChangeAspect="1"/>
          </p:cNvPicPr>
          <p:nvPr/>
        </p:nvPicPr>
        <p:blipFill>
          <a:blip r:embed="rId5"/>
          <a:stretch>
            <a:fillRect/>
          </a:stretch>
        </p:blipFill>
        <p:spPr>
          <a:xfrm>
            <a:off x="678683" y="3208261"/>
            <a:ext cx="660400" cy="241300"/>
          </a:xfrm>
          <a:prstGeom prst="rect">
            <a:avLst/>
          </a:prstGeom>
        </p:spPr>
      </p:pic>
      <p:pic>
        <p:nvPicPr>
          <p:cNvPr id="34" name="Picture 33">
            <a:extLst>
              <a:ext uri="{FF2B5EF4-FFF2-40B4-BE49-F238E27FC236}">
                <a16:creationId xmlns:a16="http://schemas.microsoft.com/office/drawing/2014/main" id="{6FA740D9-E7DE-8242-BBD4-EA2A4ADB799C}"/>
              </a:ext>
            </a:extLst>
          </p:cNvPr>
          <p:cNvPicPr>
            <a:picLocks noChangeAspect="1"/>
          </p:cNvPicPr>
          <p:nvPr/>
        </p:nvPicPr>
        <p:blipFill>
          <a:blip r:embed="rId5"/>
          <a:stretch>
            <a:fillRect/>
          </a:stretch>
        </p:blipFill>
        <p:spPr>
          <a:xfrm>
            <a:off x="3492628" y="3208261"/>
            <a:ext cx="660400" cy="241300"/>
          </a:xfrm>
          <a:prstGeom prst="rect">
            <a:avLst/>
          </a:prstGeom>
        </p:spPr>
      </p:pic>
    </p:spTree>
    <p:extLst>
      <p:ext uri="{BB962C8B-B14F-4D97-AF65-F5344CB8AC3E}">
        <p14:creationId xmlns:p14="http://schemas.microsoft.com/office/powerpoint/2010/main" val="4087195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19">
            <a:extLst>
              <a:ext uri="{FF2B5EF4-FFF2-40B4-BE49-F238E27FC236}">
                <a16:creationId xmlns:a16="http://schemas.microsoft.com/office/drawing/2014/main" id="{A3AEDE45-04FD-2641-8AE7-8CFD903BD3CF}"/>
              </a:ext>
            </a:extLst>
          </p:cNvPr>
          <p:cNvPicPr>
            <a:picLocks noChangeAspect="1"/>
          </p:cNvPicPr>
          <p:nvPr/>
        </p:nvPicPr>
        <p:blipFill>
          <a:blip r:embed="rId3"/>
          <a:stretch>
            <a:fillRect/>
          </a:stretch>
        </p:blipFill>
        <p:spPr>
          <a:xfrm>
            <a:off x="4697712" y="903535"/>
            <a:ext cx="4317762" cy="1830044"/>
          </a:xfrm>
          <a:prstGeom prst="rect">
            <a:avLst/>
          </a:prstGeom>
          <a:ln>
            <a:noFill/>
          </a:ln>
          <a:effectLst>
            <a:outerShdw blurRad="292100" dist="139700" dir="2700000" algn="tl" rotWithShape="0">
              <a:srgbClr val="333333">
                <a:alpha val="65000"/>
              </a:srgbClr>
            </a:outerShdw>
          </a:effectLst>
        </p:spPr>
      </p:pic>
      <p:sp>
        <p:nvSpPr>
          <p:cNvPr id="121" name="TextBox 120">
            <a:extLst>
              <a:ext uri="{FF2B5EF4-FFF2-40B4-BE49-F238E27FC236}">
                <a16:creationId xmlns:a16="http://schemas.microsoft.com/office/drawing/2014/main" id="{7EA71A3C-E64B-C049-81A1-02E57A8587E3}"/>
              </a:ext>
            </a:extLst>
          </p:cNvPr>
          <p:cNvSpPr txBox="1"/>
          <p:nvPr/>
        </p:nvSpPr>
        <p:spPr>
          <a:xfrm>
            <a:off x="4950619" y="2835889"/>
            <a:ext cx="4193381" cy="219291"/>
          </a:xfrm>
          <a:prstGeom prst="rect">
            <a:avLst/>
          </a:prstGeom>
          <a:noFill/>
        </p:spPr>
        <p:txBody>
          <a:bodyPr wrap="square" rtlCol="0">
            <a:spAutoFit/>
          </a:bodyPr>
          <a:lstStyle/>
          <a:p>
            <a:pPr defTabSz="685800"/>
            <a:r>
              <a:rPr lang="en-US" sz="825" dirty="0">
                <a:solidFill>
                  <a:prstClr val="black"/>
                </a:solidFill>
                <a:latin typeface="Calibri Light" panose="020F0302020204030204"/>
              </a:rPr>
              <a:t>The above research estimations were done using bottoms up analysis – and excluded services</a:t>
            </a:r>
          </a:p>
        </p:txBody>
      </p:sp>
      <p:sp>
        <p:nvSpPr>
          <p:cNvPr id="124" name="Rectangle 123">
            <a:extLst>
              <a:ext uri="{FF2B5EF4-FFF2-40B4-BE49-F238E27FC236}">
                <a16:creationId xmlns:a16="http://schemas.microsoft.com/office/drawing/2014/main" id="{0251118E-1FB9-764C-82E2-B63C2EA51A89}"/>
              </a:ext>
            </a:extLst>
          </p:cNvPr>
          <p:cNvSpPr/>
          <p:nvPr/>
        </p:nvSpPr>
        <p:spPr>
          <a:xfrm>
            <a:off x="4950619" y="3032096"/>
            <a:ext cx="4193381" cy="276999"/>
          </a:xfrm>
          <a:prstGeom prst="rect">
            <a:avLst/>
          </a:prstGeom>
        </p:spPr>
        <p:txBody>
          <a:bodyPr wrap="square">
            <a:spAutoFit/>
          </a:bodyPr>
          <a:lstStyle/>
          <a:p>
            <a:pPr defTabSz="685800"/>
            <a:r>
              <a:rPr lang="en-US" sz="600" dirty="0">
                <a:solidFill>
                  <a:prstClr val="black"/>
                </a:solidFill>
                <a:latin typeface="Calibri Light" panose="020F0302020204030204"/>
                <a:hlinkClick r:id="rId4"/>
              </a:rPr>
              <a:t>https://ibm.northernlight.com/document.php?trans=view&amp;docid=IB20171121610000024&amp;datasource=IBM&amp;context=BNES</a:t>
            </a:r>
            <a:endParaRPr lang="en-US" sz="600" dirty="0">
              <a:solidFill>
                <a:prstClr val="black"/>
              </a:solidFill>
              <a:latin typeface="Calibri Light" panose="020F0302020204030204"/>
            </a:endParaRPr>
          </a:p>
          <a:p>
            <a:pPr defTabSz="685800"/>
            <a:endParaRPr lang="en-US" sz="600" dirty="0">
              <a:solidFill>
                <a:prstClr val="black"/>
              </a:solidFill>
              <a:latin typeface="Calibri Light" panose="020F0302020204030204"/>
            </a:endParaRPr>
          </a:p>
        </p:txBody>
      </p:sp>
      <p:sp>
        <p:nvSpPr>
          <p:cNvPr id="125" name="Rectangle 124">
            <a:extLst>
              <a:ext uri="{FF2B5EF4-FFF2-40B4-BE49-F238E27FC236}">
                <a16:creationId xmlns:a16="http://schemas.microsoft.com/office/drawing/2014/main" id="{64636DF6-982E-8F4C-8909-D8ABD849F6EC}"/>
              </a:ext>
            </a:extLst>
          </p:cNvPr>
          <p:cNvSpPr/>
          <p:nvPr/>
        </p:nvSpPr>
        <p:spPr>
          <a:xfrm>
            <a:off x="245203" y="903534"/>
            <a:ext cx="4083910" cy="1985159"/>
          </a:xfrm>
          <a:prstGeom prst="rect">
            <a:avLst/>
          </a:prstGeom>
        </p:spPr>
        <p:txBody>
          <a:bodyPr wrap="square">
            <a:spAutoFit/>
          </a:bodyPr>
          <a:lstStyle/>
          <a:p>
            <a:pPr defTabSz="514337">
              <a:defRPr/>
            </a:pPr>
            <a:r>
              <a:rPr lang="en-US" b="1" dirty="0">
                <a:solidFill>
                  <a:prstClr val="black"/>
                </a:solidFill>
                <a:latin typeface="IBM Plex Sans" charset="0"/>
                <a:ea typeface="IBM Plex Sans" charset="0"/>
                <a:cs typeface="IBM Plex Sans" charset="0"/>
              </a:rPr>
              <a:t>Rapidly Growing Market</a:t>
            </a:r>
          </a:p>
          <a:p>
            <a:pPr marL="128585" indent="-128585" defTabSz="514337">
              <a:buFont typeface="Arial" panose="020B0604020202020204" pitchFamily="34" charset="0"/>
              <a:buChar char="•"/>
              <a:defRPr/>
            </a:pPr>
            <a:r>
              <a:rPr lang="en-US" sz="1350" dirty="0">
                <a:solidFill>
                  <a:prstClr val="black"/>
                </a:solidFill>
                <a:latin typeface="IBM Plex Sans" charset="0"/>
                <a:ea typeface="IBM Plex Sans" charset="0"/>
                <a:cs typeface="IBM Plex Sans" charset="0"/>
              </a:rPr>
              <a:t>AI Platform Market expected 30.5% CAGR from 2017 to 2022</a:t>
            </a:r>
          </a:p>
          <a:p>
            <a:pPr marL="128585" indent="-128585" defTabSz="514337">
              <a:buFont typeface="Arial" panose="020B0604020202020204" pitchFamily="34" charset="0"/>
              <a:buChar char="•"/>
              <a:defRPr/>
            </a:pPr>
            <a:endParaRPr lang="en-US" sz="1350" dirty="0">
              <a:solidFill>
                <a:prstClr val="black"/>
              </a:solidFill>
              <a:latin typeface="IBM Plex Sans" charset="0"/>
              <a:ea typeface="IBM Plex Sans" charset="0"/>
              <a:cs typeface="IBM Plex Sans" charset="0"/>
            </a:endParaRPr>
          </a:p>
          <a:p>
            <a:pPr marL="128585" indent="-128585" defTabSz="514337">
              <a:buFont typeface="Arial" panose="020B0604020202020204" pitchFamily="34" charset="0"/>
              <a:buChar char="•"/>
              <a:defRPr/>
            </a:pPr>
            <a:r>
              <a:rPr lang="en-US" sz="1350" dirty="0">
                <a:solidFill>
                  <a:prstClr val="black"/>
                </a:solidFill>
                <a:latin typeface="IBM Plex Sans" charset="0"/>
              </a:rPr>
              <a:t>Investment in building models and productizing them to generate this revenue will be to the tune of several 100 Billions</a:t>
            </a:r>
          </a:p>
          <a:p>
            <a:pPr marL="128585" indent="-128585" defTabSz="514337">
              <a:buFont typeface="Arial" panose="020B0604020202020204" pitchFamily="34" charset="0"/>
              <a:buChar char="•"/>
              <a:defRPr/>
            </a:pPr>
            <a:endParaRPr lang="en-US" sz="1200" dirty="0">
              <a:solidFill>
                <a:prstClr val="black"/>
              </a:solidFill>
              <a:latin typeface="IBM Plex Sans" charset="0"/>
              <a:ea typeface="IBM Plex Sans" charset="0"/>
              <a:cs typeface="IBM Plex Sans" charset="0"/>
            </a:endParaRPr>
          </a:p>
          <a:p>
            <a:pPr marL="128585" indent="-128585" defTabSz="514337">
              <a:buFont typeface="Arial" panose="020B0604020202020204" pitchFamily="34" charset="0"/>
              <a:buChar char="•"/>
              <a:defRPr/>
            </a:pPr>
            <a:endParaRPr lang="en-US" sz="1200" dirty="0">
              <a:solidFill>
                <a:prstClr val="black"/>
              </a:solidFill>
              <a:latin typeface="IBM Plex Sans" charset="0"/>
              <a:ea typeface="IBM Plex Sans" charset="0"/>
              <a:cs typeface="IBM Plex Sans" charset="0"/>
            </a:endParaRPr>
          </a:p>
        </p:txBody>
      </p:sp>
      <p:grpSp>
        <p:nvGrpSpPr>
          <p:cNvPr id="148" name="Group 147">
            <a:extLst>
              <a:ext uri="{FF2B5EF4-FFF2-40B4-BE49-F238E27FC236}">
                <a16:creationId xmlns:a16="http://schemas.microsoft.com/office/drawing/2014/main" id="{B7A70E33-5058-FF45-9795-6E926B3F49E5}"/>
              </a:ext>
            </a:extLst>
          </p:cNvPr>
          <p:cNvGrpSpPr/>
          <p:nvPr/>
        </p:nvGrpSpPr>
        <p:grpSpPr>
          <a:xfrm>
            <a:off x="4697713" y="3249822"/>
            <a:ext cx="4038276" cy="1603686"/>
            <a:chOff x="3642405" y="4155814"/>
            <a:chExt cx="4907190" cy="1828386"/>
          </a:xfrm>
        </p:grpSpPr>
        <p:grpSp>
          <p:nvGrpSpPr>
            <p:cNvPr id="149" name="Group 148">
              <a:extLst>
                <a:ext uri="{FF2B5EF4-FFF2-40B4-BE49-F238E27FC236}">
                  <a16:creationId xmlns:a16="http://schemas.microsoft.com/office/drawing/2014/main" id="{AEB8200C-D627-894E-BD43-099A0F5D3036}"/>
                </a:ext>
              </a:extLst>
            </p:cNvPr>
            <p:cNvGrpSpPr/>
            <p:nvPr/>
          </p:nvGrpSpPr>
          <p:grpSpPr>
            <a:xfrm>
              <a:off x="3642405" y="4155814"/>
              <a:ext cx="4907190" cy="1828386"/>
              <a:chOff x="73603" y="2129738"/>
              <a:chExt cx="4907190" cy="1828386"/>
            </a:xfrm>
          </p:grpSpPr>
          <p:sp>
            <p:nvSpPr>
              <p:cNvPr id="152" name="Rounded Rectangle 151">
                <a:extLst>
                  <a:ext uri="{FF2B5EF4-FFF2-40B4-BE49-F238E27FC236}">
                    <a16:creationId xmlns:a16="http://schemas.microsoft.com/office/drawing/2014/main" id="{BEEDB48E-DEC9-4248-9423-F6086788A088}"/>
                  </a:ext>
                </a:extLst>
              </p:cNvPr>
              <p:cNvSpPr/>
              <p:nvPr/>
            </p:nvSpPr>
            <p:spPr>
              <a:xfrm>
                <a:off x="73603" y="2129738"/>
                <a:ext cx="4907190" cy="1828386"/>
              </a:xfrm>
              <a:prstGeom prst="roundRect">
                <a:avLst>
                  <a:gd name="adj" fmla="val 636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r>
                  <a:rPr lang="en-US" sz="1350" b="1" dirty="0">
                    <a:solidFill>
                      <a:srgbClr val="4472C4">
                        <a:lumMod val="75000"/>
                      </a:srgbClr>
                    </a:solidFill>
                    <a:latin typeface="Calibri Light" panose="020F0302020204030204"/>
                  </a:rPr>
                  <a:t>Decision Automation</a:t>
                </a:r>
              </a:p>
              <a:p>
                <a:pPr defTabSz="685800"/>
                <a:endParaRPr lang="en-US" sz="1200" dirty="0">
                  <a:solidFill>
                    <a:srgbClr val="4472C4">
                      <a:lumMod val="75000"/>
                    </a:srgbClr>
                  </a:solidFill>
                  <a:latin typeface="Calibri Light" panose="020F0302020204030204"/>
                </a:endParaRPr>
              </a:p>
              <a:p>
                <a:pPr defTabSz="685800"/>
                <a:r>
                  <a:rPr lang="en-US" sz="1200" dirty="0">
                    <a:solidFill>
                      <a:srgbClr val="4472C4">
                        <a:lumMod val="75000"/>
                      </a:srgbClr>
                    </a:solidFill>
                    <a:latin typeface="Calibri Light" panose="020F0302020204030204"/>
                  </a:rPr>
                  <a:t>          24B</a:t>
                </a:r>
              </a:p>
              <a:p>
                <a:pPr defTabSz="685800"/>
                <a:endParaRPr lang="en-US" sz="1200" dirty="0">
                  <a:solidFill>
                    <a:srgbClr val="4472C4">
                      <a:lumMod val="75000"/>
                    </a:srgbClr>
                  </a:solidFill>
                  <a:latin typeface="Calibri Light" panose="020F0302020204030204"/>
                </a:endParaRPr>
              </a:p>
              <a:p>
                <a:pPr defTabSz="685800"/>
                <a:endParaRPr lang="en-US" sz="1200" dirty="0">
                  <a:solidFill>
                    <a:srgbClr val="4472C4">
                      <a:lumMod val="75000"/>
                    </a:srgbClr>
                  </a:solidFill>
                  <a:latin typeface="Calibri Light" panose="020F0302020204030204"/>
                </a:endParaRPr>
              </a:p>
              <a:p>
                <a:pPr defTabSz="685800"/>
                <a:endParaRPr lang="en-US" sz="1200" dirty="0">
                  <a:solidFill>
                    <a:srgbClr val="4472C4">
                      <a:lumMod val="75000"/>
                    </a:srgbClr>
                  </a:solidFill>
                  <a:latin typeface="Calibri Light" panose="020F0302020204030204"/>
                </a:endParaRPr>
              </a:p>
              <a:p>
                <a:pPr defTabSz="685800"/>
                <a:endParaRPr lang="en-US" sz="1200" dirty="0">
                  <a:solidFill>
                    <a:srgbClr val="4472C4">
                      <a:lumMod val="75000"/>
                    </a:srgbClr>
                  </a:solidFill>
                  <a:latin typeface="Calibri Light" panose="020F0302020204030204"/>
                </a:endParaRPr>
              </a:p>
              <a:p>
                <a:pPr defTabSz="685800"/>
                <a:r>
                  <a:rPr lang="en-US" sz="1200" dirty="0">
                    <a:solidFill>
                      <a:srgbClr val="4472C4">
                        <a:lumMod val="75000"/>
                      </a:srgbClr>
                    </a:solidFill>
                    <a:latin typeface="Calibri Light" panose="020F0302020204030204"/>
                  </a:rPr>
                  <a:t>Models to deploy in production workflows</a:t>
                </a:r>
              </a:p>
            </p:txBody>
          </p:sp>
          <p:grpSp>
            <p:nvGrpSpPr>
              <p:cNvPr id="153" name="Group 152">
                <a:extLst>
                  <a:ext uri="{FF2B5EF4-FFF2-40B4-BE49-F238E27FC236}">
                    <a16:creationId xmlns:a16="http://schemas.microsoft.com/office/drawing/2014/main" id="{9A0C71C3-C571-1945-AF44-EFE6A27B3268}"/>
                  </a:ext>
                </a:extLst>
              </p:cNvPr>
              <p:cNvGrpSpPr/>
              <p:nvPr/>
            </p:nvGrpSpPr>
            <p:grpSpPr>
              <a:xfrm>
                <a:off x="552052" y="3123691"/>
                <a:ext cx="3939724" cy="567363"/>
                <a:chOff x="1130782" y="3866996"/>
                <a:chExt cx="3939724" cy="567363"/>
              </a:xfrm>
            </p:grpSpPr>
            <p:grpSp>
              <p:nvGrpSpPr>
                <p:cNvPr id="154" name="Group 153">
                  <a:extLst>
                    <a:ext uri="{FF2B5EF4-FFF2-40B4-BE49-F238E27FC236}">
                      <a16:creationId xmlns:a16="http://schemas.microsoft.com/office/drawing/2014/main" id="{4BC9E655-F42A-054B-B8EB-CCEBB29D6673}"/>
                    </a:ext>
                  </a:extLst>
                </p:cNvPr>
                <p:cNvGrpSpPr/>
                <p:nvPr/>
              </p:nvGrpSpPr>
              <p:grpSpPr>
                <a:xfrm>
                  <a:off x="1130782" y="3866996"/>
                  <a:ext cx="3274584" cy="563845"/>
                  <a:chOff x="240716" y="6081354"/>
                  <a:chExt cx="3962246" cy="682253"/>
                </a:xfrm>
              </p:grpSpPr>
              <p:sp>
                <p:nvSpPr>
                  <p:cNvPr id="156" name="Rectangle 155">
                    <a:extLst>
                      <a:ext uri="{FF2B5EF4-FFF2-40B4-BE49-F238E27FC236}">
                        <a16:creationId xmlns:a16="http://schemas.microsoft.com/office/drawing/2014/main" id="{0E341492-8587-E74D-A058-12EC2F60B80E}"/>
                      </a:ext>
                    </a:extLst>
                  </p:cNvPr>
                  <p:cNvSpPr/>
                  <p:nvPr/>
                </p:nvSpPr>
                <p:spPr>
                  <a:xfrm>
                    <a:off x="1468944" y="6081354"/>
                    <a:ext cx="1522845" cy="446891"/>
                  </a:xfrm>
                  <a:prstGeom prst="rect">
                    <a:avLst/>
                  </a:prstGeom>
                </p:spPr>
                <p:txBody>
                  <a:bodyPr wrap="none">
                    <a:spAutoFit/>
                  </a:bodyPr>
                  <a:lstStyle/>
                  <a:p>
                    <a:pPr algn="ctr" defTabSz="685800"/>
                    <a:r>
                      <a:rPr lang="en-US" sz="1200" dirty="0">
                        <a:solidFill>
                          <a:prstClr val="black"/>
                        </a:solidFill>
                        <a:latin typeface="Calibri Light" panose="020F0302020204030204"/>
                      </a:rPr>
                      <a:t>27X growth!</a:t>
                    </a:r>
                  </a:p>
                </p:txBody>
              </p:sp>
              <p:sp>
                <p:nvSpPr>
                  <p:cNvPr id="157" name="TextBox 156">
                    <a:extLst>
                      <a:ext uri="{FF2B5EF4-FFF2-40B4-BE49-F238E27FC236}">
                        <a16:creationId xmlns:a16="http://schemas.microsoft.com/office/drawing/2014/main" id="{DD415BFA-F2C4-4543-B183-E163323ABA90}"/>
                      </a:ext>
                    </a:extLst>
                  </p:cNvPr>
                  <p:cNvSpPr txBox="1"/>
                  <p:nvPr/>
                </p:nvSpPr>
                <p:spPr>
                  <a:xfrm>
                    <a:off x="240716" y="6316716"/>
                    <a:ext cx="804819" cy="446891"/>
                  </a:xfrm>
                  <a:prstGeom prst="rect">
                    <a:avLst/>
                  </a:prstGeom>
                  <a:noFill/>
                </p:spPr>
                <p:txBody>
                  <a:bodyPr wrap="none" rtlCol="0">
                    <a:spAutoFit/>
                  </a:bodyPr>
                  <a:lstStyle/>
                  <a:p>
                    <a:pPr defTabSz="685800"/>
                    <a:r>
                      <a:rPr lang="en-US" sz="1200" dirty="0">
                        <a:solidFill>
                          <a:prstClr val="black"/>
                        </a:solidFill>
                        <a:latin typeface="Calibri Light" panose="020F0302020204030204"/>
                      </a:rPr>
                      <a:t>2018</a:t>
                    </a:r>
                  </a:p>
                </p:txBody>
              </p:sp>
              <p:cxnSp>
                <p:nvCxnSpPr>
                  <p:cNvPr id="158" name="Straight Connector 157">
                    <a:extLst>
                      <a:ext uri="{FF2B5EF4-FFF2-40B4-BE49-F238E27FC236}">
                        <a16:creationId xmlns:a16="http://schemas.microsoft.com/office/drawing/2014/main" id="{4DDD94AE-94AB-6A47-8910-B29E678C233F}"/>
                      </a:ext>
                    </a:extLst>
                  </p:cNvPr>
                  <p:cNvCxnSpPr>
                    <a:cxnSpLocks/>
                  </p:cNvCxnSpPr>
                  <p:nvPr/>
                </p:nvCxnSpPr>
                <p:spPr>
                  <a:xfrm>
                    <a:off x="968466" y="6498782"/>
                    <a:ext cx="3234496"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55" name="TextBox 154">
                  <a:extLst>
                    <a:ext uri="{FF2B5EF4-FFF2-40B4-BE49-F238E27FC236}">
                      <a16:creationId xmlns:a16="http://schemas.microsoft.com/office/drawing/2014/main" id="{8DA9DDAB-51A4-6F48-936C-7A94CA0EF620}"/>
                    </a:ext>
                  </a:extLst>
                </p:cNvPr>
                <p:cNvSpPr txBox="1"/>
                <p:nvPr/>
              </p:nvSpPr>
              <p:spPr>
                <a:xfrm>
                  <a:off x="4405366" y="4065027"/>
                  <a:ext cx="665140" cy="369332"/>
                </a:xfrm>
                <a:prstGeom prst="rect">
                  <a:avLst/>
                </a:prstGeom>
                <a:noFill/>
              </p:spPr>
              <p:txBody>
                <a:bodyPr wrap="none" rtlCol="0">
                  <a:spAutoFit/>
                </a:bodyPr>
                <a:lstStyle/>
                <a:p>
                  <a:pPr defTabSz="685800"/>
                  <a:r>
                    <a:rPr lang="en-US" sz="1200" dirty="0">
                      <a:solidFill>
                        <a:prstClr val="black"/>
                      </a:solidFill>
                      <a:latin typeface="Calibri Light" panose="020F0302020204030204"/>
                    </a:rPr>
                    <a:t>2022</a:t>
                  </a:r>
                </a:p>
              </p:txBody>
            </p:sp>
          </p:grpSp>
        </p:grpSp>
        <p:sp>
          <p:nvSpPr>
            <p:cNvPr id="150" name="Oval 149">
              <a:extLst>
                <a:ext uri="{FF2B5EF4-FFF2-40B4-BE49-F238E27FC236}">
                  <a16:creationId xmlns:a16="http://schemas.microsoft.com/office/drawing/2014/main" id="{40BF9991-24BA-3A40-9A97-1BC97DDA2E59}"/>
                </a:ext>
              </a:extLst>
            </p:cNvPr>
            <p:cNvSpPr/>
            <p:nvPr/>
          </p:nvSpPr>
          <p:spPr>
            <a:xfrm>
              <a:off x="7206137" y="4310322"/>
              <a:ext cx="980048" cy="980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prstClr val="white"/>
                  </a:solidFill>
                  <a:latin typeface="Calibri Light" panose="020F0302020204030204"/>
                </a:rPr>
                <a:t>640B</a:t>
              </a:r>
            </a:p>
          </p:txBody>
        </p:sp>
        <p:sp>
          <p:nvSpPr>
            <p:cNvPr id="151" name="Oval 150">
              <a:extLst>
                <a:ext uri="{FF2B5EF4-FFF2-40B4-BE49-F238E27FC236}">
                  <a16:creationId xmlns:a16="http://schemas.microsoft.com/office/drawing/2014/main" id="{911F830B-789A-5343-83FB-669F4BA81EA0}"/>
                </a:ext>
              </a:extLst>
            </p:cNvPr>
            <p:cNvSpPr/>
            <p:nvPr/>
          </p:nvSpPr>
          <p:spPr>
            <a:xfrm>
              <a:off x="4270234" y="5096694"/>
              <a:ext cx="196010" cy="196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Light" panose="020F0302020204030204"/>
              </a:endParaRPr>
            </a:p>
          </p:txBody>
        </p:sp>
      </p:grpSp>
      <p:grpSp>
        <p:nvGrpSpPr>
          <p:cNvPr id="159" name="Group 158">
            <a:extLst>
              <a:ext uri="{FF2B5EF4-FFF2-40B4-BE49-F238E27FC236}">
                <a16:creationId xmlns:a16="http://schemas.microsoft.com/office/drawing/2014/main" id="{06BB3A92-2500-4346-B416-BF6CE419F8A7}"/>
              </a:ext>
            </a:extLst>
          </p:cNvPr>
          <p:cNvGrpSpPr/>
          <p:nvPr/>
        </p:nvGrpSpPr>
        <p:grpSpPr>
          <a:xfrm>
            <a:off x="408012" y="3249822"/>
            <a:ext cx="4121835" cy="1639875"/>
            <a:chOff x="36472" y="1796925"/>
            <a:chExt cx="4907190" cy="2186500"/>
          </a:xfrm>
        </p:grpSpPr>
        <p:sp>
          <p:nvSpPr>
            <p:cNvPr id="160" name="Rounded Rectangle 159">
              <a:extLst>
                <a:ext uri="{FF2B5EF4-FFF2-40B4-BE49-F238E27FC236}">
                  <a16:creationId xmlns:a16="http://schemas.microsoft.com/office/drawing/2014/main" id="{1A92FB26-02CF-E64E-902A-8DF7ED057828}"/>
                </a:ext>
              </a:extLst>
            </p:cNvPr>
            <p:cNvSpPr/>
            <p:nvPr/>
          </p:nvSpPr>
          <p:spPr>
            <a:xfrm>
              <a:off x="36472" y="1796925"/>
              <a:ext cx="4907190" cy="2186500"/>
            </a:xfrm>
            <a:prstGeom prst="roundRect">
              <a:avLst>
                <a:gd name="adj" fmla="val 636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r>
                <a:rPr lang="en-US" sz="1350" b="1" dirty="0">
                  <a:solidFill>
                    <a:srgbClr val="4472C4">
                      <a:lumMod val="75000"/>
                    </a:srgbClr>
                  </a:solidFill>
                  <a:latin typeface="Calibri Light" panose="020F0302020204030204"/>
                </a:rPr>
                <a:t>Decision Support &amp; Augmentation</a:t>
              </a:r>
            </a:p>
            <a:p>
              <a:pPr defTabSz="685800"/>
              <a:endParaRPr lang="en-US" sz="1200" dirty="0">
                <a:solidFill>
                  <a:srgbClr val="4472C4">
                    <a:lumMod val="75000"/>
                  </a:srgbClr>
                </a:solidFill>
                <a:latin typeface="Calibri Light" panose="020F0302020204030204"/>
              </a:endParaRPr>
            </a:p>
            <a:p>
              <a:pPr defTabSz="685800"/>
              <a:endParaRPr lang="en-US" sz="1200" dirty="0">
                <a:solidFill>
                  <a:srgbClr val="4472C4">
                    <a:lumMod val="75000"/>
                  </a:srgbClr>
                </a:solidFill>
                <a:latin typeface="Calibri Light" panose="020F0302020204030204"/>
              </a:endParaRPr>
            </a:p>
            <a:p>
              <a:pPr defTabSz="685800"/>
              <a:endParaRPr lang="en-US" sz="1200" dirty="0">
                <a:solidFill>
                  <a:srgbClr val="4472C4">
                    <a:lumMod val="75000"/>
                  </a:srgbClr>
                </a:solidFill>
                <a:latin typeface="Calibri Light" panose="020F0302020204030204"/>
              </a:endParaRPr>
            </a:p>
            <a:p>
              <a:pPr defTabSz="685800"/>
              <a:endParaRPr lang="en-US" sz="1200" dirty="0">
                <a:solidFill>
                  <a:srgbClr val="4472C4">
                    <a:lumMod val="75000"/>
                  </a:srgbClr>
                </a:solidFill>
                <a:latin typeface="Calibri Light" panose="020F0302020204030204"/>
              </a:endParaRPr>
            </a:p>
            <a:p>
              <a:pPr defTabSz="685800"/>
              <a:endParaRPr lang="en-US" sz="1200" dirty="0">
                <a:solidFill>
                  <a:srgbClr val="4472C4">
                    <a:lumMod val="75000"/>
                  </a:srgbClr>
                </a:solidFill>
                <a:latin typeface="Calibri Light" panose="020F0302020204030204"/>
              </a:endParaRPr>
            </a:p>
            <a:p>
              <a:pPr defTabSz="685800"/>
              <a:endParaRPr lang="en-US" sz="1200" dirty="0">
                <a:solidFill>
                  <a:srgbClr val="4472C4">
                    <a:lumMod val="75000"/>
                  </a:srgbClr>
                </a:solidFill>
                <a:latin typeface="Calibri Light" panose="020F0302020204030204"/>
              </a:endParaRPr>
            </a:p>
            <a:p>
              <a:pPr defTabSz="685800"/>
              <a:r>
                <a:rPr lang="en-US" sz="1200" dirty="0">
                  <a:solidFill>
                    <a:srgbClr val="4472C4">
                      <a:lumMod val="75000"/>
                    </a:srgbClr>
                  </a:solidFill>
                  <a:latin typeface="Calibri Light" panose="020F0302020204030204"/>
                </a:rPr>
                <a:t>Models for enhanced insights and decision support tools</a:t>
              </a:r>
            </a:p>
          </p:txBody>
        </p:sp>
        <p:grpSp>
          <p:nvGrpSpPr>
            <p:cNvPr id="161" name="Group 160">
              <a:extLst>
                <a:ext uri="{FF2B5EF4-FFF2-40B4-BE49-F238E27FC236}">
                  <a16:creationId xmlns:a16="http://schemas.microsoft.com/office/drawing/2014/main" id="{ED4F887A-3CAD-CD42-81AC-05E5F949BF7D}"/>
                </a:ext>
              </a:extLst>
            </p:cNvPr>
            <p:cNvGrpSpPr/>
            <p:nvPr/>
          </p:nvGrpSpPr>
          <p:grpSpPr>
            <a:xfrm>
              <a:off x="481597" y="1917696"/>
              <a:ext cx="4326127" cy="1773358"/>
              <a:chOff x="1060327" y="2661001"/>
              <a:chExt cx="4326127" cy="1773358"/>
            </a:xfrm>
          </p:grpSpPr>
          <p:grpSp>
            <p:nvGrpSpPr>
              <p:cNvPr id="162" name="Group 161">
                <a:extLst>
                  <a:ext uri="{FF2B5EF4-FFF2-40B4-BE49-F238E27FC236}">
                    <a16:creationId xmlns:a16="http://schemas.microsoft.com/office/drawing/2014/main" id="{1ECC9D51-D52D-9F49-BF15-42181F249E44}"/>
                  </a:ext>
                </a:extLst>
              </p:cNvPr>
              <p:cNvGrpSpPr/>
              <p:nvPr/>
            </p:nvGrpSpPr>
            <p:grpSpPr>
              <a:xfrm>
                <a:off x="1060327" y="2661001"/>
                <a:ext cx="4326127" cy="1769847"/>
                <a:chOff x="155465" y="4622095"/>
                <a:chExt cx="5234614" cy="2141515"/>
              </a:xfrm>
            </p:grpSpPr>
            <p:sp>
              <p:nvSpPr>
                <p:cNvPr id="164" name="Oval 163">
                  <a:extLst>
                    <a:ext uri="{FF2B5EF4-FFF2-40B4-BE49-F238E27FC236}">
                      <a16:creationId xmlns:a16="http://schemas.microsoft.com/office/drawing/2014/main" id="{2DD0ADAC-557D-9F45-B089-2FC01712EA78}"/>
                    </a:ext>
                  </a:extLst>
                </p:cNvPr>
                <p:cNvSpPr/>
                <p:nvPr/>
              </p:nvSpPr>
              <p:spPr>
                <a:xfrm>
                  <a:off x="155465" y="5416365"/>
                  <a:ext cx="823241" cy="823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prstClr val="white"/>
                      </a:solidFill>
                      <a:latin typeface="Calibri Light" panose="020F0302020204030204"/>
                    </a:rPr>
                    <a:t>.43T</a:t>
                  </a:r>
                </a:p>
              </p:txBody>
            </p:sp>
            <p:sp>
              <p:nvSpPr>
                <p:cNvPr id="165" name="Oval 164">
                  <a:extLst>
                    <a:ext uri="{FF2B5EF4-FFF2-40B4-BE49-F238E27FC236}">
                      <a16:creationId xmlns:a16="http://schemas.microsoft.com/office/drawing/2014/main" id="{7C752CCA-D7A4-284B-BDED-98F18C4159C4}"/>
                    </a:ext>
                  </a:extLst>
                </p:cNvPr>
                <p:cNvSpPr/>
                <p:nvPr/>
              </p:nvSpPr>
              <p:spPr>
                <a:xfrm>
                  <a:off x="3743598" y="4622095"/>
                  <a:ext cx="1646481" cy="16464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prstClr val="white"/>
                      </a:solidFill>
                      <a:latin typeface="Calibri Light" panose="020F0302020204030204"/>
                    </a:rPr>
                    <a:t>1.76T</a:t>
                  </a:r>
                </a:p>
              </p:txBody>
            </p:sp>
            <p:sp>
              <p:nvSpPr>
                <p:cNvPr id="166" name="Rectangle 165">
                  <a:extLst>
                    <a:ext uri="{FF2B5EF4-FFF2-40B4-BE49-F238E27FC236}">
                      <a16:creationId xmlns:a16="http://schemas.microsoft.com/office/drawing/2014/main" id="{B7063E84-E191-F54B-93DE-9DE37399FA6C}"/>
                    </a:ext>
                  </a:extLst>
                </p:cNvPr>
                <p:cNvSpPr/>
                <p:nvPr/>
              </p:nvSpPr>
              <p:spPr>
                <a:xfrm>
                  <a:off x="1572391" y="6081353"/>
                  <a:ext cx="1315952" cy="446892"/>
                </a:xfrm>
                <a:prstGeom prst="rect">
                  <a:avLst/>
                </a:prstGeom>
              </p:spPr>
              <p:txBody>
                <a:bodyPr wrap="none">
                  <a:spAutoFit/>
                </a:bodyPr>
                <a:lstStyle/>
                <a:p>
                  <a:pPr algn="ctr" defTabSz="685800"/>
                  <a:r>
                    <a:rPr lang="en-US" sz="1200" dirty="0">
                      <a:solidFill>
                        <a:prstClr val="black"/>
                      </a:solidFill>
                      <a:latin typeface="Calibri Light" panose="020F0302020204030204"/>
                    </a:rPr>
                    <a:t>4X growth</a:t>
                  </a:r>
                </a:p>
              </p:txBody>
            </p:sp>
            <p:sp>
              <p:nvSpPr>
                <p:cNvPr id="167" name="TextBox 166">
                  <a:extLst>
                    <a:ext uri="{FF2B5EF4-FFF2-40B4-BE49-F238E27FC236}">
                      <a16:creationId xmlns:a16="http://schemas.microsoft.com/office/drawing/2014/main" id="{92BF6C6C-92FD-DC4B-9CC8-5EEF0D9F2B44}"/>
                    </a:ext>
                  </a:extLst>
                </p:cNvPr>
                <p:cNvSpPr txBox="1"/>
                <p:nvPr/>
              </p:nvSpPr>
              <p:spPr>
                <a:xfrm>
                  <a:off x="240717" y="6316718"/>
                  <a:ext cx="804819" cy="446892"/>
                </a:xfrm>
                <a:prstGeom prst="rect">
                  <a:avLst/>
                </a:prstGeom>
                <a:noFill/>
              </p:spPr>
              <p:txBody>
                <a:bodyPr wrap="none" rtlCol="0">
                  <a:spAutoFit/>
                </a:bodyPr>
                <a:lstStyle/>
                <a:p>
                  <a:pPr defTabSz="685800"/>
                  <a:r>
                    <a:rPr lang="en-US" sz="1200" dirty="0">
                      <a:solidFill>
                        <a:prstClr val="black"/>
                      </a:solidFill>
                      <a:latin typeface="Calibri Light" panose="020F0302020204030204"/>
                    </a:rPr>
                    <a:t>2018</a:t>
                  </a:r>
                </a:p>
              </p:txBody>
            </p:sp>
            <p:cxnSp>
              <p:nvCxnSpPr>
                <p:cNvPr id="168" name="Straight Connector 167">
                  <a:extLst>
                    <a:ext uri="{FF2B5EF4-FFF2-40B4-BE49-F238E27FC236}">
                      <a16:creationId xmlns:a16="http://schemas.microsoft.com/office/drawing/2014/main" id="{13073F7F-0396-7346-BE4B-57030881C0F0}"/>
                    </a:ext>
                  </a:extLst>
                </p:cNvPr>
                <p:cNvCxnSpPr>
                  <a:cxnSpLocks/>
                </p:cNvCxnSpPr>
                <p:nvPr/>
              </p:nvCxnSpPr>
              <p:spPr>
                <a:xfrm>
                  <a:off x="968466" y="6498782"/>
                  <a:ext cx="3234496"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63" name="TextBox 162">
                <a:extLst>
                  <a:ext uri="{FF2B5EF4-FFF2-40B4-BE49-F238E27FC236}">
                    <a16:creationId xmlns:a16="http://schemas.microsoft.com/office/drawing/2014/main" id="{6F3F045C-3004-4E4E-BE64-F3A246D98D73}"/>
                  </a:ext>
                </a:extLst>
              </p:cNvPr>
              <p:cNvSpPr txBox="1"/>
              <p:nvPr/>
            </p:nvSpPr>
            <p:spPr>
              <a:xfrm>
                <a:off x="4405366" y="4065027"/>
                <a:ext cx="665140" cy="369332"/>
              </a:xfrm>
              <a:prstGeom prst="rect">
                <a:avLst/>
              </a:prstGeom>
              <a:noFill/>
            </p:spPr>
            <p:txBody>
              <a:bodyPr wrap="none" rtlCol="0">
                <a:spAutoFit/>
              </a:bodyPr>
              <a:lstStyle/>
              <a:p>
                <a:pPr defTabSz="685800"/>
                <a:r>
                  <a:rPr lang="en-US" sz="1200" dirty="0">
                    <a:solidFill>
                      <a:prstClr val="black"/>
                    </a:solidFill>
                    <a:latin typeface="Calibri Light" panose="020F0302020204030204"/>
                  </a:rPr>
                  <a:t>2022</a:t>
                </a:r>
              </a:p>
            </p:txBody>
          </p:sp>
        </p:grpSp>
      </p:grpSp>
      <p:sp>
        <p:nvSpPr>
          <p:cNvPr id="5" name="Title 4">
            <a:extLst>
              <a:ext uri="{FF2B5EF4-FFF2-40B4-BE49-F238E27FC236}">
                <a16:creationId xmlns:a16="http://schemas.microsoft.com/office/drawing/2014/main" id="{B6E6ADEE-49F4-1B4D-B2BF-FDE7A9E30F4C}"/>
              </a:ext>
            </a:extLst>
          </p:cNvPr>
          <p:cNvSpPr>
            <a:spLocks noGrp="1"/>
          </p:cNvSpPr>
          <p:nvPr>
            <p:ph type="title"/>
          </p:nvPr>
        </p:nvSpPr>
        <p:spPr>
          <a:xfrm>
            <a:off x="-1" y="0"/>
            <a:ext cx="9143999" cy="708484"/>
          </a:xfrm>
        </p:spPr>
        <p:txBody>
          <a:bodyPr/>
          <a:lstStyle/>
          <a:p>
            <a:r>
              <a:rPr lang="fr-FR" dirty="0" err="1"/>
              <a:t>Skills</a:t>
            </a:r>
            <a:r>
              <a:rPr lang="fr-FR" dirty="0"/>
              <a:t> </a:t>
            </a:r>
            <a:r>
              <a:rPr lang="fr-FR" dirty="0" err="1"/>
              <a:t>Problem</a:t>
            </a:r>
            <a:r>
              <a:rPr lang="fr-FR" dirty="0"/>
              <a:t>?</a:t>
            </a:r>
          </a:p>
        </p:txBody>
      </p:sp>
    </p:spTree>
    <p:extLst>
      <p:ext uri="{BB962C8B-B14F-4D97-AF65-F5344CB8AC3E}">
        <p14:creationId xmlns:p14="http://schemas.microsoft.com/office/powerpoint/2010/main" val="1735237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5D13B-F6A5-1E4B-8D0D-7F31751C7B6E}"/>
              </a:ext>
            </a:extLst>
          </p:cNvPr>
          <p:cNvSpPr>
            <a:spLocks noGrp="1"/>
          </p:cNvSpPr>
          <p:nvPr>
            <p:ph type="title"/>
          </p:nvPr>
        </p:nvSpPr>
        <p:spPr/>
        <p:txBody>
          <a:bodyPr/>
          <a:lstStyle/>
          <a:p>
            <a:r>
              <a:rPr lang="en-US" dirty="0">
                <a:latin typeface="IBM Plex Sans" panose="020B0503050203000203" pitchFamily="34" charset="77"/>
              </a:rPr>
              <a:t>There are three major challenges for developing AI applications today:</a:t>
            </a:r>
          </a:p>
        </p:txBody>
      </p:sp>
      <p:grpSp>
        <p:nvGrpSpPr>
          <p:cNvPr id="4" name="Group 3">
            <a:extLst>
              <a:ext uri="{FF2B5EF4-FFF2-40B4-BE49-F238E27FC236}">
                <a16:creationId xmlns:a16="http://schemas.microsoft.com/office/drawing/2014/main" id="{F1023C1A-36B8-D14F-A399-8F098176CD60}"/>
              </a:ext>
            </a:extLst>
          </p:cNvPr>
          <p:cNvGrpSpPr/>
          <p:nvPr/>
        </p:nvGrpSpPr>
        <p:grpSpPr>
          <a:xfrm>
            <a:off x="282637" y="904929"/>
            <a:ext cx="8517144" cy="4750568"/>
            <a:chOff x="149085" y="768358"/>
            <a:chExt cx="8517144" cy="4750567"/>
          </a:xfrm>
        </p:grpSpPr>
        <p:sp>
          <p:nvSpPr>
            <p:cNvPr id="5" name="Rectangle 4">
              <a:extLst>
                <a:ext uri="{FF2B5EF4-FFF2-40B4-BE49-F238E27FC236}">
                  <a16:creationId xmlns:a16="http://schemas.microsoft.com/office/drawing/2014/main" id="{C353F134-9832-2240-AD62-75966345096D}"/>
                </a:ext>
              </a:extLst>
            </p:cNvPr>
            <p:cNvSpPr/>
            <p:nvPr/>
          </p:nvSpPr>
          <p:spPr>
            <a:xfrm>
              <a:off x="149085" y="1243090"/>
              <a:ext cx="4021183" cy="661720"/>
            </a:xfrm>
            <a:prstGeom prst="rect">
              <a:avLst/>
            </a:prstGeom>
          </p:spPr>
          <p:txBody>
            <a:bodyPr wrap="square">
              <a:spAutoFit/>
            </a:bodyPr>
            <a:lstStyle/>
            <a:p>
              <a:pPr defTabSz="685783">
                <a:defRPr/>
              </a:pPr>
              <a:r>
                <a:rPr lang="en-US" sz="1600" b="1" dirty="0">
                  <a:solidFill>
                    <a:srgbClr val="000000"/>
                  </a:solidFill>
                  <a:latin typeface="IBM Plex Sans" charset="0"/>
                  <a:ea typeface="IBM Plex Sans" charset="0"/>
                  <a:cs typeface="IBM Plex Sans" charset="0"/>
                </a:rPr>
                <a:t>Enterprise data is fragmented</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Moving data is costly, risky, and slow</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Duplication can lead to different outcomes</a:t>
              </a:r>
            </a:p>
          </p:txBody>
        </p:sp>
        <p:sp>
          <p:nvSpPr>
            <p:cNvPr id="6" name="Rectangle 5">
              <a:extLst>
                <a:ext uri="{FF2B5EF4-FFF2-40B4-BE49-F238E27FC236}">
                  <a16:creationId xmlns:a16="http://schemas.microsoft.com/office/drawing/2014/main" id="{EAEAA879-4320-4C41-B8A1-79367DAFBC70}"/>
                </a:ext>
              </a:extLst>
            </p:cNvPr>
            <p:cNvSpPr/>
            <p:nvPr/>
          </p:nvSpPr>
          <p:spPr>
            <a:xfrm>
              <a:off x="149085" y="2179561"/>
              <a:ext cx="3945834" cy="1146468"/>
            </a:xfrm>
            <a:prstGeom prst="rect">
              <a:avLst/>
            </a:prstGeom>
          </p:spPr>
          <p:txBody>
            <a:bodyPr wrap="square">
              <a:spAutoFit/>
            </a:bodyPr>
            <a:lstStyle/>
            <a:p>
              <a:pPr defTabSz="685783">
                <a:defRPr/>
              </a:pPr>
              <a:r>
                <a:rPr lang="en-US" sz="1600" b="1" dirty="0">
                  <a:solidFill>
                    <a:srgbClr val="000000"/>
                  </a:solidFill>
                  <a:latin typeface="IBM Plex Sans" charset="0"/>
                  <a:ea typeface="IBM Plex Sans" charset="0"/>
                  <a:cs typeface="IBM Plex Sans" charset="0"/>
                </a:rPr>
                <a:t>Data Scientists are a scarce resource</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Diversity in skill levels, and preferences for different open source frameworks</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Computationally intense workloads (Big data, Deep Learning) constrain productivity</a:t>
              </a:r>
            </a:p>
            <a:p>
              <a:pPr marL="171446" indent="-171446" defTabSz="685783">
                <a:buFont typeface="Arial" panose="020B0604020202020204" pitchFamily="34" charset="0"/>
                <a:buChar char="•"/>
                <a:defRPr/>
              </a:pPr>
              <a:r>
                <a:rPr lang="en-US" sz="1100" dirty="0">
                  <a:solidFill>
                    <a:srgbClr val="000000"/>
                  </a:solidFill>
                  <a:latin typeface="IBM Plex Sans" charset="0"/>
                  <a:ea typeface="IBM Plex Sans" charset="0"/>
                  <a:cs typeface="IBM Plex Sans" charset="0"/>
                </a:rPr>
                <a:t>Citizen data scientists emerging</a:t>
              </a:r>
            </a:p>
          </p:txBody>
        </p:sp>
        <p:sp>
          <p:nvSpPr>
            <p:cNvPr id="7" name="Rectangle 6">
              <a:extLst>
                <a:ext uri="{FF2B5EF4-FFF2-40B4-BE49-F238E27FC236}">
                  <a16:creationId xmlns:a16="http://schemas.microsoft.com/office/drawing/2014/main" id="{6541678C-9EE0-EC4A-9737-DC2BB43159FA}"/>
                </a:ext>
              </a:extLst>
            </p:cNvPr>
            <p:cNvSpPr/>
            <p:nvPr/>
          </p:nvSpPr>
          <p:spPr>
            <a:xfrm>
              <a:off x="149085" y="3563210"/>
              <a:ext cx="3826566" cy="1146468"/>
            </a:xfrm>
            <a:prstGeom prst="rect">
              <a:avLst/>
            </a:prstGeom>
          </p:spPr>
          <p:txBody>
            <a:bodyPr wrap="square">
              <a:spAutoFit/>
            </a:bodyPr>
            <a:lstStyle/>
            <a:p>
              <a:pPr defTabSz="685783">
                <a:defRPr/>
              </a:pPr>
              <a:r>
                <a:rPr lang="en-US" sz="1600" b="1" dirty="0">
                  <a:solidFill>
                    <a:srgbClr val="000000"/>
                  </a:solidFill>
                  <a:latin typeface="IBM Plex Sans" charset="0"/>
                  <a:ea typeface="IBM Plex Sans" charset="0"/>
                  <a:cs typeface="IBM Plex Sans" charset="0"/>
                </a:rPr>
                <a:t>Operationalizing AI is hard</a:t>
              </a:r>
            </a:p>
            <a:p>
              <a:pPr marL="171446" indent="-171446" defTabSz="685783">
                <a:buFont typeface="Arial" charset="0"/>
                <a:buChar char="•"/>
                <a:defRPr/>
              </a:pPr>
              <a:r>
                <a:rPr lang="en-US" sz="1050" dirty="0">
                  <a:solidFill>
                    <a:srgbClr val="000000"/>
                  </a:solidFill>
                  <a:latin typeface="IBM Plex Sans" charset="0"/>
                  <a:ea typeface="IBM Plex Sans" charset="0"/>
                  <a:cs typeface="IBM Plex Sans" charset="0"/>
                </a:rPr>
                <a:t>Hard to trust how models perform in production.</a:t>
              </a:r>
            </a:p>
            <a:p>
              <a:pPr marL="171446" indent="-171446" defTabSz="685783">
                <a:buFont typeface="Arial" charset="0"/>
                <a:buChar char="•"/>
                <a:defRPr/>
              </a:pPr>
              <a:r>
                <a:rPr lang="en-US" sz="1050" dirty="0">
                  <a:solidFill>
                    <a:srgbClr val="000000"/>
                  </a:solidFill>
                  <a:latin typeface="IBM Plex Sans" charset="0"/>
                  <a:ea typeface="IBM Plex Sans" charset="0"/>
                  <a:cs typeface="IBM Plex Sans" charset="0"/>
                </a:rPr>
                <a:t>Data scientists difficulty with integration into engineering and support efforts</a:t>
              </a:r>
            </a:p>
            <a:p>
              <a:pPr marL="171446" indent="-171446" defTabSz="685783">
                <a:buFont typeface="Arial" charset="0"/>
                <a:buChar char="•"/>
                <a:defRPr/>
              </a:pPr>
              <a:r>
                <a:rPr lang="en-US" sz="1050" dirty="0">
                  <a:solidFill>
                    <a:srgbClr val="000000"/>
                  </a:solidFill>
                  <a:latin typeface="IBM Plex Sans" charset="0"/>
                  <a:ea typeface="IBM Plex Sans" charset="0"/>
                  <a:cs typeface="IBM Plex Sans" charset="0"/>
                </a:rPr>
                <a:t>Operationalizing introduces security, scalability, governance constrains</a:t>
              </a:r>
            </a:p>
          </p:txBody>
        </p:sp>
        <p:sp>
          <p:nvSpPr>
            <p:cNvPr id="8" name="Rectangle 7">
              <a:extLst>
                <a:ext uri="{FF2B5EF4-FFF2-40B4-BE49-F238E27FC236}">
                  <a16:creationId xmlns:a16="http://schemas.microsoft.com/office/drawing/2014/main" id="{A7A0E8B1-ABF4-F44E-A96E-E83FD067A3BB}"/>
                </a:ext>
              </a:extLst>
            </p:cNvPr>
            <p:cNvSpPr/>
            <p:nvPr/>
          </p:nvSpPr>
          <p:spPr>
            <a:xfrm>
              <a:off x="4790658" y="1243090"/>
              <a:ext cx="3752093" cy="823302"/>
            </a:xfrm>
            <a:prstGeom prst="rect">
              <a:avLst/>
            </a:prstGeom>
          </p:spPr>
          <p:txBody>
            <a:bodyPr wrap="square">
              <a:spAutoFit/>
            </a:bodyPr>
            <a:lstStyle/>
            <a:p>
              <a:pPr defTabSz="685783">
                <a:defRPr/>
              </a:pPr>
              <a:r>
                <a:rPr lang="en-US" sz="1600" b="1" dirty="0">
                  <a:solidFill>
                    <a:srgbClr val="000000"/>
                  </a:solidFill>
                  <a:latin typeface="IBM Plex Sans" charset="0"/>
                  <a:ea typeface="IBM Plex Sans" charset="0"/>
                  <a:cs typeface="IBM Plex Sans" charset="0"/>
                </a:rPr>
                <a:t>Move data science to the data</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Multi-cloud support</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Pushing model training to Cloud, Hadoop, Mainframe, GPU-supported infrastructure</a:t>
              </a:r>
            </a:p>
          </p:txBody>
        </p:sp>
        <p:sp>
          <p:nvSpPr>
            <p:cNvPr id="9" name="Rectangle 8">
              <a:extLst>
                <a:ext uri="{FF2B5EF4-FFF2-40B4-BE49-F238E27FC236}">
                  <a16:creationId xmlns:a16="http://schemas.microsoft.com/office/drawing/2014/main" id="{4657F82C-D0F4-FE46-A8B5-E7B8FA03F28A}"/>
                </a:ext>
              </a:extLst>
            </p:cNvPr>
            <p:cNvSpPr/>
            <p:nvPr/>
          </p:nvSpPr>
          <p:spPr>
            <a:xfrm>
              <a:off x="4790658" y="2179561"/>
              <a:ext cx="3875571" cy="1392689"/>
            </a:xfrm>
            <a:prstGeom prst="rect">
              <a:avLst/>
            </a:prstGeom>
          </p:spPr>
          <p:txBody>
            <a:bodyPr wrap="square">
              <a:spAutoFit/>
            </a:bodyPr>
            <a:lstStyle/>
            <a:p>
              <a:pPr defTabSz="685783">
                <a:defRPr/>
              </a:pPr>
              <a:r>
                <a:rPr lang="en-US" sz="1600" b="1" dirty="0">
                  <a:solidFill>
                    <a:srgbClr val="000000"/>
                  </a:solidFill>
                  <a:latin typeface="IBM Plex Sans" charset="0"/>
                  <a:ea typeface="IBM Plex Sans" charset="0"/>
                  <a:cs typeface="IBM Plex Sans" charset="0"/>
                </a:rPr>
                <a:t>Enable Expert &amp; Citizen Data Scientists</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Reduce barriers to distribution of work</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Visual productivity tools</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Intelligent management of AI infrastructure</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High performance HW/SW acceleration</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Automating Data Science</a:t>
              </a:r>
              <a:endParaRPr lang="en-US" sz="1100" dirty="0">
                <a:solidFill>
                  <a:srgbClr val="000000"/>
                </a:solidFill>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B9A5C25B-AA6C-0549-9A21-8E2D08B8CE5B}"/>
                </a:ext>
              </a:extLst>
            </p:cNvPr>
            <p:cNvSpPr/>
            <p:nvPr/>
          </p:nvSpPr>
          <p:spPr>
            <a:xfrm>
              <a:off x="149085" y="768358"/>
              <a:ext cx="3826565" cy="369332"/>
            </a:xfrm>
            <a:prstGeom prst="rect">
              <a:avLst/>
            </a:prstGeom>
          </p:spPr>
          <p:txBody>
            <a:bodyPr wrap="square">
              <a:spAutoFit/>
            </a:bodyPr>
            <a:lstStyle/>
            <a:p>
              <a:pPr algn="ctr" defTabSz="685783">
                <a:defRPr/>
              </a:pPr>
              <a:r>
                <a:rPr lang="en-US" b="1" dirty="0">
                  <a:solidFill>
                    <a:srgbClr val="FFFFFF"/>
                  </a:solidFill>
                  <a:latin typeface="IBM Plex Sans" charset="0"/>
                  <a:ea typeface="IBM Plex Sans" charset="0"/>
                  <a:cs typeface="IBM Plex Sans" charset="0"/>
                </a:rPr>
                <a:t>Challenge</a:t>
              </a:r>
              <a:endParaRPr lang="en-US" sz="1600" dirty="0">
                <a:solidFill>
                  <a:srgbClr val="FFFFFF"/>
                </a:solidFill>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4979355E-5A06-534E-9109-B136D20894F0}"/>
                </a:ext>
              </a:extLst>
            </p:cNvPr>
            <p:cNvSpPr/>
            <p:nvPr/>
          </p:nvSpPr>
          <p:spPr>
            <a:xfrm>
              <a:off x="4641573" y="768387"/>
              <a:ext cx="3826565" cy="369332"/>
            </a:xfrm>
            <a:prstGeom prst="rect">
              <a:avLst/>
            </a:prstGeom>
          </p:spPr>
          <p:txBody>
            <a:bodyPr wrap="square">
              <a:spAutoFit/>
            </a:bodyPr>
            <a:lstStyle/>
            <a:p>
              <a:pPr algn="ctr" defTabSz="685783">
                <a:defRPr/>
              </a:pPr>
              <a:r>
                <a:rPr lang="en-US" b="1" dirty="0">
                  <a:solidFill>
                    <a:srgbClr val="FFFFFF"/>
                  </a:solidFill>
                  <a:latin typeface="IBM Plex Sans" charset="0"/>
                  <a:ea typeface="IBM Plex Sans" charset="0"/>
                  <a:cs typeface="IBM Plex Sans" charset="0"/>
                </a:rPr>
                <a:t>IBM’s Strategy</a:t>
              </a:r>
              <a:endParaRPr lang="en-US" sz="1600" dirty="0">
                <a:solidFill>
                  <a:srgbClr val="FFFFFF"/>
                </a:solidFill>
                <a:latin typeface="IBM Plex Sans" charset="0"/>
                <a:ea typeface="IBM Plex Sans" charset="0"/>
                <a:cs typeface="IBM Plex Sans" charset="0"/>
              </a:endParaRPr>
            </a:p>
          </p:txBody>
        </p:sp>
        <p:sp>
          <p:nvSpPr>
            <p:cNvPr id="12" name="Rectangle 11">
              <a:extLst>
                <a:ext uri="{FF2B5EF4-FFF2-40B4-BE49-F238E27FC236}">
                  <a16:creationId xmlns:a16="http://schemas.microsoft.com/office/drawing/2014/main" id="{B31CAE72-EB35-584C-BC1D-C0A241058113}"/>
                </a:ext>
              </a:extLst>
            </p:cNvPr>
            <p:cNvSpPr/>
            <p:nvPr/>
          </p:nvSpPr>
          <p:spPr>
            <a:xfrm>
              <a:off x="4790658" y="3610710"/>
              <a:ext cx="3875571" cy="1908215"/>
            </a:xfrm>
            <a:prstGeom prst="rect">
              <a:avLst/>
            </a:prstGeom>
          </p:spPr>
          <p:txBody>
            <a:bodyPr wrap="square">
              <a:spAutoFit/>
            </a:bodyPr>
            <a:lstStyle/>
            <a:p>
              <a:pPr defTabSz="685783">
                <a:defRPr/>
              </a:pPr>
              <a:r>
                <a:rPr lang="en-US" sz="1600" b="1" dirty="0">
                  <a:solidFill>
                    <a:srgbClr val="000000"/>
                  </a:solidFill>
                  <a:latin typeface="IBM Plex Sans" charset="0"/>
                  <a:ea typeface="IBM Plex Sans" charset="0"/>
                  <a:cs typeface="IBM Plex Sans" charset="0"/>
                </a:rPr>
                <a:t>Full AI Lifecycle, including Open Source</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Ease &amp; flexibility of deployment</a:t>
              </a:r>
              <a:endParaRPr lang="en-US" sz="1050" b="1" dirty="0">
                <a:solidFill>
                  <a:srgbClr val="000000"/>
                </a:solidFill>
                <a:latin typeface="IBM Plex Sans" charset="0"/>
                <a:ea typeface="IBM Plex Sans" charset="0"/>
                <a:cs typeface="IBM Plex Sans" charset="0"/>
              </a:endParaRP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Security, compliance and governance</a:t>
              </a: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Advanced model management capabilities</a:t>
              </a:r>
              <a:endParaRPr lang="en-US" sz="1100" dirty="0">
                <a:solidFill>
                  <a:srgbClr val="000000"/>
                </a:solidFill>
                <a:latin typeface="IBM Plex Sans" charset="0"/>
                <a:ea typeface="IBM Plex Sans" charset="0"/>
                <a:cs typeface="IBM Plex Sans" charset="0"/>
              </a:endParaRPr>
            </a:p>
            <a:p>
              <a:pPr marL="171446" indent="-171446" defTabSz="685783">
                <a:buFont typeface="Arial" panose="020B0604020202020204" pitchFamily="34" charset="0"/>
                <a:buChar char="•"/>
                <a:defRPr/>
              </a:pPr>
              <a:r>
                <a:rPr lang="en-US" sz="1050" dirty="0">
                  <a:solidFill>
                    <a:srgbClr val="000000"/>
                  </a:solidFill>
                  <a:latin typeface="IBM Plex Sans" charset="0"/>
                  <a:ea typeface="IBM Plex Sans" charset="0"/>
                  <a:cs typeface="IBM Plex Sans" charset="0"/>
                </a:rPr>
                <a:t>Extend to Deep Learning and AI applications</a:t>
              </a:r>
            </a:p>
            <a:p>
              <a:pPr marL="285743" indent="-285743" defTabSz="685783">
                <a:spcBef>
                  <a:spcPts val="600"/>
                </a:spcBef>
                <a:buFont typeface="Arial" panose="020B0604020202020204" pitchFamily="34" charset="0"/>
                <a:buChar char="•"/>
                <a:defRPr/>
              </a:pPr>
              <a:endParaRPr lang="en-US" sz="1100" dirty="0">
                <a:solidFill>
                  <a:srgbClr val="000000"/>
                </a:solidFill>
                <a:latin typeface="IBM Plex Sans" charset="0"/>
                <a:ea typeface="IBM Plex Sans" charset="0"/>
                <a:cs typeface="IBM Plex Sans" charset="0"/>
              </a:endParaRPr>
            </a:p>
            <a:p>
              <a:pPr marL="285743" indent="-285743" defTabSz="685783">
                <a:buFont typeface="Arial" panose="020B0604020202020204" pitchFamily="34" charset="0"/>
                <a:buChar char="•"/>
                <a:defRPr/>
              </a:pPr>
              <a:endParaRPr lang="en-US" sz="1400" dirty="0">
                <a:solidFill>
                  <a:srgbClr val="000000"/>
                </a:solidFill>
                <a:latin typeface="IBM Plex Sans" charset="0"/>
                <a:ea typeface="IBM Plex Sans" charset="0"/>
                <a:cs typeface="IBM Plex Sans" charset="0"/>
              </a:endParaRPr>
            </a:p>
            <a:p>
              <a:pPr marL="285743" indent="-285743" defTabSz="685783">
                <a:buFont typeface="Arial" panose="020B0604020202020204" pitchFamily="34" charset="0"/>
                <a:buChar char="•"/>
                <a:defRPr/>
              </a:pPr>
              <a:endParaRPr lang="en-US" sz="1400" dirty="0">
                <a:solidFill>
                  <a:srgbClr val="000000"/>
                </a:solidFill>
                <a:latin typeface="IBM Plex Sans" charset="0"/>
                <a:ea typeface="IBM Plex Sans" charset="0"/>
                <a:cs typeface="IBM Plex Sans" charset="0"/>
              </a:endParaRPr>
            </a:p>
          </p:txBody>
        </p:sp>
      </p:grpSp>
      <p:sp>
        <p:nvSpPr>
          <p:cNvPr id="13" name="Triangle 12">
            <a:extLst>
              <a:ext uri="{FF2B5EF4-FFF2-40B4-BE49-F238E27FC236}">
                <a16:creationId xmlns:a16="http://schemas.microsoft.com/office/drawing/2014/main" id="{07AC0464-3945-A145-B93C-FDDDAF617950}"/>
              </a:ext>
            </a:extLst>
          </p:cNvPr>
          <p:cNvSpPr/>
          <p:nvPr/>
        </p:nvSpPr>
        <p:spPr>
          <a:xfrm rot="5400000">
            <a:off x="4069850" y="1701088"/>
            <a:ext cx="646332" cy="197945"/>
          </a:xfrm>
          <a:prstGeom prst="triangle">
            <a:avLst/>
          </a:prstGeom>
          <a:solidFill>
            <a:schemeClr val="bg1">
              <a:lumMod val="50000"/>
              <a:lumOff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Triangle 13">
            <a:extLst>
              <a:ext uri="{FF2B5EF4-FFF2-40B4-BE49-F238E27FC236}">
                <a16:creationId xmlns:a16="http://schemas.microsoft.com/office/drawing/2014/main" id="{EDA4D970-9AAB-9B42-9E0A-EB23E1D29A19}"/>
              </a:ext>
            </a:extLst>
          </p:cNvPr>
          <p:cNvSpPr/>
          <p:nvPr/>
        </p:nvSpPr>
        <p:spPr>
          <a:xfrm rot="5400000">
            <a:off x="4069850" y="2880403"/>
            <a:ext cx="646332" cy="197945"/>
          </a:xfrm>
          <a:prstGeom prst="triangle">
            <a:avLst/>
          </a:prstGeom>
          <a:solidFill>
            <a:schemeClr val="bg1">
              <a:lumMod val="50000"/>
              <a:lumOff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Triangle 14">
            <a:extLst>
              <a:ext uri="{FF2B5EF4-FFF2-40B4-BE49-F238E27FC236}">
                <a16:creationId xmlns:a16="http://schemas.microsoft.com/office/drawing/2014/main" id="{C428BD82-35B6-0F4F-A39D-7DBB40D11CEF}"/>
              </a:ext>
            </a:extLst>
          </p:cNvPr>
          <p:cNvSpPr/>
          <p:nvPr/>
        </p:nvSpPr>
        <p:spPr>
          <a:xfrm rot="5400000">
            <a:off x="4069850" y="4166016"/>
            <a:ext cx="646332" cy="197945"/>
          </a:xfrm>
          <a:prstGeom prst="triangle">
            <a:avLst/>
          </a:prstGeom>
          <a:solidFill>
            <a:schemeClr val="bg1">
              <a:lumMod val="50000"/>
              <a:lumOff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16" name="Straight Connector 15">
            <a:extLst>
              <a:ext uri="{FF2B5EF4-FFF2-40B4-BE49-F238E27FC236}">
                <a16:creationId xmlns:a16="http://schemas.microsoft.com/office/drawing/2014/main" id="{5FD53FA7-84B1-EC48-98DC-A653C52F1551}"/>
              </a:ext>
            </a:extLst>
          </p:cNvPr>
          <p:cNvCxnSpPr/>
          <p:nvPr/>
        </p:nvCxnSpPr>
        <p:spPr>
          <a:xfrm>
            <a:off x="344219" y="2236589"/>
            <a:ext cx="8040406" cy="0"/>
          </a:xfrm>
          <a:prstGeom prst="line">
            <a:avLst/>
          </a:prstGeom>
          <a:ln w="3175">
            <a:solidFill>
              <a:schemeClr val="bg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2036498"/>
      </p:ext>
    </p:extLst>
  </p:cSld>
  <p:clrMapOvr>
    <a:masterClrMapping/>
  </p:clrMapOvr>
</p:sld>
</file>

<file path=ppt/theme/theme1.xml><?xml version="1.0" encoding="utf-8"?>
<a:theme xmlns:a="http://schemas.openxmlformats.org/drawingml/2006/main" name="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016Watso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6Watson" id="{53D347E5-10FF-4969-81B2-F6FA0745AEFB}" vid="{A4B6F549-BDB2-4E7D-8C07-200BB2E221B0}"/>
    </a:ext>
  </a:extLst>
</a:theme>
</file>

<file path=ppt/theme/theme11.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12.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13.xml><?xml version="1.0" encoding="utf-8"?>
<a:theme xmlns:a="http://schemas.openxmlformats.org/drawingml/2006/main" name="Wide_format-2017">
  <a:themeElements>
    <a:clrScheme name="Forrester 2016 - New">
      <a:dk1>
        <a:srgbClr val="333333"/>
      </a:dk1>
      <a:lt1>
        <a:srgbClr val="FFFFFF"/>
      </a:lt1>
      <a:dk2>
        <a:srgbClr val="666666"/>
      </a:dk2>
      <a:lt2>
        <a:srgbClr val="DFE5E8"/>
      </a:lt2>
      <a:accent1>
        <a:srgbClr val="003D99"/>
      </a:accent1>
      <a:accent2>
        <a:srgbClr val="EEFF8E"/>
      </a:accent2>
      <a:accent3>
        <a:srgbClr val="CCCCCC"/>
      </a:accent3>
      <a:accent4>
        <a:srgbClr val="467F1A"/>
      </a:accent4>
      <a:accent5>
        <a:srgbClr val="FFCD3B"/>
      </a:accent5>
      <a:accent6>
        <a:srgbClr val="89BB4B"/>
      </a:accent6>
      <a:hlink>
        <a:srgbClr val="003D99"/>
      </a:hlink>
      <a:folHlink>
        <a:srgbClr val="003D99"/>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spcAft>
            <a:spcPts val="600"/>
          </a:spcAft>
          <a:defRPr sz="2400" dirty="0" smtClean="0"/>
        </a:defPPr>
      </a:lstStyle>
    </a:txDef>
  </a:objectDefaults>
  <a:extraClrSchemeLst/>
  <a:extLst>
    <a:ext uri="{05A4C25C-085E-4340-85A3-A5531E510DB2}">
      <thm15:themeFamily xmlns:thm15="http://schemas.microsoft.com/office/thememl/2012/main" name="Presentation3" id="{35010306-9F29-A948-9F57-D84A680CBAC5}" vid="{6F831691-F44F-5F48-8076-EC84CF824C6D}"/>
    </a:ext>
  </a:extLst>
</a:theme>
</file>

<file path=ppt/theme/theme14.xml><?xml version="1.0" encoding="utf-8"?>
<a:theme xmlns:a="http://schemas.openxmlformats.org/drawingml/2006/main" name="1_Wide_format-2017">
  <a:themeElements>
    <a:clrScheme name="Forrester 2016 - New">
      <a:dk1>
        <a:srgbClr val="333333"/>
      </a:dk1>
      <a:lt1>
        <a:srgbClr val="FFFFFF"/>
      </a:lt1>
      <a:dk2>
        <a:srgbClr val="666666"/>
      </a:dk2>
      <a:lt2>
        <a:srgbClr val="DFE5E8"/>
      </a:lt2>
      <a:accent1>
        <a:srgbClr val="003D99"/>
      </a:accent1>
      <a:accent2>
        <a:srgbClr val="EEFF8E"/>
      </a:accent2>
      <a:accent3>
        <a:srgbClr val="CCCCCC"/>
      </a:accent3>
      <a:accent4>
        <a:srgbClr val="467F1A"/>
      </a:accent4>
      <a:accent5>
        <a:srgbClr val="FFCD3B"/>
      </a:accent5>
      <a:accent6>
        <a:srgbClr val="89BB4B"/>
      </a:accent6>
      <a:hlink>
        <a:srgbClr val="003D99"/>
      </a:hlink>
      <a:folHlink>
        <a:srgbClr val="003D99"/>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spcAft>
            <a:spcPts val="600"/>
          </a:spcAft>
          <a:defRPr sz="2400" dirty="0" smtClean="0"/>
        </a:defPPr>
      </a:lstStyle>
    </a:txDef>
  </a:objectDefaults>
  <a:extraClrSchemeLst/>
  <a:extLst>
    <a:ext uri="{05A4C25C-085E-4340-85A3-A5531E510DB2}">
      <thm15:themeFamily xmlns:thm15="http://schemas.microsoft.com/office/thememl/2012/main" name="Wide_format-2016Q3.pptx" id="{65EC8544-9C5E-4D27-8F20-7C4D42A10FB8}" vid="{32579BD6-A2C7-44C8-B268-DA9297F8A738}"/>
    </a:ext>
  </a:extLst>
</a:theme>
</file>

<file path=ppt/theme/theme15.xml><?xml version="1.0" encoding="utf-8"?>
<a:theme xmlns:a="http://schemas.openxmlformats.org/drawingml/2006/main" name="Events wide format 2016">
  <a:themeElements>
    <a:clrScheme name="Forrester 2016">
      <a:dk1>
        <a:srgbClr val="333333"/>
      </a:dk1>
      <a:lt1>
        <a:srgbClr val="FFFFFF"/>
      </a:lt1>
      <a:dk2>
        <a:srgbClr val="666666"/>
      </a:dk2>
      <a:lt2>
        <a:srgbClr val="DFE5E8"/>
      </a:lt2>
      <a:accent1>
        <a:srgbClr val="CCCCCC"/>
      </a:accent1>
      <a:accent2>
        <a:srgbClr val="003D99"/>
      </a:accent2>
      <a:accent3>
        <a:srgbClr val="467F1A"/>
      </a:accent3>
      <a:accent4>
        <a:srgbClr val="89BB4B"/>
      </a:accent4>
      <a:accent5>
        <a:srgbClr val="EEFF8E"/>
      </a:accent5>
      <a:accent6>
        <a:srgbClr val="FFCD3B"/>
      </a:accent6>
      <a:hlink>
        <a:srgbClr val="003D99"/>
      </a:hlink>
      <a:folHlink>
        <a:srgbClr val="003D99"/>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spcAft>
            <a:spcPts val="600"/>
          </a:spcAft>
          <a:defRPr sz="2400" dirty="0" smtClean="0"/>
        </a:defPPr>
      </a:lstStyle>
    </a:txDef>
  </a:objectDefaults>
  <a:extraClrSchemeLst/>
  <a:extLst>
    <a:ext uri="{05A4C25C-085E-4340-85A3-A5531E510DB2}">
      <thm15:themeFamily xmlns:thm15="http://schemas.microsoft.com/office/thememl/2012/main" name="EDT_DT-2017-Chi_Breakout" id="{8FDE346A-937E-4E65-89EB-30C357F9850E}" vid="{E6B89A96-9A65-443C-B8AB-B6BA0316F973}"/>
    </a:ext>
  </a:extLst>
</a:theme>
</file>

<file path=ppt/theme/theme16.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17.xml><?xml version="1.0" encoding="utf-8"?>
<a:theme xmlns:a="http://schemas.openxmlformats.org/drawingml/2006/main" name="2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18.xml><?xml version="1.0" encoding="utf-8"?>
<a:theme xmlns:a="http://schemas.openxmlformats.org/drawingml/2006/main" name="IBM_Cloud_Presentation_INTERIM_2017_V01_Plex">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19.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THEME 6 Gray70+Blue70">
  <a:themeElements>
    <a:clrScheme name="IBM Think 2018">
      <a:dk1>
        <a:srgbClr val="000000"/>
      </a:dk1>
      <a:lt1>
        <a:srgbClr val="031973"/>
      </a:lt1>
      <a:dk2>
        <a:srgbClr val="EAEAEA"/>
      </a:dk2>
      <a:lt2>
        <a:srgbClr val="FFFFFF"/>
      </a:lt2>
      <a:accent1>
        <a:srgbClr val="6BA5FF"/>
      </a:accent1>
      <a:accent2>
        <a:srgbClr val="0F6DFF"/>
      </a:accent2>
      <a:accent3>
        <a:srgbClr val="054ADA"/>
      </a:accent3>
      <a:accent4>
        <a:srgbClr val="0DB5B3"/>
      </a:accent4>
      <a:accent5>
        <a:srgbClr val="4F2196"/>
      </a:accent5>
      <a:accent6>
        <a:srgbClr val="D6316C"/>
      </a:accent6>
      <a:hlink>
        <a:srgbClr val="0F6D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1.xml><?xml version="1.0" encoding="utf-8"?>
<a:theme xmlns:a="http://schemas.openxmlformats.org/drawingml/2006/main" name="3_THEME 6 Gray70+Blue70">
  <a:themeElements>
    <a:clrScheme name="IBM Think 2018">
      <a:dk1>
        <a:srgbClr val="000000"/>
      </a:dk1>
      <a:lt1>
        <a:srgbClr val="031973"/>
      </a:lt1>
      <a:dk2>
        <a:srgbClr val="EAEAEA"/>
      </a:dk2>
      <a:lt2>
        <a:srgbClr val="FFFFFF"/>
      </a:lt2>
      <a:accent1>
        <a:srgbClr val="6BA5FF"/>
      </a:accent1>
      <a:accent2>
        <a:srgbClr val="0F6DFF"/>
      </a:accent2>
      <a:accent3>
        <a:srgbClr val="054ADA"/>
      </a:accent3>
      <a:accent4>
        <a:srgbClr val="0DB5B3"/>
      </a:accent4>
      <a:accent5>
        <a:srgbClr val="4F2196"/>
      </a:accent5>
      <a:accent6>
        <a:srgbClr val="D6316C"/>
      </a:accent6>
      <a:hlink>
        <a:srgbClr val="0F6D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2.xml><?xml version="1.0" encoding="utf-8"?>
<a:theme xmlns:a="http://schemas.openxmlformats.org/drawingml/2006/main" name="3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23.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4.xml><?xml version="1.0" encoding="utf-8"?>
<a:theme xmlns:a="http://schemas.openxmlformats.org/drawingml/2006/main" name="3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25.xml><?xml version="1.0" encoding="utf-8"?>
<a:theme xmlns:a="http://schemas.openxmlformats.org/drawingml/2006/main" name="2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6.xml><?xml version="1.0" encoding="utf-8"?>
<a:theme xmlns:a="http://schemas.openxmlformats.org/drawingml/2006/main" name="3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7.xml><?xml version="1.0" encoding="utf-8"?>
<a:theme xmlns:a="http://schemas.openxmlformats.org/drawingml/2006/main" name="5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28.xml><?xml version="1.0" encoding="utf-8"?>
<a:theme xmlns:a="http://schemas.openxmlformats.org/drawingml/2006/main" name="7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29.xml><?xml version="1.0" encoding="utf-8"?>
<a:theme xmlns:a="http://schemas.openxmlformats.org/drawingml/2006/main" name="6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3.xml><?xml version="1.0" encoding="utf-8"?>
<a:theme xmlns:a="http://schemas.openxmlformats.org/drawingml/2006/main" name="3_IBMSecurityTemplate_2013-08-09">
  <a:themeElements>
    <a:clrScheme name="">
      <a:dk1>
        <a:srgbClr val="000000"/>
      </a:dk1>
      <a:lt1>
        <a:srgbClr val="FFFFFF"/>
      </a:lt1>
      <a:dk2>
        <a:srgbClr val="00B2EF"/>
      </a:dk2>
      <a:lt2>
        <a:srgbClr val="00649D"/>
      </a:lt2>
      <a:accent1>
        <a:srgbClr val="83D1F5"/>
      </a:accent1>
      <a:accent2>
        <a:srgbClr val="17AF4B"/>
      </a:accent2>
      <a:accent3>
        <a:srgbClr val="FFFFFF"/>
      </a:accent3>
      <a:accent4>
        <a:srgbClr val="000000"/>
      </a:accent4>
      <a:accent5>
        <a:srgbClr val="C1E5F9"/>
      </a:accent5>
      <a:accent6>
        <a:srgbClr val="149E43"/>
      </a:accent6>
      <a:hlink>
        <a:srgbClr val="00B0DA"/>
      </a:hlink>
      <a:folHlink>
        <a:srgbClr val="7F1C7D"/>
      </a:folHlink>
    </a:clrScheme>
    <a:fontScheme name="3_IBMSecurityTemplate_2013-08-09">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IBMSecurityTemplate_2013-08-09 1">
        <a:dk1>
          <a:srgbClr val="000000"/>
        </a:dk1>
        <a:lt1>
          <a:srgbClr val="FFFFFF"/>
        </a:lt1>
        <a:dk2>
          <a:srgbClr val="00B2EF"/>
        </a:dk2>
        <a:lt2>
          <a:srgbClr val="005B7F"/>
        </a:lt2>
        <a:accent1>
          <a:srgbClr val="32BAEC"/>
        </a:accent1>
        <a:accent2>
          <a:srgbClr val="68A400"/>
        </a:accent2>
        <a:accent3>
          <a:srgbClr val="FFFFFF"/>
        </a:accent3>
        <a:accent4>
          <a:srgbClr val="000000"/>
        </a:accent4>
        <a:accent5>
          <a:srgbClr val="ADD9F4"/>
        </a:accent5>
        <a:accent6>
          <a:srgbClr val="5E9400"/>
        </a:accent6>
        <a:hlink>
          <a:srgbClr val="7889FB"/>
        </a:hlink>
        <a:folHlink>
          <a:srgbClr val="7F1C7D"/>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8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31.xml><?xml version="1.0" encoding="utf-8"?>
<a:theme xmlns:a="http://schemas.openxmlformats.org/drawingml/2006/main" name="4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lIns="0" tIns="0" rIns="0" bIns="0" rtlCol="0" anchor="ctr">
        <a:noAutofit/>
      </a:bodyPr>
      <a:lstStyle>
        <a:defPPr algn="ctr">
          <a:defRPr sz="1200" dirty="0">
            <a:solidFill>
              <a:srgbClr val="FFFFFF"/>
            </a:solidFil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Gartner-OPDBMS-MQ-Brief-DRAFT_v4" id="{92CF3A7C-A9E6-E142-A2B0-EA6E37FA0373}" vid="{84493701-8C37-5B48-A426-0249D462996F}"/>
    </a:ext>
  </a:extLst>
</a:theme>
</file>

<file path=ppt/theme/theme32.xml><?xml version="1.0" encoding="utf-8"?>
<a:theme xmlns:a="http://schemas.openxmlformats.org/drawingml/2006/main" name="5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lIns="0" tIns="0" rIns="0" bIns="0" rtlCol="0" anchor="ctr">
        <a:noAutofit/>
      </a:bodyPr>
      <a:lstStyle>
        <a:defPPr algn="ctr">
          <a:defRPr sz="1200" dirty="0">
            <a:solidFill>
              <a:srgbClr val="FFFFFF"/>
            </a:solidFil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33.xml><?xml version="1.0" encoding="utf-8"?>
<a:theme xmlns:a="http://schemas.openxmlformats.org/drawingml/2006/main" name="7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Gartner-OPDBMS-MQ-Brief-DRAFT_v4" id="{92CF3A7C-A9E6-E142-A2B0-EA6E37FA0373}" vid="{F452E5B3-3DD4-6746-B587-91E02BBA6000}"/>
    </a:ext>
  </a:extLst>
</a:theme>
</file>

<file path=ppt/theme/theme34.xml><?xml version="1.0" encoding="utf-8"?>
<a:theme xmlns:a="http://schemas.openxmlformats.org/drawingml/2006/main" name="1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BD59D3AB-ECAD-4E46-BC7A-FB4735AC0E87}" vid="{F771535D-AFAA-E949-9AD4-34BB407307B9}"/>
    </a:ext>
  </a:extLst>
</a:theme>
</file>

<file path=ppt/theme/theme35.xml><?xml version="1.0" encoding="utf-8"?>
<a:theme xmlns:a="http://schemas.openxmlformats.org/drawingml/2006/main" name="4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6.xml><?xml version="1.0" encoding="utf-8"?>
<a:theme xmlns:a="http://schemas.openxmlformats.org/drawingml/2006/main" name="IBM_Master_Presentation_Interim_2017">
  <a:themeElements>
    <a:clrScheme name="IBM_Master_Presentation_Interim_2017_black">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Interim_2017_v14" id="{815F54BA-ED08-064D-B358-284BADCDFDD5}" vid="{CA452648-8B95-1842-8B3F-35EF3E7D2061}"/>
    </a:ext>
  </a:extLst>
</a:theme>
</file>

<file path=ppt/theme/theme37.xml><?xml version="1.0" encoding="utf-8"?>
<a:theme xmlns:a="http://schemas.openxmlformats.org/drawingml/2006/main" name="6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38.xml><?xml version="1.0" encoding="utf-8"?>
<a:theme xmlns:a="http://schemas.openxmlformats.org/drawingml/2006/main" name="9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004B3263-0FE2-9744-8C1A-F4A314740378}"/>
    </a:ext>
  </a:extLst>
</a:theme>
</file>

<file path=ppt/theme/theme39.xml><?xml version="1.0" encoding="utf-8"?>
<a:theme xmlns:a="http://schemas.openxmlformats.org/drawingml/2006/main" name="10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0.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1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42.xml><?xml version="1.0" encoding="utf-8"?>
<a:theme xmlns:a="http://schemas.openxmlformats.org/drawingml/2006/main" name="12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4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4.xml><?xml version="1.0" encoding="utf-8"?>
<a:theme xmlns:a="http://schemas.openxmlformats.org/drawingml/2006/main" name="4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004B3263-0FE2-9744-8C1A-F4A314740378}"/>
    </a:ext>
  </a:extLst>
</a:theme>
</file>

<file path=ppt/theme/theme45.xml><?xml version="1.0" encoding="utf-8"?>
<a:theme xmlns:a="http://schemas.openxmlformats.org/drawingml/2006/main" name="13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46.xml><?xml version="1.0" encoding="utf-8"?>
<a:theme xmlns:a="http://schemas.openxmlformats.org/drawingml/2006/main" name="4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7.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48.xml><?xml version="1.0" encoding="utf-8"?>
<a:theme xmlns:a="http://schemas.openxmlformats.org/drawingml/2006/main" name="Apex Plex (Light)">
  <a:themeElements>
    <a:clrScheme name="Apex - Plex - 3">
      <a:dk1>
        <a:srgbClr val="272727"/>
      </a:dk1>
      <a:lt1>
        <a:srgbClr val="F9F9F9"/>
      </a:lt1>
      <a:dk2>
        <a:srgbClr val="19273C"/>
      </a:dk2>
      <a:lt2>
        <a:srgbClr val="FFFFFF"/>
      </a:lt2>
      <a:accent1>
        <a:srgbClr val="00B5CA"/>
      </a:accent1>
      <a:accent2>
        <a:srgbClr val="105B8E"/>
      </a:accent2>
      <a:accent3>
        <a:srgbClr val="242C6B"/>
      </a:accent3>
      <a:accent4>
        <a:srgbClr val="5936CB"/>
      </a:accent4>
      <a:accent5>
        <a:srgbClr val="9413A4"/>
      </a:accent5>
      <a:accent6>
        <a:srgbClr val="FE8500"/>
      </a:accent6>
      <a:hlink>
        <a:srgbClr val="2D74DA"/>
      </a:hlink>
      <a:folHlink>
        <a:srgbClr val="9753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noAutofit/>
      </a:bodyPr>
      <a:lstStyle>
        <a:defPPr>
          <a:defRPr sz="2800" dirty="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Autofit/>
      </a:bodyPr>
      <a:lstStyle>
        <a:defPPr algn="l">
          <a:defRPr sz="3200" u="sng" dirty="0"/>
        </a:defPPr>
      </a:lstStyle>
      <a:style>
        <a:lnRef idx="0">
          <a:scrgbClr r="0" g="0" b="0"/>
        </a:lnRef>
        <a:fillRef idx="0">
          <a:scrgbClr r="0" g="0" b="0"/>
        </a:fillRef>
        <a:effectRef idx="0">
          <a:scrgbClr r="0" g="0" b="0"/>
        </a:effectRef>
        <a:fontRef idx="none"/>
      </a:style>
    </a:txDef>
  </a:objectDefaults>
  <a:extraClrSchemeLst/>
</a:theme>
</file>

<file path=ppt/theme/theme49.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LargeFormat" id="{E47A02D1-9054-A549-A4D7-74AFC0DA32EA}" vid="{9ECC20FA-BA92-674F-BA7B-E27A18B2B7B4}"/>
    </a:ext>
  </a:ext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0.xml><?xml version="1.0" encoding="utf-8"?>
<a:theme xmlns:a="http://schemas.openxmlformats.org/drawingml/2006/main" name="14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51.xml><?xml version="1.0" encoding="utf-8"?>
<a:theme xmlns:a="http://schemas.openxmlformats.org/drawingml/2006/main" name="5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52.xml><?xml version="1.0" encoding="utf-8"?>
<a:theme xmlns:a="http://schemas.openxmlformats.org/drawingml/2006/main" name="5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BD59D3AB-ECAD-4E46-BC7A-FB4735AC0E87}" vid="{F771535D-AFAA-E949-9AD4-34BB407307B9}"/>
    </a:ext>
  </a:extLst>
</a:theme>
</file>

<file path=ppt/theme/theme53.xml><?xml version="1.0" encoding="utf-8"?>
<a:theme xmlns:a="http://schemas.openxmlformats.org/drawingml/2006/main" name="7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BD59D3AB-ECAD-4E46-BC7A-FB4735AC0E87}" vid="{F771535D-AFAA-E949-9AD4-34BB407307B9}"/>
    </a:ext>
  </a:extLst>
</a:theme>
</file>

<file path=ppt/theme/theme54.xml><?xml version="1.0" encoding="utf-8"?>
<a:theme xmlns:a="http://schemas.openxmlformats.org/drawingml/2006/main" name="10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5.xml><?xml version="1.0" encoding="utf-8"?>
<a:theme xmlns:a="http://schemas.openxmlformats.org/drawingml/2006/main" name="1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56.xml><?xml version="1.0" encoding="utf-8"?>
<a:theme xmlns:a="http://schemas.openxmlformats.org/drawingml/2006/main" name="3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57.xml><?xml version="1.0" encoding="utf-8"?>
<a:theme xmlns:a="http://schemas.openxmlformats.org/drawingml/2006/main" name="1_Office Theme">
  <a:themeElements>
    <a:clrScheme name="IBM AU Colors">
      <a:dk1>
        <a:srgbClr val="323232"/>
      </a:dk1>
      <a:lt1>
        <a:srgbClr val="FFFFFF"/>
      </a:lt1>
      <a:dk2>
        <a:srgbClr val="000000"/>
      </a:dk2>
      <a:lt2>
        <a:srgbClr val="0F6FFF"/>
      </a:lt2>
      <a:accent1>
        <a:srgbClr val="EAEAEA"/>
      </a:accent1>
      <a:accent2>
        <a:srgbClr val="20D5D2"/>
      </a:accent2>
      <a:accent3>
        <a:srgbClr val="0F6FFF"/>
      </a:accent3>
      <a:accent4>
        <a:srgbClr val="989898"/>
      </a:accent4>
      <a:accent5>
        <a:srgbClr val="8BBAFF"/>
      </a:accent5>
      <a:accent6>
        <a:srgbClr val="95EFED"/>
      </a:accent6>
      <a:hlink>
        <a:srgbClr val="0F6FFF"/>
      </a:hlink>
      <a:folHlink>
        <a:srgbClr val="20D5D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15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9.xml><?xml version="1.0" encoding="utf-8"?>
<a:theme xmlns:a="http://schemas.openxmlformats.org/drawingml/2006/main" name="1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6.xml><?xml version="1.0" encoding="utf-8"?>
<a:theme xmlns:a="http://schemas.openxmlformats.org/drawingml/2006/main" name="4_IBMSecurityTemplate_2013-08-09">
  <a:themeElements>
    <a:clrScheme name="">
      <a:dk1>
        <a:srgbClr val="000000"/>
      </a:dk1>
      <a:lt1>
        <a:srgbClr val="FFFFFF"/>
      </a:lt1>
      <a:dk2>
        <a:srgbClr val="00B2EF"/>
      </a:dk2>
      <a:lt2>
        <a:srgbClr val="00649D"/>
      </a:lt2>
      <a:accent1>
        <a:srgbClr val="83D1F5"/>
      </a:accent1>
      <a:accent2>
        <a:srgbClr val="17AF4B"/>
      </a:accent2>
      <a:accent3>
        <a:srgbClr val="FFFFFF"/>
      </a:accent3>
      <a:accent4>
        <a:srgbClr val="000000"/>
      </a:accent4>
      <a:accent5>
        <a:srgbClr val="C1E5F9"/>
      </a:accent5>
      <a:accent6>
        <a:srgbClr val="149E43"/>
      </a:accent6>
      <a:hlink>
        <a:srgbClr val="00B0DA"/>
      </a:hlink>
      <a:folHlink>
        <a:srgbClr val="7F1C7D"/>
      </a:folHlink>
    </a:clrScheme>
    <a:fontScheme name="3_IBMSecurityTemplate_2013-08-09">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IBMSecurityTemplate_2013-08-09 1">
        <a:dk1>
          <a:srgbClr val="000000"/>
        </a:dk1>
        <a:lt1>
          <a:srgbClr val="FFFFFF"/>
        </a:lt1>
        <a:dk2>
          <a:srgbClr val="00B2EF"/>
        </a:dk2>
        <a:lt2>
          <a:srgbClr val="005B7F"/>
        </a:lt2>
        <a:accent1>
          <a:srgbClr val="32BAEC"/>
        </a:accent1>
        <a:accent2>
          <a:srgbClr val="68A400"/>
        </a:accent2>
        <a:accent3>
          <a:srgbClr val="FFFFFF"/>
        </a:accent3>
        <a:accent4>
          <a:srgbClr val="000000"/>
        </a:accent4>
        <a:accent5>
          <a:srgbClr val="ADD9F4"/>
        </a:accent5>
        <a:accent6>
          <a:srgbClr val="5E9400"/>
        </a:accent6>
        <a:hlink>
          <a:srgbClr val="7889FB"/>
        </a:hlink>
        <a:folHlink>
          <a:srgbClr val="7F1C7D"/>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1.xml><?xml version="1.0" encoding="utf-8"?>
<a:theme xmlns:a="http://schemas.openxmlformats.org/drawingml/2006/main" name="8_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A3D93B67-170F-1B4A-91B7-F55F30A53277}"/>
    </a:ext>
  </a:extLst>
</a:theme>
</file>

<file path=ppt/theme/theme62.xml><?xml version="1.0" encoding="utf-8"?>
<a:theme xmlns:a="http://schemas.openxmlformats.org/drawingml/2006/main" name="8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63.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6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6.xml><?xml version="1.0" encoding="utf-8"?>
<a:theme xmlns:a="http://schemas.openxmlformats.org/drawingml/2006/main" name="5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6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Watson: Group 3, White 4">
  <a:themeElements>
    <a:clrScheme name="Group 4, White 4">
      <a:dk1>
        <a:srgbClr val="121212"/>
      </a:dk1>
      <a:lt1>
        <a:srgbClr val="464646"/>
      </a:lt1>
      <a:dk2>
        <a:srgbClr val="C7C7C7"/>
      </a:dk2>
      <a:lt2>
        <a:srgbClr val="ECECEC"/>
      </a:lt2>
      <a:accent1>
        <a:srgbClr val="AF6EE8"/>
      </a:accent1>
      <a:accent2>
        <a:srgbClr val="BA8FF7"/>
      </a:accent2>
      <a:accent3>
        <a:srgbClr val="D7AAFF"/>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oW_Speaker_Template_16x9_Internal_V5" id="{B4CCB014-A1AE-FF44-B07D-9B017A7F5C21}" vid="{DD168EF9-CE8F-2C4B-94A9-B5DB028F9BAB}"/>
    </a:ext>
  </a:extLst>
</a:theme>
</file>

<file path=ppt/theme/theme8.xml><?xml version="1.0" encoding="utf-8"?>
<a:theme xmlns:a="http://schemas.openxmlformats.org/drawingml/2006/main" name="Watson: Group 3, White 4">
  <a:themeElements>
    <a:clrScheme name="Group 4, White 4">
      <a:dk1>
        <a:srgbClr val="121212"/>
      </a:dk1>
      <a:lt1>
        <a:srgbClr val="464646"/>
      </a:lt1>
      <a:dk2>
        <a:srgbClr val="C7C7C7"/>
      </a:dk2>
      <a:lt2>
        <a:srgbClr val="ECECEC"/>
      </a:lt2>
      <a:accent1>
        <a:srgbClr val="AF6EE8"/>
      </a:accent1>
      <a:accent2>
        <a:srgbClr val="BA8FF7"/>
      </a:accent2>
      <a:accent3>
        <a:srgbClr val="D7AAFF"/>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oW-Presentation-PlatformPOVv18" id="{A986B50D-835D-F945-8894-76BF59D1ADD5}" vid="{778110A0-76D1-4E4E-A243-F52FCF179B86}"/>
    </a:ext>
  </a:extLst>
</a:theme>
</file>

<file path=ppt/theme/theme9.xml><?xml version="1.0" encoding="utf-8"?>
<a:theme xmlns:a="http://schemas.openxmlformats.org/drawingml/2006/main" name="3_Custom Design">
  <a:themeElements>
    <a:clrScheme name="for presentation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32FF"/>
      </a:hlink>
      <a:folHlink>
        <a:srgbClr val="0432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128761</TotalTime>
  <Words>5306</Words>
  <Application>Microsoft Macintosh PowerPoint</Application>
  <PresentationFormat>On-screen Show (16:9)</PresentationFormat>
  <Paragraphs>802</Paragraphs>
  <Slides>35</Slides>
  <Notes>23</Notes>
  <HiddenSlides>0</HiddenSlides>
  <MMClips>0</MMClips>
  <ScaleCrop>false</ScaleCrop>
  <HeadingPairs>
    <vt:vector size="6" baseType="variant">
      <vt:variant>
        <vt:lpstr>Fonts Used</vt:lpstr>
      </vt:variant>
      <vt:variant>
        <vt:i4>27</vt:i4>
      </vt:variant>
      <vt:variant>
        <vt:lpstr>Theme</vt:lpstr>
      </vt:variant>
      <vt:variant>
        <vt:i4>66</vt:i4>
      </vt:variant>
      <vt:variant>
        <vt:lpstr>Slide Titles</vt:lpstr>
      </vt:variant>
      <vt:variant>
        <vt:i4>35</vt:i4>
      </vt:variant>
    </vt:vector>
  </HeadingPairs>
  <TitlesOfParts>
    <vt:vector size="128" baseType="lpstr">
      <vt:lpstr>.AppleSystemUIFont</vt:lpstr>
      <vt:lpstr>Arial</vt:lpstr>
      <vt:lpstr>Arial Black</vt:lpstr>
      <vt:lpstr>Arial Regular</vt:lpstr>
      <vt:lpstr>Calibri</vt:lpstr>
      <vt:lpstr>Calibri Light</vt:lpstr>
      <vt:lpstr>Consolas</vt:lpstr>
      <vt:lpstr>Georgia</vt:lpstr>
      <vt:lpstr>Gill Sans SemiBold</vt:lpstr>
      <vt:lpstr>Helvetica</vt:lpstr>
      <vt:lpstr>Helvetica Light</vt:lpstr>
      <vt:lpstr>Helvetica Neue</vt:lpstr>
      <vt:lpstr>Helvetica Neue Light</vt:lpstr>
      <vt:lpstr>Helvetica Neue Regular</vt:lpstr>
      <vt:lpstr>HelveticaNeueLT Com 55 Roman</vt:lpstr>
      <vt:lpstr>HelveticaNeueLTStd</vt:lpstr>
      <vt:lpstr>HelvNeue Light for IBM</vt:lpstr>
      <vt:lpstr>HelvNeue Roman for IBM</vt:lpstr>
      <vt:lpstr>IBM Eliot Sans Regular</vt:lpstr>
      <vt:lpstr>IBM Plex Sans</vt:lpstr>
      <vt:lpstr>IBM Plex Sans Light</vt:lpstr>
      <vt:lpstr>IBM Plex Sans Regular</vt:lpstr>
      <vt:lpstr>IBM Plex Sans SemiBold</vt:lpstr>
      <vt:lpstr>LucidaGrande</vt:lpstr>
      <vt:lpstr>Noto Sans Symbols</vt:lpstr>
      <vt:lpstr>Times New Roman</vt:lpstr>
      <vt:lpstr>Wingdings</vt:lpstr>
      <vt:lpstr>7_BLANK</vt:lpstr>
      <vt:lpstr>BLANK</vt:lpstr>
      <vt:lpstr>3_IBMSecurityTemplate_2013-08-09</vt:lpstr>
      <vt:lpstr>1_Custom Design</vt:lpstr>
      <vt:lpstr>2_Custom Design</vt:lpstr>
      <vt:lpstr>4_IBMSecurityTemplate_2013-08-09</vt:lpstr>
      <vt:lpstr>1_Watson: Group 3, White 4</vt:lpstr>
      <vt:lpstr>Watson: Group 3, White 4</vt:lpstr>
      <vt:lpstr>3_Custom Design</vt:lpstr>
      <vt:lpstr>2016Watson</vt:lpstr>
      <vt:lpstr>wht_background_2017</vt:lpstr>
      <vt:lpstr>gry_background_2017</vt:lpstr>
      <vt:lpstr>Wide_format-2017</vt:lpstr>
      <vt:lpstr>1_Wide_format-2017</vt:lpstr>
      <vt:lpstr>Events wide format 2016</vt:lpstr>
      <vt:lpstr>1_dk_blu_background_2017</vt:lpstr>
      <vt:lpstr>2_dk_blu_background_2017</vt:lpstr>
      <vt:lpstr>IBM_Cloud_Presentation_INTERIM_2017_V01_Plex</vt:lpstr>
      <vt:lpstr>1_wht_background_2017</vt:lpstr>
      <vt:lpstr>THEME 6 Gray70+Blue70</vt:lpstr>
      <vt:lpstr>3_THEME 6 Gray70+Blue70</vt:lpstr>
      <vt:lpstr>3_dk_blu_background_2017</vt:lpstr>
      <vt:lpstr>1_gry_background_2017</vt:lpstr>
      <vt:lpstr>3_wht_background_2017</vt:lpstr>
      <vt:lpstr>2_gry_background_2017</vt:lpstr>
      <vt:lpstr>3_gry_background_2017</vt:lpstr>
      <vt:lpstr>5_wht_background_2017</vt:lpstr>
      <vt:lpstr>7_wht_background_2017</vt:lpstr>
      <vt:lpstr>6_gry_background_2017</vt:lpstr>
      <vt:lpstr>8_wht_background_2017</vt:lpstr>
      <vt:lpstr>4_gry_background_2017</vt:lpstr>
      <vt:lpstr>5_gry_background_2017</vt:lpstr>
      <vt:lpstr>7_gry_background_2017</vt:lpstr>
      <vt:lpstr>1_blk_background_2017</vt:lpstr>
      <vt:lpstr>4_blk_background_2017</vt:lpstr>
      <vt:lpstr>IBM_Master_Presentation_Interim_2017</vt:lpstr>
      <vt:lpstr>6_wht_background_2017</vt:lpstr>
      <vt:lpstr>9_wht_background_2017</vt:lpstr>
      <vt:lpstr>10_wht_background_2017</vt:lpstr>
      <vt:lpstr>4_Color Block</vt:lpstr>
      <vt:lpstr>11_wht_background_2017</vt:lpstr>
      <vt:lpstr>12_wht_background_2017</vt:lpstr>
      <vt:lpstr>dk_blu_background_2017</vt:lpstr>
      <vt:lpstr>4_wht_background_2017</vt:lpstr>
      <vt:lpstr>13_wht_background_2017</vt:lpstr>
      <vt:lpstr>4_dk_blu_background_2017</vt:lpstr>
      <vt:lpstr>blk_background_2017</vt:lpstr>
      <vt:lpstr>Apex Plex (Light)</vt:lpstr>
      <vt:lpstr>IBM BxD 2018 black background</vt:lpstr>
      <vt:lpstr>14_wht_background_2017</vt:lpstr>
      <vt:lpstr>5_IBM BxD 2018 black background</vt:lpstr>
      <vt:lpstr>5_blk_background_2017</vt:lpstr>
      <vt:lpstr>7_blk_background_2017</vt:lpstr>
      <vt:lpstr>10_blk_background_2017</vt:lpstr>
      <vt:lpstr>11_blk_background_2017</vt:lpstr>
      <vt:lpstr>3_blk_background_2017</vt:lpstr>
      <vt:lpstr>1_Office Theme</vt:lpstr>
      <vt:lpstr>15_blk_background_2017</vt:lpstr>
      <vt:lpstr>13_blk_background_2017</vt:lpstr>
      <vt:lpstr>2_blk_background_2017</vt:lpstr>
      <vt:lpstr>8_blk_background_2017</vt:lpstr>
      <vt:lpstr>8_gry_background_2017</vt:lpstr>
      <vt:lpstr>2_wht_background_2017</vt:lpstr>
      <vt:lpstr>2_Office Theme</vt:lpstr>
      <vt:lpstr>6_blk_background_2017</vt:lpstr>
      <vt:lpstr>5_dk_blu_background_2017</vt:lpstr>
      <vt:lpstr>Watson Studio  Data Management and Data Visualization     October 2019 </vt:lpstr>
      <vt:lpstr>           Introduction</vt:lpstr>
      <vt:lpstr>PowerPoint Presentation</vt:lpstr>
      <vt:lpstr>PowerPoint Presentation</vt:lpstr>
      <vt:lpstr>PowerPoint Presentation</vt:lpstr>
      <vt:lpstr>PowerPoint Presentation</vt:lpstr>
      <vt:lpstr>PowerPoint Presentation</vt:lpstr>
      <vt:lpstr>Skills Problem?</vt:lpstr>
      <vt:lpstr>There are three major challenges for developing AI applications today:</vt:lpstr>
      <vt:lpstr>What is a Data Scientist?</vt:lpstr>
      <vt:lpstr>Flavors of Data Science – Turning data into Information, Insights and Actions </vt:lpstr>
      <vt:lpstr>PowerPoint Presentation</vt:lpstr>
      <vt:lpstr>Watson Studio</vt:lpstr>
      <vt:lpstr>PowerPoint Presentation</vt:lpstr>
      <vt:lpstr>PowerPoint Presentation</vt:lpstr>
      <vt:lpstr>What is a Notebook?</vt:lpstr>
      <vt:lpstr>PowerPoint Presentation</vt:lpstr>
      <vt:lpstr>PowerPoint Presentation</vt:lpstr>
      <vt:lpstr>PowerPoint Presentation</vt:lpstr>
      <vt:lpstr>Watson Studio</vt:lpstr>
      <vt:lpstr>Data Refinery</vt:lpstr>
      <vt:lpstr>Data Refinery</vt:lpstr>
      <vt:lpstr>Data Refinery</vt:lpstr>
      <vt:lpstr>Visualize your data in Data Refinery</vt:lpstr>
      <vt:lpstr>Watson Studio</vt:lpstr>
      <vt:lpstr>Data Visualization with Watson Studio</vt:lpstr>
      <vt:lpstr>Descriptive Analytics introduction</vt:lpstr>
      <vt:lpstr>Visualization technologies in notebooks</vt:lpstr>
      <vt:lpstr>IBM contribution to Notebook visualization</vt:lpstr>
      <vt:lpstr>Brunel visualizations</vt:lpstr>
      <vt:lpstr>PixieDust</vt:lpstr>
      <vt:lpstr>Watson Studio Analytics Dashboards</vt:lpstr>
      <vt:lpstr>PowerPoint Presentation</vt:lpstr>
      <vt:lpstr>Time for Lab 2: Data Refinery and Visualizations</vt:lpstr>
      <vt:lpstr>PowerPoint Presentation</vt:lpstr>
    </vt:vector>
  </TitlesOfParts>
  <Company>Creative Concepts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Malcomb</dc:creator>
  <cp:lastModifiedBy>Microsoft Office User</cp:lastModifiedBy>
  <cp:revision>1839</cp:revision>
  <cp:lastPrinted>2017-12-01T00:11:40Z</cp:lastPrinted>
  <dcterms:created xsi:type="dcterms:W3CDTF">2015-10-23T13:25:50Z</dcterms:created>
  <dcterms:modified xsi:type="dcterms:W3CDTF">2019-10-14T13:35:53Z</dcterms:modified>
</cp:coreProperties>
</file>